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444" r:id="rId2"/>
    <p:sldId id="330" r:id="rId3"/>
    <p:sldId id="261" r:id="rId4"/>
    <p:sldId id="331" r:id="rId5"/>
    <p:sldId id="332" r:id="rId6"/>
    <p:sldId id="333" r:id="rId7"/>
    <p:sldId id="297" r:id="rId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80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216" y="2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F9F430D-3E2F-45A3-E82C-F1FD8C0CA1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815AE0C0-C0AE-B2BF-3262-95BE890F08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D05E14C-7A93-1D30-7321-11865BDB15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AF7B7-65F7-47A2-AA48-65D1888A0EFD}" type="datetimeFigureOut">
              <a:rPr lang="nl-NL" smtClean="0"/>
              <a:t>16-10-2022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576FED5-A311-D2A4-9912-D8B31ACA7A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A109DAB-3351-487E-9C53-B016886C04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D2868-86C2-4747-BEA7-E086B57881A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888652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5320AB0-9511-14AF-B31C-EBA23E6E24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4C4EC194-EF6F-132D-A17D-3427DD95FF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1F0AC28-C1C6-6473-63A8-63DDC3F4AC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AF7B7-65F7-47A2-AA48-65D1888A0EFD}" type="datetimeFigureOut">
              <a:rPr lang="nl-NL" smtClean="0"/>
              <a:t>16-10-2022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7BD61EE-A2A9-EDB0-FCD8-FAD2A36EB5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9605FB3-A976-3FAA-1066-AC0A4A0F2E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D2868-86C2-4747-BEA7-E086B57881A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104475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D7689815-C7AC-F390-51E0-B88A9D9AC38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BDE56692-D644-410E-DDE8-84282D05B5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443C4C4-75A1-6668-CA44-6FEEB7DF46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AF7B7-65F7-47A2-AA48-65D1888A0EFD}" type="datetimeFigureOut">
              <a:rPr lang="nl-NL" smtClean="0"/>
              <a:t>16-10-2022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FFA854A-9548-32EF-7435-2A614DF6BC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1A07804-88D0-8C14-3391-195F073762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D2868-86C2-4747-BEA7-E086B57881A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955343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7CA2704-7A92-3F1A-452D-67F456413E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2D6FD0D-18B2-8301-CE55-F45DFF3D4C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1A5B2E5-7FF6-970C-6F9C-E9215DD755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AF7B7-65F7-47A2-AA48-65D1888A0EFD}" type="datetimeFigureOut">
              <a:rPr lang="nl-NL" smtClean="0"/>
              <a:t>16-10-2022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00C1066-DCD9-FEC6-6F39-BE63158B3F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321288A-86C9-1D90-A622-D9A2975C66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D2868-86C2-4747-BEA7-E086B57881A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654538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04AA32C-C25E-1C25-3C99-982DEFB566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E4E546A9-A824-2F3A-630B-3921F0E816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3DDCA59-B81C-3D4B-614F-6213A3A788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AF7B7-65F7-47A2-AA48-65D1888A0EFD}" type="datetimeFigureOut">
              <a:rPr lang="nl-NL" smtClean="0"/>
              <a:t>16-10-2022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9DF57BF-12FA-D782-5937-977859440E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4B19349-6C34-9908-5F9C-D2065302CD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D2868-86C2-4747-BEA7-E086B57881A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971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78B04EC-BBDA-BAAD-93D6-6A8717BF17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B37613F-71B8-CD02-3EEB-7F66E0FC597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F41C2924-E519-85F0-7C77-0929F4166C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8A766CF5-FCC5-DDF0-3C84-9AB9FD517C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AF7B7-65F7-47A2-AA48-65D1888A0EFD}" type="datetimeFigureOut">
              <a:rPr lang="nl-NL" smtClean="0"/>
              <a:t>16-10-2022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B68106C2-165E-D8E0-B493-31F227385D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4A9688E5-D5B5-016E-E7E7-02728043C0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D2868-86C2-4747-BEA7-E086B57881A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64442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F3AC4C-60DD-8D66-A386-14F6844511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7AD8B0B-2397-A32E-244E-CBC9FD4F6D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F54B4A38-89EC-A619-6349-CCA154E1C6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F7E5248E-CB3E-0416-F92C-FD106CEFD06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86770366-CD34-0884-340E-64118462A6A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14EA9B13-FA9C-5256-9336-E869135950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AF7B7-65F7-47A2-AA48-65D1888A0EFD}" type="datetimeFigureOut">
              <a:rPr lang="nl-NL" smtClean="0"/>
              <a:t>16-10-2022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C34073E4-1E8E-A069-6977-9AB2ABB864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9114BCFC-0C53-A2BD-5E1A-D0F73B62EC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D2868-86C2-4747-BEA7-E086B57881A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746139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6635D9-606F-5ACD-BF27-7703ABF8E9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2C5FCF24-98C8-9F63-0EEB-F7C3D78481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AF7B7-65F7-47A2-AA48-65D1888A0EFD}" type="datetimeFigureOut">
              <a:rPr lang="nl-NL" smtClean="0"/>
              <a:t>16-10-2022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BA83458A-39EC-E163-D33E-B161CB68F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B3DE41F6-395B-A238-C3DD-FB409EDAEB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D2868-86C2-4747-BEA7-E086B57881A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186243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23E0C5DD-7ADF-FCBC-7487-268EDF0B9B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AF7B7-65F7-47A2-AA48-65D1888A0EFD}" type="datetimeFigureOut">
              <a:rPr lang="nl-NL" smtClean="0"/>
              <a:t>16-10-2022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403CBDF1-BE64-AC69-8617-B8C5717CEA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1B18E1EA-02FA-44F8-14B8-9082FD0187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D2868-86C2-4747-BEA7-E086B57881A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281997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F053A2E-72E5-3D70-FEFB-5A2F63496A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02AB418-B20C-6A4D-6781-9A9DCE5B3C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3F70B74B-801F-6F83-7166-6CFBB5C0BD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92E171A5-0E16-CE9B-927B-794FB5318E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AF7B7-65F7-47A2-AA48-65D1888A0EFD}" type="datetimeFigureOut">
              <a:rPr lang="nl-NL" smtClean="0"/>
              <a:t>16-10-2022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EFEA3AD4-E739-0660-C10A-70C42436D2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04266116-5B9E-35E3-0E29-A0FF717A8C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D2868-86C2-4747-BEA7-E086B57881A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298344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2F2D42E-4A4D-7259-05B3-7B58385B44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4F0B7E73-F046-7AE1-3610-321B68C4A2C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58037374-5BB5-3A1E-3C04-C9F3CD5353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D2863D99-CB82-F984-EE9D-5C1F91E583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AF7B7-65F7-47A2-AA48-65D1888A0EFD}" type="datetimeFigureOut">
              <a:rPr lang="nl-NL" smtClean="0"/>
              <a:t>16-10-2022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9131C126-B5E9-0479-E324-7BD3E2E3C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655E14A1-E6F0-13DB-10DB-106FF76F47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D2868-86C2-4747-BEA7-E086B57881A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371105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8B9A8E6D-9C6F-CE74-5C1D-283F0DECCC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6155490-93C4-E76D-92C6-10E41A5F08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1B8E56C-FD30-F925-6B5E-1A5A5D0E23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EAF7B7-65F7-47A2-AA48-65D1888A0EFD}" type="datetimeFigureOut">
              <a:rPr lang="nl-NL" smtClean="0"/>
              <a:t>16-10-2022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4895096-C42B-0119-763F-65EB31BCDF1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DE19D92-F489-B2C8-CB6F-549D353512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5D2868-86C2-4747-BEA7-E086B57881A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34516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F4C1FDED-03D3-C943-06B3-C8DBA6D3F2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279" y="0"/>
            <a:ext cx="101607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796F4494-34D4-C42A-6A5A-BD5DFAEF1439}"/>
              </a:ext>
            </a:extLst>
          </p:cNvPr>
          <p:cNvSpPr txBox="1"/>
          <p:nvPr/>
        </p:nvSpPr>
        <p:spPr>
          <a:xfrm>
            <a:off x="3026666" y="5212080"/>
            <a:ext cx="613866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4400" b="1" dirty="0">
                <a:solidFill>
                  <a:schemeClr val="bg1"/>
                </a:solidFill>
              </a:rPr>
              <a:t>Schouw </a:t>
            </a:r>
          </a:p>
          <a:p>
            <a:r>
              <a:rPr lang="nl-NL" sz="4400" b="1" dirty="0">
                <a:solidFill>
                  <a:schemeClr val="bg1"/>
                </a:solidFill>
              </a:rPr>
              <a:t>Stand op een beurs (SOB)</a:t>
            </a:r>
          </a:p>
        </p:txBody>
      </p:sp>
    </p:spTree>
    <p:extLst>
      <p:ext uri="{BB962C8B-B14F-4D97-AF65-F5344CB8AC3E}">
        <p14:creationId xmlns:p14="http://schemas.microsoft.com/office/powerpoint/2010/main" val="21780666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9F3C201-6966-4D38-9FB3-9BA402B962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z="6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Wat is een schouw?</a:t>
            </a:r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3725D1A-2297-4390-958C-61E5CA89BA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8512" y="1875729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nl-NL" sz="4000" dirty="0"/>
              <a:t>Een visuele presentatie van het totale ontwerpproces.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De groep toont het totale ontwerpproces in een logische volgorde aan de toehoorders.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 </a:t>
            </a:r>
          </a:p>
          <a:p>
            <a:pPr marL="0" indent="0">
              <a:buNone/>
            </a:pPr>
            <a:r>
              <a:rPr lang="nl-NL" dirty="0"/>
              <a:t> 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308154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9E39F28F-30B9-4EF1-94FB-4BCA60AE569B}"/>
              </a:ext>
            </a:extLst>
          </p:cNvPr>
          <p:cNvSpPr txBox="1"/>
          <p:nvPr/>
        </p:nvSpPr>
        <p:spPr>
          <a:xfrm>
            <a:off x="651029" y="408268"/>
            <a:ext cx="258932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u="sng"/>
              <a:t>Functie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/>
              <a:t>Informeren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/>
              <a:t>Instructie geven, vertelt over de weg/te nemen acties.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/>
              <a:t>Sfeer uitstralen. Qua kleur, vorm, materiaal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/>
              <a:t>Uitnodigend </a:t>
            </a:r>
            <a:r>
              <a:rPr lang="nl-NL">
                <a:sym typeface="Wingdings" panose="05000000000000000000" pitchFamily="2" charset="2"/>
              </a:rPr>
              <a:t> positieve taal</a:t>
            </a:r>
            <a:endParaRPr lang="nl-NL"/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20B63316-726E-4521-91EF-0D66F2C8D360}"/>
              </a:ext>
            </a:extLst>
          </p:cNvPr>
          <p:cNvSpPr txBox="1"/>
          <p:nvPr/>
        </p:nvSpPr>
        <p:spPr>
          <a:xfrm>
            <a:off x="8771138" y="805271"/>
            <a:ext cx="207737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u="sng"/>
              <a:t>Uiterlijk</a:t>
            </a:r>
          </a:p>
          <a:p>
            <a:r>
              <a:rPr lang="nl-NL"/>
              <a:t>Digitaal</a:t>
            </a:r>
          </a:p>
          <a:p>
            <a:r>
              <a:rPr lang="nl-NL"/>
              <a:t>Op papier</a:t>
            </a:r>
          </a:p>
          <a:p>
            <a:r>
              <a:rPr lang="nl-NL"/>
              <a:t>Handgeschreven of getypt.</a:t>
            </a:r>
          </a:p>
          <a:p>
            <a:endParaRPr lang="nl-NL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5FC890C1-D5BD-4230-8261-CFDD5F58F51A}"/>
              </a:ext>
            </a:extLst>
          </p:cNvPr>
          <p:cNvSpPr txBox="1"/>
          <p:nvPr/>
        </p:nvSpPr>
        <p:spPr>
          <a:xfrm>
            <a:off x="651029" y="3429000"/>
            <a:ext cx="249166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u="sng"/>
              <a:t>Informatie</a:t>
            </a:r>
          </a:p>
          <a:p>
            <a:r>
              <a:rPr lang="nl-NL"/>
              <a:t>De soorten trends</a:t>
            </a:r>
          </a:p>
          <a:p>
            <a:r>
              <a:rPr lang="nl-NL"/>
              <a:t>Welke mensen maakten het?</a:t>
            </a:r>
          </a:p>
          <a:p>
            <a:r>
              <a:rPr lang="nl-NL"/>
              <a:t>Examenjaar</a:t>
            </a:r>
          </a:p>
          <a:p>
            <a:r>
              <a:rPr lang="nl-NL"/>
              <a:t>De opdracht</a:t>
            </a:r>
          </a:p>
          <a:p>
            <a:r>
              <a:rPr lang="nl-NL"/>
              <a:t>Foto’s/sneak preview/groepsfoto</a:t>
            </a:r>
          </a:p>
          <a:p>
            <a:endParaRPr lang="nl-NL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0141936B-B8FE-411F-B1A1-FA055C8384AE}"/>
              </a:ext>
            </a:extLst>
          </p:cNvPr>
          <p:cNvSpPr txBox="1"/>
          <p:nvPr/>
        </p:nvSpPr>
        <p:spPr>
          <a:xfrm>
            <a:off x="8771138" y="3547589"/>
            <a:ext cx="188206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u="sng"/>
              <a:t>Plaats</a:t>
            </a:r>
          </a:p>
          <a:p>
            <a:r>
              <a:rPr lang="nl-NL"/>
              <a:t>Waar komt het bordje te staan/hangen.</a:t>
            </a:r>
          </a:p>
          <a:p>
            <a:r>
              <a:rPr lang="nl-NL"/>
              <a:t>Groepsfoto</a:t>
            </a:r>
          </a:p>
          <a:p>
            <a:endParaRPr lang="nl-NL"/>
          </a:p>
          <a:p>
            <a:endParaRPr lang="nl-NL"/>
          </a:p>
          <a:p>
            <a:endParaRPr lang="nl-NL"/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B747F74F-8B9B-4847-994F-58BB971D5E3B}"/>
              </a:ext>
            </a:extLst>
          </p:cNvPr>
          <p:cNvSpPr txBox="1"/>
          <p:nvPr/>
        </p:nvSpPr>
        <p:spPr>
          <a:xfrm>
            <a:off x="4687410" y="2254927"/>
            <a:ext cx="207737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u="sng"/>
              <a:t>Onderdelen</a:t>
            </a:r>
          </a:p>
          <a:p>
            <a:r>
              <a:rPr lang="nl-NL"/>
              <a:t>Naam</a:t>
            </a:r>
          </a:p>
          <a:p>
            <a:r>
              <a:rPr lang="nl-NL"/>
              <a:t>Trend</a:t>
            </a:r>
          </a:p>
          <a:p>
            <a:r>
              <a:rPr lang="nl-NL"/>
              <a:t>Makers</a:t>
            </a:r>
          </a:p>
          <a:p>
            <a:r>
              <a:rPr lang="nl-NL"/>
              <a:t>Opdracht</a:t>
            </a:r>
          </a:p>
        </p:txBody>
      </p:sp>
    </p:spTree>
    <p:extLst>
      <p:ext uri="{BB962C8B-B14F-4D97-AF65-F5344CB8AC3E}">
        <p14:creationId xmlns:p14="http://schemas.microsoft.com/office/powerpoint/2010/main" val="12877446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25A517C-92ED-4F89-9D49-EF783AA2D4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Beoordelingscriteria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FCD2EDF-00A6-4741-860C-977B83BD58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/>
              <a:t>De schouw: volledigheid</a:t>
            </a:r>
          </a:p>
          <a:p>
            <a:r>
              <a:rPr lang="nl-NL"/>
              <a:t>De schouw is </a:t>
            </a:r>
            <a:r>
              <a:rPr lang="nl-NL" err="1"/>
              <a:t>volgbaar</a:t>
            </a:r>
            <a:r>
              <a:rPr lang="nl-NL"/>
              <a:t> en logisch van opzet. Er is sprake van een begin, midden en eind. </a:t>
            </a:r>
          </a:p>
          <a:p>
            <a:r>
              <a:rPr lang="nl-NL"/>
              <a:t>De schouw is qua ordening duidelijk één geheel.</a:t>
            </a:r>
          </a:p>
          <a:p>
            <a:r>
              <a:rPr lang="nl-NL"/>
              <a:t>De schouw is compleet.</a:t>
            </a:r>
          </a:p>
          <a:p>
            <a:endParaRPr lang="nl-NL"/>
          </a:p>
          <a:p>
            <a:pPr marL="0" indent="0">
              <a:buNone/>
            </a:pPr>
            <a:r>
              <a:rPr lang="nl-NL"/>
              <a:t>De schouw: uitstraling</a:t>
            </a:r>
          </a:p>
          <a:p>
            <a:r>
              <a:rPr lang="nl-NL"/>
              <a:t>De schouw is op verrassende wijze uitgevoerd (beleving, aansluiting, trend, digitale ondersteuning) </a:t>
            </a:r>
          </a:p>
        </p:txBody>
      </p:sp>
    </p:spTree>
    <p:extLst>
      <p:ext uri="{BB962C8B-B14F-4D97-AF65-F5344CB8AC3E}">
        <p14:creationId xmlns:p14="http://schemas.microsoft.com/office/powerpoint/2010/main" val="27519291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D2D1C3-9460-42E6-8D49-B981828300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Wat toon je?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62D6EA2-4E1E-425D-9837-2A840A04F4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/>
              <a:t>Alle producten die gemaakt zijn tijdens het proces. (zowel de individuele als de groepsproducten)</a:t>
            </a:r>
          </a:p>
          <a:p>
            <a:endParaRPr lang="nl-NL"/>
          </a:p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791743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F8FA756-D2E8-4C2E-89F5-466B0BE8D1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Hoe toon je?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4B48F6F-25AC-4291-8C69-35E534339E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/>
              <a:t>In logische volgorde</a:t>
            </a:r>
          </a:p>
          <a:p>
            <a:r>
              <a:rPr lang="nl-NL"/>
              <a:t>Met duidelijke mondelinge toelichting door alle leden van de groep (evenwichtige verdeling)</a:t>
            </a:r>
          </a:p>
          <a:p>
            <a:endParaRPr lang="nl-NL"/>
          </a:p>
          <a:p>
            <a:r>
              <a:rPr lang="nl-NL"/>
              <a:t>Digitaal</a:t>
            </a:r>
          </a:p>
          <a:p>
            <a:r>
              <a:rPr lang="nl-NL"/>
              <a:t>In de juiste sfeer</a:t>
            </a:r>
          </a:p>
          <a:p>
            <a:pPr lvl="1"/>
            <a:r>
              <a:rPr lang="nl-NL"/>
              <a:t>Bv in een </a:t>
            </a:r>
            <a:r>
              <a:rPr lang="nl-NL" err="1"/>
              <a:t>powerpoint</a:t>
            </a:r>
            <a:r>
              <a:rPr lang="nl-NL"/>
              <a:t>, filmpje …</a:t>
            </a:r>
          </a:p>
        </p:txBody>
      </p:sp>
    </p:spTree>
    <p:extLst>
      <p:ext uri="{BB962C8B-B14F-4D97-AF65-F5344CB8AC3E}">
        <p14:creationId xmlns:p14="http://schemas.microsoft.com/office/powerpoint/2010/main" val="17236314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904CEEE9-C404-4699-91D4-A180444BC0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23975" y="265113"/>
            <a:ext cx="9144000" cy="1801812"/>
          </a:xfrm>
        </p:spPr>
        <p:txBody>
          <a:bodyPr/>
          <a:lstStyle/>
          <a:p>
            <a:r>
              <a:rPr lang="nl-NL" dirty="0"/>
              <a:t>Schouw en eindevaluatie </a:t>
            </a:r>
          </a:p>
        </p:txBody>
      </p:sp>
      <p:sp>
        <p:nvSpPr>
          <p:cNvPr id="5" name="Ondertitel 4">
            <a:extLst>
              <a:ext uri="{FF2B5EF4-FFF2-40B4-BE49-F238E27FC236}">
                <a16:creationId xmlns:a16="http://schemas.microsoft.com/office/drawing/2014/main" id="{908A10B9-D849-4174-B608-3F823305A3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38275" y="2239963"/>
            <a:ext cx="9144000" cy="1655762"/>
          </a:xfrm>
        </p:spPr>
        <p:txBody>
          <a:bodyPr vert="horz" lIns="91440" tIns="45720" rIns="91440" bIns="45720" rtlCol="0" anchor="t">
            <a:normAutofit fontScale="25000" lnSpcReduction="20000"/>
          </a:bodyPr>
          <a:lstStyle/>
          <a:p>
            <a:r>
              <a:rPr lang="nl-NL" sz="10000" b="1" dirty="0">
                <a:latin typeface="Arial"/>
                <a:ea typeface="Calibri" panose="020F0502020204030204" pitchFamily="34" charset="0"/>
                <a:cs typeface="Times New Roman"/>
              </a:rPr>
              <a:t>Maandag 31 oktober</a:t>
            </a:r>
          </a:p>
          <a:p>
            <a:r>
              <a:rPr lang="nl-NL" sz="10000" b="1" dirty="0">
                <a:latin typeface="Arial"/>
                <a:ea typeface="Calibri" panose="020F0502020204030204" pitchFamily="34" charset="0"/>
                <a:cs typeface="Times New Roman"/>
              </a:rPr>
              <a:t>13.15u</a:t>
            </a:r>
          </a:p>
          <a:p>
            <a:r>
              <a:rPr lang="nl-NL" sz="10000" b="1" dirty="0">
                <a:effectLst/>
                <a:latin typeface="Arial"/>
                <a:ea typeface="Calibri" panose="020F0502020204030204" pitchFamily="34" charset="0"/>
                <a:cs typeface="Times New Roman"/>
              </a:rPr>
              <a:t> Toets 2 Schouw</a:t>
            </a:r>
            <a:endParaRPr lang="nl-NL" sz="10000" dirty="0">
              <a:effectLst/>
              <a:latin typeface="Arial"/>
              <a:ea typeface="Calibri" panose="020F0502020204030204" pitchFamily="34" charset="0"/>
              <a:cs typeface="Times New Roman"/>
            </a:endParaRPr>
          </a:p>
          <a:p>
            <a:r>
              <a:rPr lang="nl-NL" sz="10000" b="1" dirty="0">
                <a:latin typeface="Arial"/>
                <a:ea typeface="Calibri" panose="020F0502020204030204" pitchFamily="34" charset="0"/>
                <a:cs typeface="Times New Roman"/>
              </a:rPr>
              <a:t>IST</a:t>
            </a:r>
            <a:endParaRPr lang="nl-NL" sz="10000" dirty="0">
              <a:effectLst/>
              <a:latin typeface="Arial"/>
              <a:ea typeface="Calibri" panose="020F0502020204030204" pitchFamily="34" charset="0"/>
              <a:cs typeface="Times New Roman"/>
            </a:endParaRPr>
          </a:p>
          <a:p>
            <a:endParaRPr lang="nl-NL" sz="100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nl-NL" sz="10000" b="1" dirty="0">
                <a:effectLst/>
                <a:latin typeface="Arial"/>
                <a:ea typeface="Calibri" panose="020F0502020204030204" pitchFamily="34" charset="0"/>
                <a:cs typeface="Times New Roman"/>
              </a:rPr>
              <a:t> </a:t>
            </a:r>
            <a:endParaRPr lang="nl-NL" sz="100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60745856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233</Words>
  <Application>Microsoft Macintosh PowerPoint</Application>
  <PresentationFormat>Breedbeeld</PresentationFormat>
  <Paragraphs>57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Kantoorthema</vt:lpstr>
      <vt:lpstr>PowerPoint-presentatie</vt:lpstr>
      <vt:lpstr>Wat is een schouw?</vt:lpstr>
      <vt:lpstr>PowerPoint-presentatie</vt:lpstr>
      <vt:lpstr>Beoordelingscriteria</vt:lpstr>
      <vt:lpstr>Wat toon je?</vt:lpstr>
      <vt:lpstr>Hoe toon je?</vt:lpstr>
      <vt:lpstr>Schouw en eindevaluatie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Inge van Steen</dc:creator>
  <cp:lastModifiedBy>Inge van Steen</cp:lastModifiedBy>
  <cp:revision>4</cp:revision>
  <dcterms:created xsi:type="dcterms:W3CDTF">2022-10-07T08:15:57Z</dcterms:created>
  <dcterms:modified xsi:type="dcterms:W3CDTF">2022-10-16T18:16:39Z</dcterms:modified>
</cp:coreProperties>
</file>