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hthoe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hthoe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hoe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Tijdelijke aanduiding voor inhoud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inhoud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5" name="Ova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hthoe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hthoe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hthoe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hthoe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Tijdelijke aanduiding voor inhoud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Ova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Rechthoe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 verbindingslijn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hthoe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hthoe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22" name="Rechthoe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hoe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hthoe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hthoe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hthoe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hthoe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5E6780-4AD8-4698-B6B9-F47FD71FB350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8" name="Rechthoe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C53909F-F244-4020-A971-3AD47229434C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UbQPS3S0QE" TargetMode="External"/><Relationship Id="rId2" Type="http://schemas.openxmlformats.org/officeDocument/2006/relationships/hyperlink" Target="https://www.youtube.com/watch?v=5BMWx2m9sG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Hoofdstuk </a:t>
            </a:r>
            <a:r>
              <a:rPr lang="nl-NL" dirty="0" smtClean="0"/>
              <a:t>3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Erfinrichting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378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viertallen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Stel jullie mogen een compleet nieuw melkveebedrijf (huis, jongvee, melkvee, mest en voeropslag) bouwen. Hoe zou jij je erf inrichten? Denk daarbij aan:</a:t>
            </a:r>
          </a:p>
          <a:p>
            <a:pPr lvl="1"/>
            <a:r>
              <a:rPr lang="nl-NL" dirty="0"/>
              <a:t>Besmettingsrisico</a:t>
            </a:r>
          </a:p>
          <a:p>
            <a:pPr lvl="1"/>
            <a:r>
              <a:rPr lang="nl-NL" dirty="0"/>
              <a:t>Geuroverlast</a:t>
            </a:r>
          </a:p>
          <a:p>
            <a:pPr lvl="1"/>
            <a:r>
              <a:rPr lang="nl-NL" dirty="0"/>
              <a:t>Bereikbaarheid leveranciers en afnemers</a:t>
            </a:r>
          </a:p>
          <a:p>
            <a:pPr lvl="1"/>
            <a:r>
              <a:rPr lang="nl-NL" dirty="0"/>
              <a:t>Weersinvloeden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229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erfinrichting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24013"/>
            <a:ext cx="4392488" cy="506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484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Plaatsing van de gebouwen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speelt een rol?</a:t>
            </a:r>
          </a:p>
          <a:p>
            <a:r>
              <a:rPr lang="nl-NL" dirty="0" smtClean="0"/>
              <a:t>Besmettingsrisico</a:t>
            </a:r>
            <a:endParaRPr lang="nl-NL" dirty="0"/>
          </a:p>
          <a:p>
            <a:r>
              <a:rPr lang="nl-NL" dirty="0" smtClean="0"/>
              <a:t>Geuroverlast</a:t>
            </a:r>
            <a:endParaRPr lang="nl-NL" dirty="0"/>
          </a:p>
          <a:p>
            <a:r>
              <a:rPr lang="nl-NL" dirty="0" smtClean="0"/>
              <a:t>Bereikbaarheid leveranciers en afnemers</a:t>
            </a:r>
            <a:endParaRPr lang="nl-NL" dirty="0"/>
          </a:p>
          <a:p>
            <a:r>
              <a:rPr lang="nl-NL" dirty="0" smtClean="0"/>
              <a:t>Weersinvloeden</a:t>
            </a: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kun je zoal doen?</a:t>
            </a:r>
            <a:endParaRPr lang="nl-NL" dirty="0"/>
          </a:p>
          <a:p>
            <a:r>
              <a:rPr lang="nl-NL" dirty="0" smtClean="0"/>
              <a:t>Toegangshek </a:t>
            </a:r>
            <a:r>
              <a:rPr lang="nl-NL" dirty="0"/>
              <a:t>15 m van de weg</a:t>
            </a:r>
          </a:p>
          <a:p>
            <a:r>
              <a:rPr lang="nl-NL" dirty="0" smtClean="0"/>
              <a:t>Schone </a:t>
            </a:r>
            <a:r>
              <a:rPr lang="nl-NL" dirty="0"/>
              <a:t>en vuile </a:t>
            </a:r>
            <a:r>
              <a:rPr lang="nl-NL" dirty="0" smtClean="0"/>
              <a:t>weg principe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794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Plaatsing gebouwen en kuilen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Windrichting  in NL  </a:t>
            </a:r>
            <a:r>
              <a:rPr lang="nl-NL" dirty="0"/>
              <a:t>Zuidwest</a:t>
            </a:r>
          </a:p>
          <a:p>
            <a:r>
              <a:rPr lang="nl-NL" dirty="0" smtClean="0"/>
              <a:t>Plaats </a:t>
            </a:r>
            <a:r>
              <a:rPr lang="nl-NL" dirty="0"/>
              <a:t>jongveestal </a:t>
            </a:r>
            <a:r>
              <a:rPr lang="nl-NL" dirty="0" smtClean="0"/>
              <a:t>ZW t.o.v. stal i.v.m</a:t>
            </a:r>
            <a:r>
              <a:rPr lang="nl-NL" dirty="0"/>
              <a:t>. verse lucht</a:t>
            </a:r>
          </a:p>
          <a:p>
            <a:r>
              <a:rPr lang="nl-NL" dirty="0" smtClean="0"/>
              <a:t>Mestopslag op Noorden i.v.m. geuroverlast</a:t>
            </a:r>
          </a:p>
          <a:p>
            <a:r>
              <a:rPr lang="nl-NL" dirty="0" smtClean="0"/>
              <a:t>Ligboxenstal in NZ-opstelling </a:t>
            </a:r>
            <a:r>
              <a:rPr lang="nl-NL" dirty="0" err="1" smtClean="0"/>
              <a:t>ivm</a:t>
            </a:r>
            <a:r>
              <a:rPr lang="nl-NL" dirty="0" smtClean="0"/>
              <a:t> ventilatie</a:t>
            </a:r>
          </a:p>
          <a:p>
            <a:r>
              <a:rPr lang="nl-NL" dirty="0" smtClean="0"/>
              <a:t>Woonhuis op het </a:t>
            </a:r>
            <a:r>
              <a:rPr lang="nl-NL" dirty="0" err="1" smtClean="0"/>
              <a:t>Zuid-Westen</a:t>
            </a:r>
            <a:r>
              <a:rPr lang="nl-NL" dirty="0" smtClean="0"/>
              <a:t> (geur, vliegen)</a:t>
            </a:r>
            <a:endParaRPr lang="nl-NL" dirty="0"/>
          </a:p>
          <a:p>
            <a:r>
              <a:rPr lang="nl-NL" dirty="0" smtClean="0"/>
              <a:t>Melkstal </a:t>
            </a:r>
            <a:r>
              <a:rPr lang="nl-NL" dirty="0"/>
              <a:t>aan oostzijde i.v.m. warmte</a:t>
            </a:r>
          </a:p>
          <a:p>
            <a:r>
              <a:rPr lang="nl-NL" dirty="0" smtClean="0"/>
              <a:t>Openfrontstal </a:t>
            </a:r>
            <a:r>
              <a:rPr lang="nl-NL" dirty="0"/>
              <a:t>op oosten</a:t>
            </a:r>
          </a:p>
          <a:p>
            <a:r>
              <a:rPr lang="nl-NL" dirty="0" smtClean="0"/>
              <a:t>Snijvlak </a:t>
            </a:r>
            <a:r>
              <a:rPr lang="nl-NL" dirty="0"/>
              <a:t>kuil op </a:t>
            </a:r>
            <a:r>
              <a:rPr lang="nl-NL" dirty="0" smtClean="0"/>
              <a:t>noorden/oosten</a:t>
            </a:r>
          </a:p>
          <a:p>
            <a:r>
              <a:rPr lang="nl-NL" dirty="0" smtClean="0"/>
              <a:t>Voerroute en </a:t>
            </a:r>
            <a:r>
              <a:rPr lang="nl-NL" dirty="0" err="1" smtClean="0"/>
              <a:t>weipad</a:t>
            </a:r>
            <a:r>
              <a:rPr lang="nl-NL" dirty="0" smtClean="0"/>
              <a:t> niet laten kruisen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797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de groei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/>
              <a:t>Geen centrale voergang</a:t>
            </a:r>
          </a:p>
          <a:p>
            <a:r>
              <a:rPr lang="nl-NL" dirty="0" smtClean="0"/>
              <a:t>Melkstal </a:t>
            </a:r>
            <a:r>
              <a:rPr lang="nl-NL" dirty="0"/>
              <a:t>niet in de hoek</a:t>
            </a:r>
          </a:p>
          <a:p>
            <a:r>
              <a:rPr lang="nl-NL" dirty="0" smtClean="0"/>
              <a:t>Spiegelend </a:t>
            </a:r>
            <a:r>
              <a:rPr lang="nl-NL" dirty="0"/>
              <a:t>bijbouwen rond centrale ruimten</a:t>
            </a:r>
          </a:p>
        </p:txBody>
      </p:sp>
    </p:spTree>
    <p:extLst>
      <p:ext uri="{BB962C8B-B14F-4D97-AF65-F5344CB8AC3E}">
        <p14:creationId xmlns:p14="http://schemas.microsoft.com/office/powerpoint/2010/main" val="191544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Bijgebouwen en 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Hygiënesluis</a:t>
            </a:r>
          </a:p>
          <a:p>
            <a:r>
              <a:rPr lang="nl-NL" dirty="0" smtClean="0"/>
              <a:t>Afleverruimte</a:t>
            </a:r>
            <a:endParaRPr lang="nl-NL" dirty="0"/>
          </a:p>
          <a:p>
            <a:r>
              <a:rPr lang="nl-NL" dirty="0" smtClean="0"/>
              <a:t>Reinigingsplaats</a:t>
            </a:r>
            <a:endParaRPr lang="nl-NL" dirty="0"/>
          </a:p>
          <a:p>
            <a:r>
              <a:rPr lang="nl-NL" dirty="0" smtClean="0"/>
              <a:t>Voeropslag</a:t>
            </a:r>
            <a:r>
              <a:rPr lang="nl-NL" dirty="0"/>
              <a:t>, </a:t>
            </a:r>
            <a:r>
              <a:rPr lang="nl-NL" dirty="0" smtClean="0"/>
              <a:t>rekening houden met:</a:t>
            </a:r>
          </a:p>
          <a:p>
            <a:pPr lvl="1"/>
            <a:r>
              <a:rPr lang="nl-NL" dirty="0" smtClean="0"/>
              <a:t>Aantal soorten voer</a:t>
            </a:r>
          </a:p>
          <a:p>
            <a:pPr lvl="1"/>
            <a:r>
              <a:rPr lang="nl-NL" dirty="0" smtClean="0"/>
              <a:t>Opslag in meerdere kuilen gewenst</a:t>
            </a:r>
          </a:p>
          <a:p>
            <a:pPr lvl="1"/>
            <a:r>
              <a:rPr lang="nl-NL" dirty="0" smtClean="0"/>
              <a:t>Voersnelheid</a:t>
            </a:r>
          </a:p>
          <a:p>
            <a:pPr lvl="1"/>
            <a:r>
              <a:rPr lang="nl-NL" dirty="0" err="1" smtClean="0"/>
              <a:t>Perssappen</a:t>
            </a:r>
            <a:r>
              <a:rPr lang="nl-NL" dirty="0" smtClean="0"/>
              <a:t>/regenwater (afschot)</a:t>
            </a:r>
            <a:endParaRPr lang="nl-NL" dirty="0"/>
          </a:p>
          <a:p>
            <a:r>
              <a:rPr lang="nl-NL" dirty="0" smtClean="0"/>
              <a:t>Erfwater</a:t>
            </a:r>
            <a:r>
              <a:rPr lang="nl-NL" dirty="0"/>
              <a:t>:</a:t>
            </a:r>
            <a:r>
              <a:rPr lang="nl-NL" dirty="0" smtClean="0"/>
              <a:t> IBA (individuele behandeling afvalwater): helofytenfilter</a:t>
            </a:r>
            <a:r>
              <a:rPr lang="nl-NL" dirty="0"/>
              <a:t>, </a:t>
            </a:r>
            <a:r>
              <a:rPr lang="nl-NL" dirty="0" smtClean="0"/>
              <a:t>cascadegreppel </a:t>
            </a:r>
            <a:r>
              <a:rPr lang="nl-NL" dirty="0" smtClean="0">
                <a:hlinkClick r:id="rId2"/>
              </a:rPr>
              <a:t>filmpje</a:t>
            </a:r>
            <a:endParaRPr lang="nl-NL" dirty="0"/>
          </a:p>
          <a:p>
            <a:r>
              <a:rPr lang="nl-NL" dirty="0" smtClean="0"/>
              <a:t>Erfverharding: breedte (&gt;4m) en asdruk (&gt;12 ton) </a:t>
            </a:r>
            <a:r>
              <a:rPr lang="nl-NL" dirty="0" smtClean="0">
                <a:hlinkClick r:id="rId3"/>
              </a:rPr>
              <a:t>filmpje</a:t>
            </a:r>
            <a:endParaRPr lang="nl-NL" dirty="0" smtClean="0"/>
          </a:p>
          <a:p>
            <a:r>
              <a:rPr lang="nl-NL" dirty="0" err="1" smtClean="0"/>
              <a:t>Kavelpad</a:t>
            </a:r>
            <a:r>
              <a:rPr lang="nl-NL" dirty="0"/>
              <a:t>; verhard maar geen </a:t>
            </a:r>
            <a:r>
              <a:rPr lang="nl-NL" dirty="0" smtClean="0"/>
              <a:t>scherpe randen of steentjes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0927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BPV-opdracht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Bekijk BPV-opdracht erfinrichting en stel vragen?</a:t>
            </a:r>
          </a:p>
          <a:p>
            <a:r>
              <a:rPr lang="nl-NL" dirty="0" smtClean="0"/>
              <a:t>Maak deze opdracht nu voor je thuissituatie of voor je laatste adres vorig jaar.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72543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el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e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e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230</TotalTime>
  <Words>234</Words>
  <Application>Microsoft Office PowerPoint</Application>
  <PresentationFormat>Diavoorstelling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Georgia</vt:lpstr>
      <vt:lpstr>Wingdings</vt:lpstr>
      <vt:lpstr>Wingdings 2</vt:lpstr>
      <vt:lpstr>Civiel</vt:lpstr>
      <vt:lpstr>Erfinrichting</vt:lpstr>
      <vt:lpstr>Opdracht voor viertallen</vt:lpstr>
      <vt:lpstr>Voorbeeld erfinrichting</vt:lpstr>
      <vt:lpstr>Plaatsing van de gebouwen</vt:lpstr>
      <vt:lpstr>Plaatsing gebouwen en kuilen</vt:lpstr>
      <vt:lpstr>Op de groei</vt:lpstr>
      <vt:lpstr>Bijgebouwen en overig</vt:lpstr>
      <vt:lpstr>BPV-opdracht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Stalsystemen</dc:title>
  <dc:creator>Leon Raedts</dc:creator>
  <cp:lastModifiedBy>Leon Raedts</cp:lastModifiedBy>
  <cp:revision>32</cp:revision>
  <dcterms:created xsi:type="dcterms:W3CDTF">2013-12-02T10:55:10Z</dcterms:created>
  <dcterms:modified xsi:type="dcterms:W3CDTF">2017-10-03T14:12:00Z</dcterms:modified>
</cp:coreProperties>
</file>