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sldIdLst>
    <p:sldId id="268" r:id="rId3"/>
    <p:sldId id="274" r:id="rId4"/>
    <p:sldId id="269" r:id="rId5"/>
    <p:sldId id="275" r:id="rId6"/>
    <p:sldId id="256" r:id="rId7"/>
    <p:sldId id="267" r:id="rId8"/>
    <p:sldId id="258" r:id="rId9"/>
    <p:sldId id="257" r:id="rId10"/>
    <p:sldId id="262" r:id="rId11"/>
    <p:sldId id="271" r:id="rId12"/>
    <p:sldId id="260" r:id="rId13"/>
    <p:sldId id="261" r:id="rId14"/>
    <p:sldId id="264" r:id="rId15"/>
    <p:sldId id="265" r:id="rId16"/>
    <p:sldId id="272" r:id="rId17"/>
    <p:sldId id="273" r:id="rId18"/>
    <p:sldId id="276" r:id="rId19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343" autoAdjust="0"/>
  </p:normalViewPr>
  <p:slideViewPr>
    <p:cSldViewPr>
      <p:cViewPr varScale="1">
        <p:scale>
          <a:sx n="108" d="100"/>
          <a:sy n="108" d="100"/>
        </p:scale>
        <p:origin x="1098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782F99A-68CC-4A73-BFC0-410110927E2C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FDC82E63-9D5D-4F79-B077-E45ECA3502FF}">
      <dgm:prSet/>
      <dgm:spPr/>
      <dgm:t>
        <a:bodyPr/>
        <a:lstStyle/>
        <a:p>
          <a:pPr rtl="0"/>
          <a:r>
            <a:rPr lang="nl-NL" i="1" dirty="0" smtClean="0"/>
            <a:t>De drie Belangrijkste punten van de veertien punten van Wilson…</a:t>
          </a:r>
          <a:endParaRPr lang="nl-NL" dirty="0"/>
        </a:p>
      </dgm:t>
    </dgm:pt>
    <dgm:pt modelId="{4D15E323-7C0D-4C85-AA18-4C40796FA25F}" type="parTrans" cxnId="{65A32469-3F2A-4ED9-9B3D-E850A09B4F48}">
      <dgm:prSet/>
      <dgm:spPr/>
      <dgm:t>
        <a:bodyPr/>
        <a:lstStyle/>
        <a:p>
          <a:endParaRPr lang="nl-NL"/>
        </a:p>
      </dgm:t>
    </dgm:pt>
    <dgm:pt modelId="{7FDD885D-ACFC-48D9-9A5C-E88690D7D742}" type="sibTrans" cxnId="{65A32469-3F2A-4ED9-9B3D-E850A09B4F48}">
      <dgm:prSet/>
      <dgm:spPr/>
      <dgm:t>
        <a:bodyPr/>
        <a:lstStyle/>
        <a:p>
          <a:endParaRPr lang="nl-NL"/>
        </a:p>
      </dgm:t>
    </dgm:pt>
    <dgm:pt modelId="{F74638F4-8DF4-4998-A7CF-4CF747FD90D9}">
      <dgm:prSet/>
      <dgm:spPr/>
      <dgm:t>
        <a:bodyPr/>
        <a:lstStyle/>
        <a:p>
          <a:pPr rtl="0"/>
          <a:r>
            <a:rPr lang="nl-NL" i="1" dirty="0" smtClean="0"/>
            <a:t>… Oprichting van een </a:t>
          </a:r>
          <a:r>
            <a:rPr lang="nl-NL" i="1" dirty="0" err="1" smtClean="0"/>
            <a:t>volkenbond</a:t>
          </a:r>
          <a:r>
            <a:rPr lang="nl-NL" i="1" dirty="0" smtClean="0"/>
            <a:t> , </a:t>
          </a:r>
          <a:r>
            <a:rPr lang="nl-NL" i="0" dirty="0" smtClean="0"/>
            <a:t>waarvan alle staten in de wereld lid zouden moeten worden</a:t>
          </a:r>
          <a:endParaRPr lang="nl-NL" i="0" dirty="0"/>
        </a:p>
      </dgm:t>
    </dgm:pt>
    <dgm:pt modelId="{62A03010-A2C0-445E-A44C-8D6E2A909513}" type="parTrans" cxnId="{52384D3E-3D81-4D87-9137-70C49C350F1A}">
      <dgm:prSet/>
      <dgm:spPr/>
      <dgm:t>
        <a:bodyPr/>
        <a:lstStyle/>
        <a:p>
          <a:endParaRPr lang="nl-NL"/>
        </a:p>
      </dgm:t>
    </dgm:pt>
    <dgm:pt modelId="{8ECD9167-1C55-4D71-AD05-0459ADD63561}" type="sibTrans" cxnId="{52384D3E-3D81-4D87-9137-70C49C350F1A}">
      <dgm:prSet/>
      <dgm:spPr/>
      <dgm:t>
        <a:bodyPr/>
        <a:lstStyle/>
        <a:p>
          <a:endParaRPr lang="nl-NL"/>
        </a:p>
      </dgm:t>
    </dgm:pt>
    <dgm:pt modelId="{566C2930-8CE8-49AB-822D-EF1304FDB784}">
      <dgm:prSet/>
      <dgm:spPr/>
      <dgm:t>
        <a:bodyPr/>
        <a:lstStyle/>
        <a:p>
          <a:pPr rtl="0"/>
          <a:r>
            <a:rPr lang="nl-NL" dirty="0" smtClean="0"/>
            <a:t>… Grenzen trekken op basis van zelfbeschikkingsrecht van alle volkeren</a:t>
          </a:r>
          <a:endParaRPr lang="nl-NL" dirty="0"/>
        </a:p>
      </dgm:t>
    </dgm:pt>
    <dgm:pt modelId="{CF08A4DF-1597-421D-9835-6C4297055BC7}" type="parTrans" cxnId="{D22920B1-CAEB-4E6E-B8F8-3CCE52681BBE}">
      <dgm:prSet/>
      <dgm:spPr/>
      <dgm:t>
        <a:bodyPr/>
        <a:lstStyle/>
        <a:p>
          <a:endParaRPr lang="nl-NL"/>
        </a:p>
      </dgm:t>
    </dgm:pt>
    <dgm:pt modelId="{2C81E90B-52C2-4890-8084-0556BF24C1EB}" type="sibTrans" cxnId="{D22920B1-CAEB-4E6E-B8F8-3CCE52681BBE}">
      <dgm:prSet/>
      <dgm:spPr/>
      <dgm:t>
        <a:bodyPr/>
        <a:lstStyle/>
        <a:p>
          <a:endParaRPr lang="nl-NL"/>
        </a:p>
      </dgm:t>
    </dgm:pt>
    <dgm:pt modelId="{B1EBFEF5-683D-4421-970D-F8FBF30F4750}">
      <dgm:prSet/>
      <dgm:spPr/>
      <dgm:t>
        <a:bodyPr/>
        <a:lstStyle/>
        <a:p>
          <a:pPr rtl="0"/>
          <a:r>
            <a:rPr lang="nl-NL" dirty="0" smtClean="0"/>
            <a:t>… De belangen van de gekoloniseerde volken gelijkstellen aan die van de gekoloniseerde mogendheden</a:t>
          </a:r>
          <a:endParaRPr lang="nl-NL" dirty="0"/>
        </a:p>
      </dgm:t>
    </dgm:pt>
    <dgm:pt modelId="{BD798052-EBA3-47EA-B660-E50988DFDF08}" type="parTrans" cxnId="{C5AD65BE-1CE8-48C9-B26A-53D2F89C7091}">
      <dgm:prSet/>
      <dgm:spPr/>
      <dgm:t>
        <a:bodyPr/>
        <a:lstStyle/>
        <a:p>
          <a:endParaRPr lang="nl-NL"/>
        </a:p>
      </dgm:t>
    </dgm:pt>
    <dgm:pt modelId="{94C5280C-CB5F-4824-B756-C79F5718C061}" type="sibTrans" cxnId="{C5AD65BE-1CE8-48C9-B26A-53D2F89C7091}">
      <dgm:prSet/>
      <dgm:spPr/>
      <dgm:t>
        <a:bodyPr/>
        <a:lstStyle/>
        <a:p>
          <a:endParaRPr lang="nl-NL"/>
        </a:p>
      </dgm:t>
    </dgm:pt>
    <dgm:pt modelId="{0C4C95FE-3E11-4D00-A72A-D496FD096835}" type="pres">
      <dgm:prSet presAssocID="{9782F99A-68CC-4A73-BFC0-410110927E2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6E40E7E4-867D-4051-A49E-67543E446E11}" type="pres">
      <dgm:prSet presAssocID="{FDC82E63-9D5D-4F79-B077-E45ECA3502FF}" presName="linNode" presStyleCnt="0"/>
      <dgm:spPr/>
    </dgm:pt>
    <dgm:pt modelId="{5E3C8786-3C1E-43C2-A2A2-1AF1FB75C133}" type="pres">
      <dgm:prSet presAssocID="{FDC82E63-9D5D-4F79-B077-E45ECA3502FF}" presName="parentText" presStyleLbl="node1" presStyleIdx="0" presStyleCnt="1" custLinFactNeighborX="-1395" custLinFactNeighborY="1216">
        <dgm:presLayoutVars>
          <dgm:chMax val="1"/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B12F32B4-7D55-437D-A48C-2D758A613A3E}" type="pres">
      <dgm:prSet presAssocID="{FDC82E63-9D5D-4F79-B077-E45ECA3502FF}" presName="descendantText" presStyleLbl="alignAccFollowNode1" presStyleIdx="0" presStyleCnt="1" custAng="0" custLinFactNeighborY="-440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40F2F324-9075-4399-B5E9-EDFE9E8E884D}" type="presOf" srcId="{9782F99A-68CC-4A73-BFC0-410110927E2C}" destId="{0C4C95FE-3E11-4D00-A72A-D496FD096835}" srcOrd="0" destOrd="0" presId="urn:microsoft.com/office/officeart/2005/8/layout/vList5"/>
    <dgm:cxn modelId="{742C5122-0535-4D88-A054-F5C2B77FB297}" type="presOf" srcId="{566C2930-8CE8-49AB-822D-EF1304FDB784}" destId="{B12F32B4-7D55-437D-A48C-2D758A613A3E}" srcOrd="0" destOrd="1" presId="urn:microsoft.com/office/officeart/2005/8/layout/vList5"/>
    <dgm:cxn modelId="{C5AD65BE-1CE8-48C9-B26A-53D2F89C7091}" srcId="{FDC82E63-9D5D-4F79-B077-E45ECA3502FF}" destId="{B1EBFEF5-683D-4421-970D-F8FBF30F4750}" srcOrd="2" destOrd="0" parTransId="{BD798052-EBA3-47EA-B660-E50988DFDF08}" sibTransId="{94C5280C-CB5F-4824-B756-C79F5718C061}"/>
    <dgm:cxn modelId="{C09DCFF0-454A-4166-8578-BD08624CC9AA}" type="presOf" srcId="{FDC82E63-9D5D-4F79-B077-E45ECA3502FF}" destId="{5E3C8786-3C1E-43C2-A2A2-1AF1FB75C133}" srcOrd="0" destOrd="0" presId="urn:microsoft.com/office/officeart/2005/8/layout/vList5"/>
    <dgm:cxn modelId="{191B2994-48A3-413B-81C5-C0B443363AE1}" type="presOf" srcId="{F74638F4-8DF4-4998-A7CF-4CF747FD90D9}" destId="{B12F32B4-7D55-437D-A48C-2D758A613A3E}" srcOrd="0" destOrd="0" presId="urn:microsoft.com/office/officeart/2005/8/layout/vList5"/>
    <dgm:cxn modelId="{65A32469-3F2A-4ED9-9B3D-E850A09B4F48}" srcId="{9782F99A-68CC-4A73-BFC0-410110927E2C}" destId="{FDC82E63-9D5D-4F79-B077-E45ECA3502FF}" srcOrd="0" destOrd="0" parTransId="{4D15E323-7C0D-4C85-AA18-4C40796FA25F}" sibTransId="{7FDD885D-ACFC-48D9-9A5C-E88690D7D742}"/>
    <dgm:cxn modelId="{52384D3E-3D81-4D87-9137-70C49C350F1A}" srcId="{FDC82E63-9D5D-4F79-B077-E45ECA3502FF}" destId="{F74638F4-8DF4-4998-A7CF-4CF747FD90D9}" srcOrd="0" destOrd="0" parTransId="{62A03010-A2C0-445E-A44C-8D6E2A909513}" sibTransId="{8ECD9167-1C55-4D71-AD05-0459ADD63561}"/>
    <dgm:cxn modelId="{D22920B1-CAEB-4E6E-B8F8-3CCE52681BBE}" srcId="{FDC82E63-9D5D-4F79-B077-E45ECA3502FF}" destId="{566C2930-8CE8-49AB-822D-EF1304FDB784}" srcOrd="1" destOrd="0" parTransId="{CF08A4DF-1597-421D-9835-6C4297055BC7}" sibTransId="{2C81E90B-52C2-4890-8084-0556BF24C1EB}"/>
    <dgm:cxn modelId="{D9B95358-B337-465D-8E6A-874BCA2755A1}" type="presOf" srcId="{B1EBFEF5-683D-4421-970D-F8FBF30F4750}" destId="{B12F32B4-7D55-437D-A48C-2D758A613A3E}" srcOrd="0" destOrd="2" presId="urn:microsoft.com/office/officeart/2005/8/layout/vList5"/>
    <dgm:cxn modelId="{F36FEC91-3E18-4ED8-8CD4-8A0B5D4CDB02}" type="presParOf" srcId="{0C4C95FE-3E11-4D00-A72A-D496FD096835}" destId="{6E40E7E4-867D-4051-A49E-67543E446E11}" srcOrd="0" destOrd="0" presId="urn:microsoft.com/office/officeart/2005/8/layout/vList5"/>
    <dgm:cxn modelId="{26B0266E-7FE2-47F3-9D84-AFE3AB6593D3}" type="presParOf" srcId="{6E40E7E4-867D-4051-A49E-67543E446E11}" destId="{5E3C8786-3C1E-43C2-A2A2-1AF1FB75C133}" srcOrd="0" destOrd="0" presId="urn:microsoft.com/office/officeart/2005/8/layout/vList5"/>
    <dgm:cxn modelId="{A5BD3F93-F1C5-454C-B09E-8583AA6699FB}" type="presParOf" srcId="{6E40E7E4-867D-4051-A49E-67543E446E11}" destId="{B12F32B4-7D55-437D-A48C-2D758A613A3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782F99A-68CC-4A73-BFC0-410110927E2C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nl-NL"/>
        </a:p>
      </dgm:t>
    </dgm:pt>
    <dgm:pt modelId="{FDC82E63-9D5D-4F79-B077-E45ECA3502FF}">
      <dgm:prSet/>
      <dgm:spPr/>
      <dgm:t>
        <a:bodyPr/>
        <a:lstStyle/>
        <a:p>
          <a:pPr rtl="0"/>
          <a:r>
            <a:rPr lang="nl-NL" i="1" smtClean="0"/>
            <a:t>Duitsland…</a:t>
          </a:r>
          <a:endParaRPr lang="nl-NL"/>
        </a:p>
      </dgm:t>
    </dgm:pt>
    <dgm:pt modelId="{4D15E323-7C0D-4C85-AA18-4C40796FA25F}" type="parTrans" cxnId="{65A32469-3F2A-4ED9-9B3D-E850A09B4F48}">
      <dgm:prSet/>
      <dgm:spPr/>
      <dgm:t>
        <a:bodyPr/>
        <a:lstStyle/>
        <a:p>
          <a:endParaRPr lang="nl-NL"/>
        </a:p>
      </dgm:t>
    </dgm:pt>
    <dgm:pt modelId="{7FDD885D-ACFC-48D9-9A5C-E88690D7D742}" type="sibTrans" cxnId="{65A32469-3F2A-4ED9-9B3D-E850A09B4F48}">
      <dgm:prSet/>
      <dgm:spPr/>
      <dgm:t>
        <a:bodyPr/>
        <a:lstStyle/>
        <a:p>
          <a:endParaRPr lang="nl-NL"/>
        </a:p>
      </dgm:t>
    </dgm:pt>
    <dgm:pt modelId="{F74638F4-8DF4-4998-A7CF-4CF747FD90D9}">
      <dgm:prSet/>
      <dgm:spPr/>
      <dgm:t>
        <a:bodyPr/>
        <a:lstStyle/>
        <a:p>
          <a:pPr rtl="0"/>
          <a:r>
            <a:rPr lang="nl-NL" i="1" smtClean="0"/>
            <a:t>… kreeg de schuld voor het starten van de oorlog</a:t>
          </a:r>
          <a:endParaRPr lang="nl-NL"/>
        </a:p>
      </dgm:t>
    </dgm:pt>
    <dgm:pt modelId="{62A03010-A2C0-445E-A44C-8D6E2A909513}" type="parTrans" cxnId="{52384D3E-3D81-4D87-9137-70C49C350F1A}">
      <dgm:prSet/>
      <dgm:spPr/>
      <dgm:t>
        <a:bodyPr/>
        <a:lstStyle/>
        <a:p>
          <a:endParaRPr lang="nl-NL"/>
        </a:p>
      </dgm:t>
    </dgm:pt>
    <dgm:pt modelId="{8ECD9167-1C55-4D71-AD05-0459ADD63561}" type="sibTrans" cxnId="{52384D3E-3D81-4D87-9137-70C49C350F1A}">
      <dgm:prSet/>
      <dgm:spPr/>
      <dgm:t>
        <a:bodyPr/>
        <a:lstStyle/>
        <a:p>
          <a:endParaRPr lang="nl-NL"/>
        </a:p>
      </dgm:t>
    </dgm:pt>
    <dgm:pt modelId="{BDD83F72-8F60-4CD5-824F-0086E6EBDD41}">
      <dgm:prSet/>
      <dgm:spPr/>
      <dgm:t>
        <a:bodyPr/>
        <a:lstStyle/>
        <a:p>
          <a:pPr rtl="0"/>
          <a:r>
            <a:rPr lang="nl-NL" i="1" smtClean="0"/>
            <a:t>… moest haar leger reduceren tot 100.000 manschappen</a:t>
          </a:r>
          <a:endParaRPr lang="nl-NL"/>
        </a:p>
      </dgm:t>
    </dgm:pt>
    <dgm:pt modelId="{A0816704-EFB7-45C5-AB59-E4A5772E7491}" type="parTrans" cxnId="{842D2F52-234B-411A-BEDB-37971FD58CD3}">
      <dgm:prSet/>
      <dgm:spPr/>
      <dgm:t>
        <a:bodyPr/>
        <a:lstStyle/>
        <a:p>
          <a:endParaRPr lang="nl-NL"/>
        </a:p>
      </dgm:t>
    </dgm:pt>
    <dgm:pt modelId="{CD1E3678-13D4-457F-A2B2-07C5A392246A}" type="sibTrans" cxnId="{842D2F52-234B-411A-BEDB-37971FD58CD3}">
      <dgm:prSet/>
      <dgm:spPr/>
      <dgm:t>
        <a:bodyPr/>
        <a:lstStyle/>
        <a:p>
          <a:endParaRPr lang="nl-NL"/>
        </a:p>
      </dgm:t>
    </dgm:pt>
    <dgm:pt modelId="{928D7805-550F-47AD-B83F-2A1A30E054BF}">
      <dgm:prSet/>
      <dgm:spPr/>
      <dgm:t>
        <a:bodyPr/>
        <a:lstStyle/>
        <a:p>
          <a:pPr rtl="0"/>
          <a:r>
            <a:rPr lang="nl-NL" i="1" smtClean="0"/>
            <a:t>… mocht nog maar 5 slagschepen in haar vloot hebben</a:t>
          </a:r>
          <a:endParaRPr lang="nl-NL"/>
        </a:p>
      </dgm:t>
    </dgm:pt>
    <dgm:pt modelId="{142AFEC7-AC2E-473D-91E5-517961C02F4F}" type="parTrans" cxnId="{323277F8-5410-464D-9195-30B0D4E86E2E}">
      <dgm:prSet/>
      <dgm:spPr/>
      <dgm:t>
        <a:bodyPr/>
        <a:lstStyle/>
        <a:p>
          <a:endParaRPr lang="nl-NL"/>
        </a:p>
      </dgm:t>
    </dgm:pt>
    <dgm:pt modelId="{A4FDEDC1-40CD-4B2E-8823-9BD58D14234F}" type="sibTrans" cxnId="{323277F8-5410-464D-9195-30B0D4E86E2E}">
      <dgm:prSet/>
      <dgm:spPr/>
      <dgm:t>
        <a:bodyPr/>
        <a:lstStyle/>
        <a:p>
          <a:endParaRPr lang="nl-NL"/>
        </a:p>
      </dgm:t>
    </dgm:pt>
    <dgm:pt modelId="{69A08453-2B9B-4C85-98BE-365A9AE30B19}">
      <dgm:prSet/>
      <dgm:spPr/>
      <dgm:t>
        <a:bodyPr/>
        <a:lstStyle/>
        <a:p>
          <a:pPr rtl="0"/>
          <a:r>
            <a:rPr lang="nl-NL" i="1" smtClean="0"/>
            <a:t>… werd verboden om tanks, vliegtuigen en onderzeeboten te produceren (en te ontwikkelen)</a:t>
          </a:r>
          <a:endParaRPr lang="nl-NL"/>
        </a:p>
      </dgm:t>
    </dgm:pt>
    <dgm:pt modelId="{A8FB2D59-CA11-412F-B59E-4B7477AF8310}" type="parTrans" cxnId="{976CD9BC-100E-4B19-A653-208E5E654335}">
      <dgm:prSet/>
      <dgm:spPr/>
      <dgm:t>
        <a:bodyPr/>
        <a:lstStyle/>
        <a:p>
          <a:endParaRPr lang="nl-NL"/>
        </a:p>
      </dgm:t>
    </dgm:pt>
    <dgm:pt modelId="{8F4F4494-AE9E-4655-B75D-F0A08A203B9A}" type="sibTrans" cxnId="{976CD9BC-100E-4B19-A653-208E5E654335}">
      <dgm:prSet/>
      <dgm:spPr/>
      <dgm:t>
        <a:bodyPr/>
        <a:lstStyle/>
        <a:p>
          <a:endParaRPr lang="nl-NL"/>
        </a:p>
      </dgm:t>
    </dgm:pt>
    <dgm:pt modelId="{C0FF822F-6A8D-4B13-BAEF-21B48DEB2230}">
      <dgm:prSet/>
      <dgm:spPr/>
      <dgm:t>
        <a:bodyPr/>
        <a:lstStyle/>
        <a:p>
          <a:pPr rtl="0"/>
          <a:r>
            <a:rPr lang="nl-NL" i="1" dirty="0" smtClean="0"/>
            <a:t>…moest 6,6 miljard GBP in herstelbetalingen doen (inclusief machines, schepen, steenkool en andere grondstoffen leveren)</a:t>
          </a:r>
          <a:endParaRPr lang="nl-NL" dirty="0"/>
        </a:p>
      </dgm:t>
    </dgm:pt>
    <dgm:pt modelId="{9E274E2B-7B7B-4FB6-B0DB-3DB562617935}" type="parTrans" cxnId="{3D3725C9-E8CE-441F-932F-CF6EBE46EF53}">
      <dgm:prSet/>
      <dgm:spPr/>
      <dgm:t>
        <a:bodyPr/>
        <a:lstStyle/>
        <a:p>
          <a:endParaRPr lang="nl-NL"/>
        </a:p>
      </dgm:t>
    </dgm:pt>
    <dgm:pt modelId="{BACA6B1C-3E5B-466E-BAF4-6647D8D37580}" type="sibTrans" cxnId="{3D3725C9-E8CE-441F-932F-CF6EBE46EF53}">
      <dgm:prSet/>
      <dgm:spPr/>
      <dgm:t>
        <a:bodyPr/>
        <a:lstStyle/>
        <a:p>
          <a:endParaRPr lang="nl-NL"/>
        </a:p>
      </dgm:t>
    </dgm:pt>
    <dgm:pt modelId="{EC9BA09C-B8F8-4148-B873-117B9C23C15A}">
      <dgm:prSet/>
      <dgm:spPr/>
      <dgm:t>
        <a:bodyPr/>
        <a:lstStyle/>
        <a:p>
          <a:pPr rtl="0"/>
          <a:r>
            <a:rPr lang="nl-NL" i="1" smtClean="0"/>
            <a:t>… verloor al haar koloniën</a:t>
          </a:r>
          <a:endParaRPr lang="nl-NL"/>
        </a:p>
      </dgm:t>
    </dgm:pt>
    <dgm:pt modelId="{9EFCC172-8638-404C-A5C5-6416654FFEA7}" type="parTrans" cxnId="{0D8F1632-8D53-427C-9B44-F56F19E6C879}">
      <dgm:prSet/>
      <dgm:spPr/>
      <dgm:t>
        <a:bodyPr/>
        <a:lstStyle/>
        <a:p>
          <a:endParaRPr lang="nl-NL"/>
        </a:p>
      </dgm:t>
    </dgm:pt>
    <dgm:pt modelId="{C53B6E66-2783-4184-BEEB-19B1476BD612}" type="sibTrans" cxnId="{0D8F1632-8D53-427C-9B44-F56F19E6C879}">
      <dgm:prSet/>
      <dgm:spPr/>
      <dgm:t>
        <a:bodyPr/>
        <a:lstStyle/>
        <a:p>
          <a:endParaRPr lang="nl-NL"/>
        </a:p>
      </dgm:t>
    </dgm:pt>
    <dgm:pt modelId="{128CFAB3-B432-45E4-850F-0457600F1E12}">
      <dgm:prSet/>
      <dgm:spPr/>
      <dgm:t>
        <a:bodyPr/>
        <a:lstStyle/>
        <a:p>
          <a:pPr rtl="0"/>
          <a:r>
            <a:rPr lang="nl-NL" i="1" smtClean="0"/>
            <a:t>… werd verboden om zich te verenigingen met Oostenrijk</a:t>
          </a:r>
          <a:endParaRPr lang="nl-NL"/>
        </a:p>
      </dgm:t>
    </dgm:pt>
    <dgm:pt modelId="{4874EE9D-85CE-4F22-ADE6-7994412268FA}" type="parTrans" cxnId="{95F35CF6-6D37-407F-8369-75E7522DF83B}">
      <dgm:prSet/>
      <dgm:spPr/>
      <dgm:t>
        <a:bodyPr/>
        <a:lstStyle/>
        <a:p>
          <a:endParaRPr lang="nl-NL"/>
        </a:p>
      </dgm:t>
    </dgm:pt>
    <dgm:pt modelId="{EE1915AE-7F85-42C1-A0C3-34DF48FB0EC7}" type="sibTrans" cxnId="{95F35CF6-6D37-407F-8369-75E7522DF83B}">
      <dgm:prSet/>
      <dgm:spPr/>
      <dgm:t>
        <a:bodyPr/>
        <a:lstStyle/>
        <a:p>
          <a:endParaRPr lang="nl-NL"/>
        </a:p>
      </dgm:t>
    </dgm:pt>
    <dgm:pt modelId="{7A0ECD76-5634-4CD2-AAB1-DE217D119608}">
      <dgm:prSet/>
      <dgm:spPr/>
      <dgm:t>
        <a:bodyPr/>
        <a:lstStyle/>
        <a:p>
          <a:pPr rtl="0"/>
          <a:r>
            <a:rPr lang="nl-NL" i="1" smtClean="0"/>
            <a:t>… moest het Rijnland demilitariseren</a:t>
          </a:r>
          <a:endParaRPr lang="nl-NL"/>
        </a:p>
      </dgm:t>
    </dgm:pt>
    <dgm:pt modelId="{47701281-E654-4A62-A1A9-A3B9B542ACA3}" type="parTrans" cxnId="{CB224F09-A894-41D9-8487-902AB16DF86E}">
      <dgm:prSet/>
      <dgm:spPr/>
      <dgm:t>
        <a:bodyPr/>
        <a:lstStyle/>
        <a:p>
          <a:endParaRPr lang="nl-NL"/>
        </a:p>
      </dgm:t>
    </dgm:pt>
    <dgm:pt modelId="{DB456E9C-011A-42A6-A9E6-66A73A4918BF}" type="sibTrans" cxnId="{CB224F09-A894-41D9-8487-902AB16DF86E}">
      <dgm:prSet/>
      <dgm:spPr/>
      <dgm:t>
        <a:bodyPr/>
        <a:lstStyle/>
        <a:p>
          <a:endParaRPr lang="nl-NL"/>
        </a:p>
      </dgm:t>
    </dgm:pt>
    <dgm:pt modelId="{32C6031B-9FC4-45AE-ADF2-295A6DE3F804}">
      <dgm:prSet/>
      <dgm:spPr/>
      <dgm:t>
        <a:bodyPr/>
        <a:lstStyle/>
        <a:p>
          <a:pPr rtl="0"/>
          <a:r>
            <a:rPr lang="nl-NL" i="1" smtClean="0"/>
            <a:t>… moest Elzas-Lotharingen teruggeven aan Frankrijk</a:t>
          </a:r>
          <a:endParaRPr lang="nl-NL"/>
        </a:p>
      </dgm:t>
    </dgm:pt>
    <dgm:pt modelId="{6ABE9D74-268F-470F-B8E4-036AE684DAEF}" type="parTrans" cxnId="{8D6B77D7-909E-41F5-838C-7D7B6AD08146}">
      <dgm:prSet/>
      <dgm:spPr/>
      <dgm:t>
        <a:bodyPr/>
        <a:lstStyle/>
        <a:p>
          <a:endParaRPr lang="nl-NL"/>
        </a:p>
      </dgm:t>
    </dgm:pt>
    <dgm:pt modelId="{2B57B802-5124-47C7-8DC5-370B80DA4ED8}" type="sibTrans" cxnId="{8D6B77D7-909E-41F5-838C-7D7B6AD08146}">
      <dgm:prSet/>
      <dgm:spPr/>
      <dgm:t>
        <a:bodyPr/>
        <a:lstStyle/>
        <a:p>
          <a:endParaRPr lang="nl-NL"/>
        </a:p>
      </dgm:t>
    </dgm:pt>
    <dgm:pt modelId="{CBC1AEED-16B8-4459-9F0F-AFC7C86FDE19}">
      <dgm:prSet/>
      <dgm:spPr/>
      <dgm:t>
        <a:bodyPr/>
        <a:lstStyle/>
        <a:p>
          <a:pPr rtl="0"/>
          <a:r>
            <a:rPr lang="nl-NL" i="1" dirty="0" smtClean="0"/>
            <a:t>… moest een groot stuk land geven aan Polen, dit land werd de Poolse Corridor genoemd.</a:t>
          </a:r>
          <a:endParaRPr lang="nl-NL" dirty="0"/>
        </a:p>
      </dgm:t>
    </dgm:pt>
    <dgm:pt modelId="{120839C9-EA16-417A-8676-E556F2217697}" type="parTrans" cxnId="{48142D5C-7320-41DB-B3A8-DD34FF3DB48F}">
      <dgm:prSet/>
      <dgm:spPr/>
      <dgm:t>
        <a:bodyPr/>
        <a:lstStyle/>
        <a:p>
          <a:endParaRPr lang="nl-NL"/>
        </a:p>
      </dgm:t>
    </dgm:pt>
    <dgm:pt modelId="{647AD1C5-3BCF-415A-A3FD-BB1B4AAFA4F7}" type="sibTrans" cxnId="{48142D5C-7320-41DB-B3A8-DD34FF3DB48F}">
      <dgm:prSet/>
      <dgm:spPr/>
      <dgm:t>
        <a:bodyPr/>
        <a:lstStyle/>
        <a:p>
          <a:endParaRPr lang="nl-NL"/>
        </a:p>
      </dgm:t>
    </dgm:pt>
    <dgm:pt modelId="{0C4C95FE-3E11-4D00-A72A-D496FD096835}" type="pres">
      <dgm:prSet presAssocID="{9782F99A-68CC-4A73-BFC0-410110927E2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6E40E7E4-867D-4051-A49E-67543E446E11}" type="pres">
      <dgm:prSet presAssocID="{FDC82E63-9D5D-4F79-B077-E45ECA3502FF}" presName="linNode" presStyleCnt="0"/>
      <dgm:spPr/>
    </dgm:pt>
    <dgm:pt modelId="{5E3C8786-3C1E-43C2-A2A2-1AF1FB75C133}" type="pres">
      <dgm:prSet presAssocID="{FDC82E63-9D5D-4F79-B077-E45ECA3502FF}" presName="parentText" presStyleLbl="node1" presStyleIdx="0" presStyleCnt="1" custLinFactNeighborX="-1905">
        <dgm:presLayoutVars>
          <dgm:chMax val="1"/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B12F32B4-7D55-437D-A48C-2D758A613A3E}" type="pres">
      <dgm:prSet presAssocID="{FDC82E63-9D5D-4F79-B077-E45ECA3502FF}" presName="descendantText" presStyleLbl="alignAccFollowNode1" presStyleIdx="0" presStyleCnt="1" custAng="0" custLinFactNeighborY="-440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0D8F1632-8D53-427C-9B44-F56F19E6C879}" srcId="{FDC82E63-9D5D-4F79-B077-E45ECA3502FF}" destId="{EC9BA09C-B8F8-4148-B873-117B9C23C15A}" srcOrd="5" destOrd="0" parTransId="{9EFCC172-8638-404C-A5C5-6416654FFEA7}" sibTransId="{C53B6E66-2783-4184-BEEB-19B1476BD612}"/>
    <dgm:cxn modelId="{65A32469-3F2A-4ED9-9B3D-E850A09B4F48}" srcId="{9782F99A-68CC-4A73-BFC0-410110927E2C}" destId="{FDC82E63-9D5D-4F79-B077-E45ECA3502FF}" srcOrd="0" destOrd="0" parTransId="{4D15E323-7C0D-4C85-AA18-4C40796FA25F}" sibTransId="{7FDD885D-ACFC-48D9-9A5C-E88690D7D742}"/>
    <dgm:cxn modelId="{8D6B77D7-909E-41F5-838C-7D7B6AD08146}" srcId="{FDC82E63-9D5D-4F79-B077-E45ECA3502FF}" destId="{32C6031B-9FC4-45AE-ADF2-295A6DE3F804}" srcOrd="8" destOrd="0" parTransId="{6ABE9D74-268F-470F-B8E4-036AE684DAEF}" sibTransId="{2B57B802-5124-47C7-8DC5-370B80DA4ED8}"/>
    <dgm:cxn modelId="{E963B77A-4570-45C2-8F41-F3698DA07744}" type="presOf" srcId="{928D7805-550F-47AD-B83F-2A1A30E054BF}" destId="{B12F32B4-7D55-437D-A48C-2D758A613A3E}" srcOrd="0" destOrd="2" presId="urn:microsoft.com/office/officeart/2005/8/layout/vList5"/>
    <dgm:cxn modelId="{976CD9BC-100E-4B19-A653-208E5E654335}" srcId="{FDC82E63-9D5D-4F79-B077-E45ECA3502FF}" destId="{69A08453-2B9B-4C85-98BE-365A9AE30B19}" srcOrd="3" destOrd="0" parTransId="{A8FB2D59-CA11-412F-B59E-4B7477AF8310}" sibTransId="{8F4F4494-AE9E-4655-B75D-F0A08A203B9A}"/>
    <dgm:cxn modelId="{95F35CF6-6D37-407F-8369-75E7522DF83B}" srcId="{FDC82E63-9D5D-4F79-B077-E45ECA3502FF}" destId="{128CFAB3-B432-45E4-850F-0457600F1E12}" srcOrd="6" destOrd="0" parTransId="{4874EE9D-85CE-4F22-ADE6-7994412268FA}" sibTransId="{EE1915AE-7F85-42C1-A0C3-34DF48FB0EC7}"/>
    <dgm:cxn modelId="{842D2F52-234B-411A-BEDB-37971FD58CD3}" srcId="{FDC82E63-9D5D-4F79-B077-E45ECA3502FF}" destId="{BDD83F72-8F60-4CD5-824F-0086E6EBDD41}" srcOrd="1" destOrd="0" parTransId="{A0816704-EFB7-45C5-AB59-E4A5772E7491}" sibTransId="{CD1E3678-13D4-457F-A2B2-07C5A392246A}"/>
    <dgm:cxn modelId="{4EA1B4BD-7E53-4203-A089-1796A0C8C9C6}" type="presOf" srcId="{9782F99A-68CC-4A73-BFC0-410110927E2C}" destId="{0C4C95FE-3E11-4D00-A72A-D496FD096835}" srcOrd="0" destOrd="0" presId="urn:microsoft.com/office/officeart/2005/8/layout/vList5"/>
    <dgm:cxn modelId="{48142D5C-7320-41DB-B3A8-DD34FF3DB48F}" srcId="{FDC82E63-9D5D-4F79-B077-E45ECA3502FF}" destId="{CBC1AEED-16B8-4459-9F0F-AFC7C86FDE19}" srcOrd="9" destOrd="0" parTransId="{120839C9-EA16-417A-8676-E556F2217697}" sibTransId="{647AD1C5-3BCF-415A-A3FD-BB1B4AAFA4F7}"/>
    <dgm:cxn modelId="{84B915D1-087E-4178-953A-6979AA1752EE}" type="presOf" srcId="{CBC1AEED-16B8-4459-9F0F-AFC7C86FDE19}" destId="{B12F32B4-7D55-437D-A48C-2D758A613A3E}" srcOrd="0" destOrd="9" presId="urn:microsoft.com/office/officeart/2005/8/layout/vList5"/>
    <dgm:cxn modelId="{3522DD6C-A3E7-47EA-ABE2-7E76E08D18D2}" type="presOf" srcId="{F74638F4-8DF4-4998-A7CF-4CF747FD90D9}" destId="{B12F32B4-7D55-437D-A48C-2D758A613A3E}" srcOrd="0" destOrd="0" presId="urn:microsoft.com/office/officeart/2005/8/layout/vList5"/>
    <dgm:cxn modelId="{3160BB3F-73A9-44BD-ABBD-98B0DB1F77A2}" type="presOf" srcId="{128CFAB3-B432-45E4-850F-0457600F1E12}" destId="{B12F32B4-7D55-437D-A48C-2D758A613A3E}" srcOrd="0" destOrd="6" presId="urn:microsoft.com/office/officeart/2005/8/layout/vList5"/>
    <dgm:cxn modelId="{323277F8-5410-464D-9195-30B0D4E86E2E}" srcId="{FDC82E63-9D5D-4F79-B077-E45ECA3502FF}" destId="{928D7805-550F-47AD-B83F-2A1A30E054BF}" srcOrd="2" destOrd="0" parTransId="{142AFEC7-AC2E-473D-91E5-517961C02F4F}" sibTransId="{A4FDEDC1-40CD-4B2E-8823-9BD58D14234F}"/>
    <dgm:cxn modelId="{7E4F30D8-C64F-4BA8-96C0-DF19BB9B1D3E}" type="presOf" srcId="{C0FF822F-6A8D-4B13-BAEF-21B48DEB2230}" destId="{B12F32B4-7D55-437D-A48C-2D758A613A3E}" srcOrd="0" destOrd="4" presId="urn:microsoft.com/office/officeart/2005/8/layout/vList5"/>
    <dgm:cxn modelId="{3D3725C9-E8CE-441F-932F-CF6EBE46EF53}" srcId="{FDC82E63-9D5D-4F79-B077-E45ECA3502FF}" destId="{C0FF822F-6A8D-4B13-BAEF-21B48DEB2230}" srcOrd="4" destOrd="0" parTransId="{9E274E2B-7B7B-4FB6-B0DB-3DB562617935}" sibTransId="{BACA6B1C-3E5B-466E-BAF4-6647D8D37580}"/>
    <dgm:cxn modelId="{F55892FE-6AFB-42B6-9305-B74585A7269B}" type="presOf" srcId="{69A08453-2B9B-4C85-98BE-365A9AE30B19}" destId="{B12F32B4-7D55-437D-A48C-2D758A613A3E}" srcOrd="0" destOrd="3" presId="urn:microsoft.com/office/officeart/2005/8/layout/vList5"/>
    <dgm:cxn modelId="{EE3A0E38-1612-4917-B2F2-476E066582CD}" type="presOf" srcId="{BDD83F72-8F60-4CD5-824F-0086E6EBDD41}" destId="{B12F32B4-7D55-437D-A48C-2D758A613A3E}" srcOrd="0" destOrd="1" presId="urn:microsoft.com/office/officeart/2005/8/layout/vList5"/>
    <dgm:cxn modelId="{3C7DE82F-B862-4698-A675-03A3716CE281}" type="presOf" srcId="{FDC82E63-9D5D-4F79-B077-E45ECA3502FF}" destId="{5E3C8786-3C1E-43C2-A2A2-1AF1FB75C133}" srcOrd="0" destOrd="0" presId="urn:microsoft.com/office/officeart/2005/8/layout/vList5"/>
    <dgm:cxn modelId="{FAAA120E-5DD3-4EDE-A3E5-C460AA547DB3}" type="presOf" srcId="{7A0ECD76-5634-4CD2-AAB1-DE217D119608}" destId="{B12F32B4-7D55-437D-A48C-2D758A613A3E}" srcOrd="0" destOrd="7" presId="urn:microsoft.com/office/officeart/2005/8/layout/vList5"/>
    <dgm:cxn modelId="{52384D3E-3D81-4D87-9137-70C49C350F1A}" srcId="{FDC82E63-9D5D-4F79-B077-E45ECA3502FF}" destId="{F74638F4-8DF4-4998-A7CF-4CF747FD90D9}" srcOrd="0" destOrd="0" parTransId="{62A03010-A2C0-445E-A44C-8D6E2A909513}" sibTransId="{8ECD9167-1C55-4D71-AD05-0459ADD63561}"/>
    <dgm:cxn modelId="{3E7250EE-07EC-433B-ABA7-D8B9813E868A}" type="presOf" srcId="{32C6031B-9FC4-45AE-ADF2-295A6DE3F804}" destId="{B12F32B4-7D55-437D-A48C-2D758A613A3E}" srcOrd="0" destOrd="8" presId="urn:microsoft.com/office/officeart/2005/8/layout/vList5"/>
    <dgm:cxn modelId="{0F045BC4-EF2B-4395-ACF3-416A7886CC87}" type="presOf" srcId="{EC9BA09C-B8F8-4148-B873-117B9C23C15A}" destId="{B12F32B4-7D55-437D-A48C-2D758A613A3E}" srcOrd="0" destOrd="5" presId="urn:microsoft.com/office/officeart/2005/8/layout/vList5"/>
    <dgm:cxn modelId="{CB224F09-A894-41D9-8487-902AB16DF86E}" srcId="{FDC82E63-9D5D-4F79-B077-E45ECA3502FF}" destId="{7A0ECD76-5634-4CD2-AAB1-DE217D119608}" srcOrd="7" destOrd="0" parTransId="{47701281-E654-4A62-A1A9-A3B9B542ACA3}" sibTransId="{DB456E9C-011A-42A6-A9E6-66A73A4918BF}"/>
    <dgm:cxn modelId="{EAB07CD5-5B44-4605-A592-0AA05269CCE8}" type="presParOf" srcId="{0C4C95FE-3E11-4D00-A72A-D496FD096835}" destId="{6E40E7E4-867D-4051-A49E-67543E446E11}" srcOrd="0" destOrd="0" presId="urn:microsoft.com/office/officeart/2005/8/layout/vList5"/>
    <dgm:cxn modelId="{C67DB20D-C612-46E5-9FD5-2ED2F7369F90}" type="presParOf" srcId="{6E40E7E4-867D-4051-A49E-67543E446E11}" destId="{5E3C8786-3C1E-43C2-A2A2-1AF1FB75C133}" srcOrd="0" destOrd="0" presId="urn:microsoft.com/office/officeart/2005/8/layout/vList5"/>
    <dgm:cxn modelId="{7D7F1196-BD17-4707-A283-D36F418C616E}" type="presParOf" srcId="{6E40E7E4-867D-4051-A49E-67543E446E11}" destId="{B12F32B4-7D55-437D-A48C-2D758A613A3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2F32B4-7D55-437D-A48C-2D758A613A3E}">
      <dsp:nvSpPr>
        <dsp:cNvPr id="0" name=""/>
        <dsp:cNvSpPr/>
      </dsp:nvSpPr>
      <dsp:spPr>
        <a:xfrm rot="5400000">
          <a:off x="3492126" y="-108292"/>
          <a:ext cx="3984006" cy="516153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nl-NL" sz="2400" i="1" kern="1200" dirty="0" smtClean="0"/>
            <a:t>… Oprichting van een </a:t>
          </a:r>
          <a:r>
            <a:rPr lang="nl-NL" sz="2400" i="1" kern="1200" dirty="0" err="1" smtClean="0"/>
            <a:t>volkenbond</a:t>
          </a:r>
          <a:r>
            <a:rPr lang="nl-NL" sz="2400" i="1" kern="1200" dirty="0" smtClean="0"/>
            <a:t> , </a:t>
          </a:r>
          <a:r>
            <a:rPr lang="nl-NL" sz="2400" i="0" kern="1200" dirty="0" smtClean="0"/>
            <a:t>waarvan alle staten in de wereld lid zouden moeten worden</a:t>
          </a:r>
          <a:endParaRPr lang="nl-NL" sz="2400" i="0" kern="1200" dirty="0"/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nl-NL" sz="2400" kern="1200" dirty="0" smtClean="0"/>
            <a:t>… Grenzen trekken op basis van zelfbeschikkingsrecht van alle volkeren</a:t>
          </a:r>
          <a:endParaRPr lang="nl-NL" sz="2400" kern="1200" dirty="0"/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nl-NL" sz="2400" kern="1200" dirty="0" smtClean="0"/>
            <a:t>… De belangen van de gekoloniseerde volken gelijkstellen aan die van de gekoloniseerde mogendheden</a:t>
          </a:r>
          <a:endParaRPr lang="nl-NL" sz="2400" kern="1200" dirty="0"/>
        </a:p>
      </dsp:txBody>
      <dsp:txXfrm rot="-5400000">
        <a:off x="2903363" y="674954"/>
        <a:ext cx="4967050" cy="3595040"/>
      </dsp:txXfrm>
    </dsp:sp>
    <dsp:sp modelId="{5E3C8786-3C1E-43C2-A2A2-1AF1FB75C133}">
      <dsp:nvSpPr>
        <dsp:cNvPr id="0" name=""/>
        <dsp:cNvSpPr/>
      </dsp:nvSpPr>
      <dsp:spPr>
        <a:xfrm>
          <a:off x="0" y="0"/>
          <a:ext cx="2903362" cy="498000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3300" i="1" kern="1200" dirty="0" smtClean="0"/>
            <a:t>De drie Belangrijkste punten van de veertien punten van Wilson…</a:t>
          </a:r>
          <a:endParaRPr lang="nl-NL" sz="3300" kern="1200" dirty="0"/>
        </a:p>
      </dsp:txBody>
      <dsp:txXfrm>
        <a:off x="141730" y="141730"/>
        <a:ext cx="2619902" cy="46965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2F32B4-7D55-437D-A48C-2D758A613A3E}">
      <dsp:nvSpPr>
        <dsp:cNvPr id="0" name=""/>
        <dsp:cNvSpPr/>
      </dsp:nvSpPr>
      <dsp:spPr>
        <a:xfrm rot="5400000">
          <a:off x="3492126" y="-108292"/>
          <a:ext cx="3984006" cy="516153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nl-NL" sz="1500" i="1" kern="1200" smtClean="0"/>
            <a:t>… kreeg de schuld voor het starten van de oorlog</a:t>
          </a:r>
          <a:endParaRPr lang="nl-NL" sz="1500" kern="120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nl-NL" sz="1500" i="1" kern="1200" smtClean="0"/>
            <a:t>… moest haar leger reduceren tot 100.000 manschappen</a:t>
          </a:r>
          <a:endParaRPr lang="nl-NL" sz="1500" kern="120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nl-NL" sz="1500" i="1" kern="1200" smtClean="0"/>
            <a:t>… mocht nog maar 5 slagschepen in haar vloot hebben</a:t>
          </a:r>
          <a:endParaRPr lang="nl-NL" sz="1500" kern="120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nl-NL" sz="1500" i="1" kern="1200" smtClean="0"/>
            <a:t>… werd verboden om tanks, vliegtuigen en onderzeeboten te produceren (en te ontwikkelen)</a:t>
          </a:r>
          <a:endParaRPr lang="nl-NL" sz="1500" kern="120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nl-NL" sz="1500" i="1" kern="1200" dirty="0" smtClean="0"/>
            <a:t>…moest 6,6 miljard GBP in herstelbetalingen doen (inclusief machines, schepen, steenkool en andere grondstoffen leveren)</a:t>
          </a:r>
          <a:endParaRPr lang="nl-NL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nl-NL" sz="1500" i="1" kern="1200" smtClean="0"/>
            <a:t>… verloor al haar koloniën</a:t>
          </a:r>
          <a:endParaRPr lang="nl-NL" sz="1500" kern="120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nl-NL" sz="1500" i="1" kern="1200" smtClean="0"/>
            <a:t>… werd verboden om zich te verenigingen met Oostenrijk</a:t>
          </a:r>
          <a:endParaRPr lang="nl-NL" sz="1500" kern="120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nl-NL" sz="1500" i="1" kern="1200" smtClean="0"/>
            <a:t>… moest het Rijnland demilitariseren</a:t>
          </a:r>
          <a:endParaRPr lang="nl-NL" sz="1500" kern="120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nl-NL" sz="1500" i="1" kern="1200" smtClean="0"/>
            <a:t>… moest Elzas-Lotharingen teruggeven aan Frankrijk</a:t>
          </a:r>
          <a:endParaRPr lang="nl-NL" sz="1500" kern="120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nl-NL" sz="1500" i="1" kern="1200" dirty="0" smtClean="0"/>
            <a:t>… moest een groot stuk land geven aan Polen, dit land werd de Poolse Corridor genoemd.</a:t>
          </a:r>
          <a:endParaRPr lang="nl-NL" sz="1500" kern="1200" dirty="0"/>
        </a:p>
      </dsp:txBody>
      <dsp:txXfrm rot="-5400000">
        <a:off x="2903363" y="674954"/>
        <a:ext cx="4967050" cy="3595040"/>
      </dsp:txXfrm>
    </dsp:sp>
    <dsp:sp modelId="{5E3C8786-3C1E-43C2-A2A2-1AF1FB75C133}">
      <dsp:nvSpPr>
        <dsp:cNvPr id="0" name=""/>
        <dsp:cNvSpPr/>
      </dsp:nvSpPr>
      <dsp:spPr>
        <a:xfrm>
          <a:off x="0" y="0"/>
          <a:ext cx="2903362" cy="498000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70485" rIns="140970" bIns="70485" numCol="1" spcCol="1270" anchor="ctr" anchorCtr="0">
          <a:noAutofit/>
        </a:bodyPr>
        <a:lstStyle/>
        <a:p>
          <a:pPr lvl="0" algn="ctr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3700" i="1" kern="1200" smtClean="0"/>
            <a:t>Duitsland…</a:t>
          </a:r>
          <a:endParaRPr lang="nl-NL" sz="3700" kern="1200"/>
        </a:p>
      </dsp:txBody>
      <dsp:txXfrm>
        <a:off x="141730" y="141730"/>
        <a:ext cx="2619902" cy="46965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ndertitel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nl-NL" smtClean="0"/>
              <a:t>Klik om de ondertitelstijl van het model te bewerken</a:t>
            </a:r>
            <a:endParaRPr kumimoji="0" lang="en-US"/>
          </a:p>
        </p:txBody>
      </p:sp>
      <p:sp>
        <p:nvSpPr>
          <p:cNvPr id="28" name="Titel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cxnSp>
        <p:nvCxnSpPr>
          <p:cNvPr id="8" name="Rechte verbindingslijn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echte verbindingslijn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Tijdelijke aanduiding voor datum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D320F-AF72-46EA-844B-6B8C2DB209B4}" type="datetimeFigureOut">
              <a:rPr lang="nl-NL" smtClean="0"/>
              <a:t>11-10-2013</a:t>
            </a:fld>
            <a:endParaRPr lang="nl-NL"/>
          </a:p>
        </p:txBody>
      </p:sp>
      <p:sp>
        <p:nvSpPr>
          <p:cNvPr id="16" name="Tijdelijke aanduiding voor dianumm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BAEE64-94B1-4F25-BB14-C5A13AA22FEA}" type="slidenum">
              <a:rPr lang="nl-NL" smtClean="0"/>
              <a:t>‹nr.›</a:t>
            </a:fld>
            <a:endParaRPr lang="nl-NL"/>
          </a:p>
        </p:txBody>
      </p:sp>
      <p:sp>
        <p:nvSpPr>
          <p:cNvPr id="17" name="Tijdelijke aanduiding voor voettekst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D320F-AF72-46EA-844B-6B8C2DB209B4}" type="datetimeFigureOut">
              <a:rPr lang="nl-NL" smtClean="0"/>
              <a:t>11-10-2013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AEE64-94B1-4F25-BB14-C5A13AA22FEA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D320F-AF72-46EA-844B-6B8C2DB209B4}" type="datetimeFigureOut">
              <a:rPr lang="nl-NL" smtClean="0"/>
              <a:t>11-10-2013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AEE64-94B1-4F25-BB14-C5A13AA22FEA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ndertitel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nl-NL" smtClean="0"/>
              <a:t>Klik om de ondertitelstijl van het model te bewerken</a:t>
            </a:r>
            <a:endParaRPr kumimoji="0" lang="en-US"/>
          </a:p>
        </p:txBody>
      </p:sp>
      <p:sp>
        <p:nvSpPr>
          <p:cNvPr id="28" name="Titel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cxnSp>
        <p:nvCxnSpPr>
          <p:cNvPr id="8" name="Rechte verbindingslijn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echte verbindingslijn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Tijdelijke aanduiding voor datum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D320F-AF72-46EA-844B-6B8C2DB209B4}" type="datetimeFigureOut">
              <a:rPr lang="nl-NL" smtClean="0"/>
              <a:t>11-10-2013</a:t>
            </a:fld>
            <a:endParaRPr lang="nl-NL"/>
          </a:p>
        </p:txBody>
      </p:sp>
      <p:sp>
        <p:nvSpPr>
          <p:cNvPr id="16" name="Tijdelijke aanduiding voor dianumm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BAEE64-94B1-4F25-BB14-C5A13AA22FEA}" type="slidenum">
              <a:rPr lang="nl-NL" smtClean="0"/>
              <a:t>‹nr.›</a:t>
            </a:fld>
            <a:endParaRPr lang="nl-NL"/>
          </a:p>
        </p:txBody>
      </p:sp>
      <p:sp>
        <p:nvSpPr>
          <p:cNvPr id="17" name="Tijdelijke aanduiding voor voettekst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nl-NL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inhoud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14" name="Tijdelijke aanduiding voor datum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C7D320F-AF72-46EA-844B-6B8C2DB209B4}" type="datetimeFigureOut">
              <a:rPr lang="nl-NL" smtClean="0"/>
              <a:t>11-10-2013</a:t>
            </a:fld>
            <a:endParaRPr lang="nl-NL"/>
          </a:p>
        </p:txBody>
      </p:sp>
      <p:sp>
        <p:nvSpPr>
          <p:cNvPr id="15" name="Tijdelijke aanduiding voor dianumm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6FBAEE64-94B1-4F25-BB14-C5A13AA22FEA}" type="slidenum">
              <a:rPr lang="nl-NL" smtClean="0"/>
              <a:t>‹nr.›</a:t>
            </a:fld>
            <a:endParaRPr lang="nl-NL"/>
          </a:p>
        </p:txBody>
      </p:sp>
      <p:sp>
        <p:nvSpPr>
          <p:cNvPr id="16" name="Tijdelijke aanduiding voor voettekst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7" name="Titel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D320F-AF72-46EA-844B-6B8C2DB209B4}" type="datetimeFigureOut">
              <a:rPr lang="nl-NL" smtClean="0"/>
              <a:t>11-10-2013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AEE64-94B1-4F25-BB14-C5A13AA22FEA}" type="slidenum">
              <a:rPr lang="nl-NL" smtClean="0"/>
              <a:t>‹nr.›</a:t>
            </a:fld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  <p:cxnSp>
        <p:nvCxnSpPr>
          <p:cNvPr id="7" name="Rechte verbindingslijn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D320F-AF72-46EA-844B-6B8C2DB209B4}" type="datetimeFigureOut">
              <a:rPr lang="nl-NL" smtClean="0"/>
              <a:t>11-10-2013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AEE64-94B1-4F25-BB14-C5A13AA22FEA}" type="slidenum">
              <a:rPr lang="nl-NL" smtClean="0"/>
              <a:t>‹nr.›</a:t>
            </a:fld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11" name="Tijdelijke aanduiding voor inhoud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13" name="Tijdelijke aanduiding voor inhoud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AEE64-94B1-4F25-BB14-C5A13AA22FEA}" type="slidenum">
              <a:rPr lang="nl-NL" smtClean="0"/>
              <a:t>‹nr.›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D320F-AF72-46EA-844B-6B8C2DB209B4}" type="datetimeFigureOut">
              <a:rPr lang="nl-NL" smtClean="0"/>
              <a:t>11-10-2013</a:t>
            </a:fld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  <p:sp>
        <p:nvSpPr>
          <p:cNvPr id="32" name="Tijdelijke aanduiding voor inhoud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34" name="Tijdelijke aanduiding voor inhoud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12" name="Tijdelijke aanduiding voor tekst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  <p:cxnSp>
        <p:nvCxnSpPr>
          <p:cNvPr id="10" name="Rechte verbindingslijn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Rechte verbindingslijn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D320F-AF72-46EA-844B-6B8C2DB209B4}" type="datetimeFigureOut">
              <a:rPr lang="nl-NL" smtClean="0"/>
              <a:t>11-10-2013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AEE64-94B1-4F25-BB14-C5A13AA22FEA}" type="slidenum">
              <a:rPr lang="nl-NL" smtClean="0"/>
              <a:t>‹nr.›</a:t>
            </a:fld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D320F-AF72-46EA-844B-6B8C2DB209B4}" type="datetimeFigureOut">
              <a:rPr lang="nl-NL" smtClean="0"/>
              <a:t>11-10-2013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AEE64-94B1-4F25-BB14-C5A13AA22FEA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jdelijke aanduiding voor inhoud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  <p:sp>
        <p:nvSpPr>
          <p:cNvPr id="31" name="Titel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8" name="Tijdelijke aanduiding voor datum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C7D320F-AF72-46EA-844B-6B8C2DB209B4}" type="datetimeFigureOut">
              <a:rPr lang="nl-NL" smtClean="0"/>
              <a:t>11-10-2013</a:t>
            </a:fld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FBAEE64-94B1-4F25-BB14-C5A13AA22FEA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inhoud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14" name="Tijdelijke aanduiding voor datum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C7D320F-AF72-46EA-844B-6B8C2DB209B4}" type="datetimeFigureOut">
              <a:rPr lang="nl-NL" smtClean="0"/>
              <a:t>11-10-2013</a:t>
            </a:fld>
            <a:endParaRPr lang="nl-NL"/>
          </a:p>
        </p:txBody>
      </p:sp>
      <p:sp>
        <p:nvSpPr>
          <p:cNvPr id="15" name="Tijdelijke aanduiding voor dianumm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6FBAEE64-94B1-4F25-BB14-C5A13AA22FEA}" type="slidenum">
              <a:rPr lang="nl-NL" smtClean="0"/>
              <a:t>‹nr.›</a:t>
            </a:fld>
            <a:endParaRPr lang="nl-NL"/>
          </a:p>
        </p:txBody>
      </p:sp>
      <p:sp>
        <p:nvSpPr>
          <p:cNvPr id="16" name="Tijdelijke aanduiding voor voettekst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7" name="Titel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nl-NL" smtClean="0"/>
              <a:t>Klik op het pictogram als u een afbeelding wilt toevoegen</a:t>
            </a:r>
            <a:endParaRPr kumimoji="0" lang="en-US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  <p:sp>
        <p:nvSpPr>
          <p:cNvPr id="8" name="Tijdelijke aanduiding voor datum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D320F-AF72-46EA-844B-6B8C2DB209B4}" type="datetimeFigureOut">
              <a:rPr lang="nl-NL" smtClean="0"/>
              <a:t>11-10-2013</a:t>
            </a:fld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BAEE64-94B1-4F25-BB14-C5A13AA22FEA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nl-NL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D320F-AF72-46EA-844B-6B8C2DB209B4}" type="datetimeFigureOut">
              <a:rPr lang="nl-NL" smtClean="0"/>
              <a:t>11-10-2013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AEE64-94B1-4F25-BB14-C5A13AA22FEA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D320F-AF72-46EA-844B-6B8C2DB209B4}" type="datetimeFigureOut">
              <a:rPr lang="nl-NL" smtClean="0"/>
              <a:t>11-10-2013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AEE64-94B1-4F25-BB14-C5A13AA22FEA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D320F-AF72-46EA-844B-6B8C2DB209B4}" type="datetimeFigureOut">
              <a:rPr lang="nl-NL" smtClean="0"/>
              <a:t>11-10-2013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AEE64-94B1-4F25-BB14-C5A13AA22FEA}" type="slidenum">
              <a:rPr lang="nl-NL" smtClean="0"/>
              <a:t>‹nr.›</a:t>
            </a:fld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  <p:cxnSp>
        <p:nvCxnSpPr>
          <p:cNvPr id="7" name="Rechte verbindingslijn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D320F-AF72-46EA-844B-6B8C2DB209B4}" type="datetimeFigureOut">
              <a:rPr lang="nl-NL" smtClean="0"/>
              <a:t>11-10-2013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AEE64-94B1-4F25-BB14-C5A13AA22FEA}" type="slidenum">
              <a:rPr lang="nl-NL" smtClean="0"/>
              <a:t>‹nr.›</a:t>
            </a:fld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11" name="Tijdelijke aanduiding voor inhoud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13" name="Tijdelijke aanduiding voor inhoud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AEE64-94B1-4F25-BB14-C5A13AA22FEA}" type="slidenum">
              <a:rPr lang="nl-NL" smtClean="0"/>
              <a:t>‹nr.›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D320F-AF72-46EA-844B-6B8C2DB209B4}" type="datetimeFigureOut">
              <a:rPr lang="nl-NL" smtClean="0"/>
              <a:t>11-10-2013</a:t>
            </a:fld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  <p:sp>
        <p:nvSpPr>
          <p:cNvPr id="32" name="Tijdelijke aanduiding voor inhoud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34" name="Tijdelijke aanduiding voor inhoud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12" name="Tijdelijke aanduiding voor tekst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  <p:cxnSp>
        <p:nvCxnSpPr>
          <p:cNvPr id="10" name="Rechte verbindingslijn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Rechte verbindingslijn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D320F-AF72-46EA-844B-6B8C2DB209B4}" type="datetimeFigureOut">
              <a:rPr lang="nl-NL" smtClean="0"/>
              <a:t>11-10-2013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AEE64-94B1-4F25-BB14-C5A13AA22FEA}" type="slidenum">
              <a:rPr lang="nl-NL" smtClean="0"/>
              <a:t>‹nr.›</a:t>
            </a:fld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D320F-AF72-46EA-844B-6B8C2DB209B4}" type="datetimeFigureOut">
              <a:rPr lang="nl-NL" smtClean="0"/>
              <a:t>11-10-2013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AEE64-94B1-4F25-BB14-C5A13AA22FEA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jdelijke aanduiding voor inhoud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  <p:sp>
        <p:nvSpPr>
          <p:cNvPr id="31" name="Titel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8" name="Tijdelijke aanduiding voor datum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C7D320F-AF72-46EA-844B-6B8C2DB209B4}" type="datetimeFigureOut">
              <a:rPr lang="nl-NL" smtClean="0"/>
              <a:t>11-10-2013</a:t>
            </a:fld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FBAEE64-94B1-4F25-BB14-C5A13AA22FEA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nl-NL" smtClean="0"/>
              <a:t>Klik op het pictogram als u een afbeelding wilt toevoegen</a:t>
            </a:r>
            <a:endParaRPr kumimoji="0" lang="en-US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  <p:sp>
        <p:nvSpPr>
          <p:cNvPr id="8" name="Tijdelijke aanduiding voor datum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D320F-AF72-46EA-844B-6B8C2DB209B4}" type="datetimeFigureOut">
              <a:rPr lang="nl-NL" smtClean="0"/>
              <a:t>11-10-2013</a:t>
            </a:fld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BAEE64-94B1-4F25-BB14-C5A13AA22FEA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tekst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nl-NL" smtClean="0"/>
              <a:t>Klik om de modelstijlen te bewerken</a:t>
            </a:r>
          </a:p>
          <a:p>
            <a:pPr lvl="1" eaLnBrk="1" latinLnBrk="0" hangingPunct="1"/>
            <a:r>
              <a:rPr kumimoji="0" lang="nl-NL" smtClean="0"/>
              <a:t>Tweede niveau</a:t>
            </a:r>
          </a:p>
          <a:p>
            <a:pPr lvl="2" eaLnBrk="1" latinLnBrk="0" hangingPunct="1"/>
            <a:r>
              <a:rPr kumimoji="0" lang="nl-NL" smtClean="0"/>
              <a:t>Derde niveau</a:t>
            </a:r>
          </a:p>
          <a:p>
            <a:pPr lvl="3" eaLnBrk="1" latinLnBrk="0" hangingPunct="1"/>
            <a:r>
              <a:rPr kumimoji="0" lang="nl-NL" smtClean="0"/>
              <a:t>Vierde niveau</a:t>
            </a:r>
          </a:p>
          <a:p>
            <a:pPr lvl="4" eaLnBrk="1" latinLnBrk="0" hangingPunct="1"/>
            <a:r>
              <a:rPr kumimoji="0" lang="nl-NL" smtClean="0"/>
              <a:t>Vijfde niveau</a:t>
            </a:r>
            <a:endParaRPr kumimoji="0" lang="en-US"/>
          </a:p>
        </p:txBody>
      </p:sp>
      <p:sp>
        <p:nvSpPr>
          <p:cNvPr id="24" name="Tijdelijke aanduiding voor datum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C7D320F-AF72-46EA-844B-6B8C2DB209B4}" type="datetimeFigureOut">
              <a:rPr lang="nl-NL" smtClean="0"/>
              <a:t>11-10-2013</a:t>
            </a:fld>
            <a:endParaRPr lang="nl-NL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nl-NL"/>
          </a:p>
        </p:txBody>
      </p:sp>
      <p:sp>
        <p:nvSpPr>
          <p:cNvPr id="22" name="Tijdelijke aanduiding voor dianumm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6FBAEE64-94B1-4F25-BB14-C5A13AA22FEA}" type="slidenum">
              <a:rPr lang="nl-NL" smtClean="0"/>
              <a:t>‹nr.›</a:t>
            </a:fld>
            <a:endParaRPr lang="nl-NL"/>
          </a:p>
        </p:txBody>
      </p:sp>
      <p:sp>
        <p:nvSpPr>
          <p:cNvPr id="5" name="Tijdelijke aanduiding voor titel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tekst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nl-NL" smtClean="0"/>
              <a:t>Klik om de modelstijlen te bewerken</a:t>
            </a:r>
          </a:p>
          <a:p>
            <a:pPr lvl="1" eaLnBrk="1" latinLnBrk="0" hangingPunct="1"/>
            <a:r>
              <a:rPr kumimoji="0" lang="nl-NL" smtClean="0"/>
              <a:t>Tweede niveau</a:t>
            </a:r>
          </a:p>
          <a:p>
            <a:pPr lvl="2" eaLnBrk="1" latinLnBrk="0" hangingPunct="1"/>
            <a:r>
              <a:rPr kumimoji="0" lang="nl-NL" smtClean="0"/>
              <a:t>Derde niveau</a:t>
            </a:r>
          </a:p>
          <a:p>
            <a:pPr lvl="3" eaLnBrk="1" latinLnBrk="0" hangingPunct="1"/>
            <a:r>
              <a:rPr kumimoji="0" lang="nl-NL" smtClean="0"/>
              <a:t>Vierde niveau</a:t>
            </a:r>
          </a:p>
          <a:p>
            <a:pPr lvl="4" eaLnBrk="1" latinLnBrk="0" hangingPunct="1"/>
            <a:r>
              <a:rPr kumimoji="0" lang="nl-NL" smtClean="0"/>
              <a:t>Vijfde niveau</a:t>
            </a:r>
            <a:endParaRPr kumimoji="0" lang="en-US"/>
          </a:p>
        </p:txBody>
      </p:sp>
      <p:sp>
        <p:nvSpPr>
          <p:cNvPr id="24" name="Tijdelijke aanduiding voor datum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C7D320F-AF72-46EA-844B-6B8C2DB209B4}" type="datetimeFigureOut">
              <a:rPr lang="nl-NL" smtClean="0"/>
              <a:t>11-10-2013</a:t>
            </a:fld>
            <a:endParaRPr lang="nl-NL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nl-NL"/>
          </a:p>
        </p:txBody>
      </p:sp>
      <p:sp>
        <p:nvSpPr>
          <p:cNvPr id="22" name="Tijdelijke aanduiding voor dianumm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6FBAEE64-94B1-4F25-BB14-C5A13AA22FEA}" type="slidenum">
              <a:rPr lang="nl-NL" smtClean="0"/>
              <a:t>‹nr.›</a:t>
            </a:fld>
            <a:endParaRPr lang="nl-NL"/>
          </a:p>
        </p:txBody>
      </p:sp>
      <p:sp>
        <p:nvSpPr>
          <p:cNvPr id="5" name="Tijdelijke aanduiding voor titel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ndertitel 4"/>
          <p:cNvSpPr>
            <a:spLocks noGrp="1"/>
          </p:cNvSpPr>
          <p:nvPr>
            <p:ph type="subTitle" idx="1"/>
          </p:nvPr>
        </p:nvSpPr>
        <p:spPr>
          <a:xfrm>
            <a:off x="467544" y="5454352"/>
            <a:ext cx="8305800" cy="1143000"/>
          </a:xfrm>
        </p:spPr>
        <p:txBody>
          <a:bodyPr/>
          <a:lstStyle/>
          <a:p>
            <a:r>
              <a:rPr lang="nl-NL" dirty="0" smtClean="0"/>
              <a:t>De Slag om </a:t>
            </a:r>
            <a:r>
              <a:rPr lang="nl-NL" dirty="0" err="1" smtClean="0"/>
              <a:t>Gallipoli</a:t>
            </a:r>
            <a:r>
              <a:rPr lang="nl-NL" dirty="0" smtClean="0"/>
              <a:t>, Het Oost-Afrikaanse Front </a:t>
            </a:r>
          </a:p>
          <a:p>
            <a:r>
              <a:rPr lang="nl-NL" dirty="0" smtClean="0"/>
              <a:t>en de belegering van </a:t>
            </a:r>
            <a:r>
              <a:rPr lang="nl-NL" dirty="0" err="1" smtClean="0"/>
              <a:t>Tsingtao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4" r="3256"/>
          <a:stretch/>
        </p:blipFill>
        <p:spPr>
          <a:xfrm>
            <a:off x="857341" y="2231419"/>
            <a:ext cx="7632848" cy="321380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467544" y="188640"/>
            <a:ext cx="8305800" cy="1981200"/>
          </a:xfrm>
        </p:spPr>
        <p:txBody>
          <a:bodyPr/>
          <a:lstStyle/>
          <a:p>
            <a:r>
              <a:rPr lang="nl-NL" dirty="0" smtClean="0"/>
              <a:t>‘Vergeten’ fronten van de </a:t>
            </a:r>
            <a:br>
              <a:rPr lang="nl-NL" dirty="0" smtClean="0"/>
            </a:br>
            <a:r>
              <a:rPr lang="nl-NL" dirty="0" smtClean="0"/>
              <a:t>Eerste Wereldoorlog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126002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290" y="44624"/>
            <a:ext cx="6823710" cy="6858000"/>
          </a:xfrm>
          <a:prstGeom prst="rect">
            <a:avLst/>
          </a:prstGeom>
        </p:spPr>
      </p:pic>
      <p:graphicFrame>
        <p:nvGraphicFramePr>
          <p:cNvPr id="6" name="Tijdelijke aanduiding voor inhoud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24459535"/>
              </p:ext>
            </p:extLst>
          </p:nvPr>
        </p:nvGraphicFramePr>
        <p:xfrm>
          <a:off x="611560" y="1268760"/>
          <a:ext cx="8064896" cy="4980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395536" y="116632"/>
            <a:ext cx="8856984" cy="1008112"/>
          </a:xfrm>
        </p:spPr>
        <p:txBody>
          <a:bodyPr>
            <a:normAutofit/>
          </a:bodyPr>
          <a:lstStyle/>
          <a:p>
            <a:r>
              <a:rPr lang="nl-NL" sz="4800" dirty="0" smtClean="0"/>
              <a:t>Vrede van </a:t>
            </a:r>
            <a:r>
              <a:rPr lang="nl-NL" sz="4800" dirty="0" smtClean="0"/>
              <a:t>Versailles</a:t>
            </a:r>
            <a:endParaRPr lang="nl-NL" sz="4800" dirty="0"/>
          </a:p>
        </p:txBody>
      </p:sp>
    </p:spTree>
    <p:extLst>
      <p:ext uri="{BB962C8B-B14F-4D97-AF65-F5344CB8AC3E}">
        <p14:creationId xmlns:p14="http://schemas.microsoft.com/office/powerpoint/2010/main" val="26283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8560" y="0"/>
            <a:ext cx="9649788" cy="688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174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491488" y="839428"/>
            <a:ext cx="4224528" cy="1152128"/>
          </a:xfrm>
        </p:spPr>
        <p:txBody>
          <a:bodyPr>
            <a:normAutofit/>
          </a:bodyPr>
          <a:lstStyle/>
          <a:p>
            <a:r>
              <a:rPr lang="nl-NL" sz="2400" dirty="0" smtClean="0"/>
              <a:t>Habsburgse rijk</a:t>
            </a:r>
          </a:p>
          <a:p>
            <a:r>
              <a:rPr lang="nl-NL" sz="2400" dirty="0" smtClean="0"/>
              <a:t>Ottomaanse rijk</a:t>
            </a:r>
            <a:endParaRPr lang="nl-NL" sz="2400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179513" y="116632"/>
            <a:ext cx="4535208" cy="720080"/>
          </a:xfrm>
        </p:spPr>
        <p:txBody>
          <a:bodyPr>
            <a:noAutofit/>
          </a:bodyPr>
          <a:lstStyle/>
          <a:p>
            <a:r>
              <a:rPr lang="nl-NL" sz="3600" dirty="0" smtClean="0"/>
              <a:t>Einde van twee rijken</a:t>
            </a:r>
            <a:endParaRPr lang="nl-NL" sz="3600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348880"/>
            <a:ext cx="4535208" cy="35283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010308"/>
            <a:ext cx="3764971" cy="42657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Vermenigvuldigen 5"/>
          <p:cNvSpPr/>
          <p:nvPr/>
        </p:nvSpPr>
        <p:spPr>
          <a:xfrm>
            <a:off x="-1116632" y="1708687"/>
            <a:ext cx="6912768" cy="4808777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3200" dirty="0" smtClean="0"/>
              <a:t>Sinds 1867</a:t>
            </a:r>
            <a:endParaRPr lang="nl-NL" sz="3200" dirty="0"/>
          </a:p>
        </p:txBody>
      </p:sp>
      <p:sp>
        <p:nvSpPr>
          <p:cNvPr id="9" name="Vermenigvuldigen 8"/>
          <p:cNvSpPr/>
          <p:nvPr/>
        </p:nvSpPr>
        <p:spPr>
          <a:xfrm>
            <a:off x="3446925" y="1738774"/>
            <a:ext cx="6912768" cy="4808777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3200" dirty="0" smtClean="0"/>
              <a:t>Sinds 1299</a:t>
            </a:r>
            <a:endParaRPr lang="nl-NL" sz="3200" dirty="0"/>
          </a:p>
        </p:txBody>
      </p:sp>
    </p:spTree>
    <p:extLst>
      <p:ext uri="{BB962C8B-B14F-4D97-AF65-F5344CB8AC3E}">
        <p14:creationId xmlns:p14="http://schemas.microsoft.com/office/powerpoint/2010/main" val="1700789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83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4401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9144000" cy="65901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837539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025" y="0"/>
            <a:ext cx="68214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052736"/>
            <a:ext cx="8712968" cy="53323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itel 2"/>
          <p:cNvSpPr>
            <a:spLocks noGrp="1"/>
          </p:cNvSpPr>
          <p:nvPr>
            <p:ph type="title"/>
          </p:nvPr>
        </p:nvSpPr>
        <p:spPr>
          <a:xfrm>
            <a:off x="107504" y="116632"/>
            <a:ext cx="8856984" cy="864096"/>
          </a:xfrm>
        </p:spPr>
        <p:txBody>
          <a:bodyPr>
            <a:noAutofit/>
          </a:bodyPr>
          <a:lstStyle/>
          <a:p>
            <a:r>
              <a:rPr lang="nl-NL" sz="3600" dirty="0" smtClean="0"/>
              <a:t>De nieuwe kaart van Europa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7265602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025" y="0"/>
            <a:ext cx="68214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Onvoldoende werkgelegenheid -&gt; werkloosheid</a:t>
            </a:r>
          </a:p>
          <a:p>
            <a:r>
              <a:rPr lang="nl-NL" dirty="0" smtClean="0"/>
              <a:t>Teleurstelling in democratische leiders en partijen</a:t>
            </a:r>
          </a:p>
          <a:p>
            <a:r>
              <a:rPr lang="nl-NL" dirty="0" smtClean="0"/>
              <a:t>Groei aanhang van communistische en fascistische partijen</a:t>
            </a:r>
          </a:p>
          <a:p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Opkomst totalitaire bewegingen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909623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025" y="0"/>
            <a:ext cx="68214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Tijdens oorlog minder strak koloniaal bestuur</a:t>
            </a:r>
          </a:p>
          <a:p>
            <a:r>
              <a:rPr lang="nl-NL" dirty="0" smtClean="0"/>
              <a:t>Aziatische en Afrikaanse soldaten kwamen terug van het front met vrijheidsideeën</a:t>
            </a:r>
          </a:p>
          <a:p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Opkomst nationalistische bewegingen in de koloniën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39775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De eerste echte wereldoorlog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484784"/>
            <a:ext cx="6768752" cy="48330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320379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-529595"/>
            <a:ext cx="7056784" cy="503871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11" name="Toelichting met afgeronde rechthoek 10"/>
          <p:cNvSpPr/>
          <p:nvPr/>
        </p:nvSpPr>
        <p:spPr>
          <a:xfrm>
            <a:off x="453149" y="4365104"/>
            <a:ext cx="2174636" cy="1296144"/>
          </a:xfrm>
          <a:prstGeom prst="wedgeRoundRectCallout">
            <a:avLst>
              <a:gd name="adj1" fmla="val 164319"/>
              <a:gd name="adj2" fmla="val -24382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6" name="Afbeelding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97" y="4280664"/>
            <a:ext cx="2431889" cy="1744695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1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18" name="Toelichting met afgeronde rechthoek 17"/>
          <p:cNvSpPr/>
          <p:nvPr/>
        </p:nvSpPr>
        <p:spPr>
          <a:xfrm>
            <a:off x="3518432" y="4657207"/>
            <a:ext cx="2016224" cy="1368152"/>
          </a:xfrm>
          <a:prstGeom prst="wedgeRoundRectCallout">
            <a:avLst>
              <a:gd name="adj1" fmla="val 39636"/>
              <a:gd name="adj2" fmla="val -20545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7" name="Afbeelding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98"/>
          <a:stretch/>
        </p:blipFill>
        <p:spPr>
          <a:xfrm>
            <a:off x="3275855" y="4280664"/>
            <a:ext cx="2501379" cy="1744696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1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20" name="Toelichting met afgeronde rechthoek 19"/>
          <p:cNvSpPr/>
          <p:nvPr/>
        </p:nvSpPr>
        <p:spPr>
          <a:xfrm>
            <a:off x="6516216" y="4725144"/>
            <a:ext cx="1800200" cy="936104"/>
          </a:xfrm>
          <a:prstGeom prst="wedgeRoundRectCallout">
            <a:avLst>
              <a:gd name="adj1" fmla="val -32121"/>
              <a:gd name="adj2" fmla="val -34812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9" name="Afbeelding 1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6" t="11399" r="20209"/>
          <a:stretch/>
        </p:blipFill>
        <p:spPr>
          <a:xfrm>
            <a:off x="6069550" y="4307139"/>
            <a:ext cx="2462890" cy="1720050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1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21" name="Tekstvak 20"/>
          <p:cNvSpPr txBox="1"/>
          <p:nvPr/>
        </p:nvSpPr>
        <p:spPr>
          <a:xfrm>
            <a:off x="1144605" y="6160174"/>
            <a:ext cx="10358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err="1" smtClean="0"/>
              <a:t>Gallipoli</a:t>
            </a:r>
            <a:endParaRPr lang="nl-NL" dirty="0"/>
          </a:p>
        </p:txBody>
      </p:sp>
      <p:sp>
        <p:nvSpPr>
          <p:cNvPr id="22" name="Tekstvak 21"/>
          <p:cNvSpPr txBox="1"/>
          <p:nvPr/>
        </p:nvSpPr>
        <p:spPr>
          <a:xfrm>
            <a:off x="3635896" y="6160174"/>
            <a:ext cx="1997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Duits-Oost-Afrika</a:t>
            </a:r>
            <a:endParaRPr lang="nl-NL" dirty="0"/>
          </a:p>
        </p:txBody>
      </p:sp>
      <p:sp>
        <p:nvSpPr>
          <p:cNvPr id="23" name="Tekstvak 22"/>
          <p:cNvSpPr txBox="1"/>
          <p:nvPr/>
        </p:nvSpPr>
        <p:spPr>
          <a:xfrm>
            <a:off x="6781012" y="6160174"/>
            <a:ext cx="1039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err="1" smtClean="0"/>
              <a:t>Tsingtao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125041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457200" y="3010842"/>
            <a:ext cx="8229600" cy="3442494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nl-NL" sz="2400" dirty="0" smtClean="0"/>
              <a:t>In welke periode vonden de gevechten plaats?</a:t>
            </a:r>
          </a:p>
          <a:p>
            <a:pPr marL="514350" indent="-514350">
              <a:buAutoNum type="arabicPeriod"/>
            </a:pPr>
            <a:r>
              <a:rPr lang="nl-NL" sz="2400" dirty="0" smtClean="0"/>
              <a:t>Welke mogendheden (landen) stonden tegenover elkaar?</a:t>
            </a:r>
          </a:p>
          <a:p>
            <a:pPr marL="514350" indent="-514350">
              <a:buAutoNum type="arabicPeriod"/>
            </a:pPr>
            <a:r>
              <a:rPr lang="nl-NL" sz="2400" dirty="0" smtClean="0"/>
              <a:t>Wat waren de doelen van de strijdende partijen?</a:t>
            </a:r>
          </a:p>
          <a:p>
            <a:pPr marL="514350" indent="-514350">
              <a:buAutoNum type="arabicPeriod"/>
            </a:pPr>
            <a:r>
              <a:rPr lang="nl-NL" sz="2400" dirty="0" smtClean="0"/>
              <a:t>Wat was de aard van het front? Welke moeilijkheden hadden de strijdende partijen?</a:t>
            </a:r>
          </a:p>
          <a:p>
            <a:pPr marL="514350" indent="-514350">
              <a:buAutoNum type="arabicPeriod"/>
            </a:pPr>
            <a:r>
              <a:rPr lang="nl-NL" sz="2400" dirty="0" smtClean="0"/>
              <a:t>Wat waren de oorzaken en gevolgen van het front?</a:t>
            </a:r>
          </a:p>
          <a:p>
            <a:pPr marL="514350" indent="-514350">
              <a:buAutoNum type="arabicPeriod"/>
            </a:pPr>
            <a:r>
              <a:rPr lang="nl-NL" sz="2400" dirty="0" smtClean="0"/>
              <a:t>Geef een samenvatting van het front.</a:t>
            </a:r>
          </a:p>
          <a:p>
            <a:pPr marL="514350" indent="-514350">
              <a:buAutoNum type="arabicPeriod"/>
            </a:pPr>
            <a:endParaRPr lang="nl-NL" dirty="0" smtClean="0"/>
          </a:p>
          <a:p>
            <a:pPr marL="880110" lvl="1" indent="-514350">
              <a:buFont typeface="+mj-lt"/>
              <a:buAutoNum type="arabicPeriod"/>
            </a:pP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96" y="404664"/>
            <a:ext cx="2431889" cy="1744695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1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98"/>
          <a:stretch/>
        </p:blipFill>
        <p:spPr>
          <a:xfrm>
            <a:off x="3275854" y="404664"/>
            <a:ext cx="2501379" cy="1744696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1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6" t="11399" r="20209"/>
          <a:stretch/>
        </p:blipFill>
        <p:spPr>
          <a:xfrm>
            <a:off x="6069549" y="431139"/>
            <a:ext cx="2462890" cy="1720050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1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7" name="Tekstvak 6"/>
          <p:cNvSpPr txBox="1"/>
          <p:nvPr/>
        </p:nvSpPr>
        <p:spPr>
          <a:xfrm>
            <a:off x="1144604" y="2284174"/>
            <a:ext cx="10358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err="1" smtClean="0"/>
              <a:t>Gallipoli</a:t>
            </a:r>
            <a:endParaRPr lang="nl-NL" dirty="0"/>
          </a:p>
        </p:txBody>
      </p:sp>
      <p:sp>
        <p:nvSpPr>
          <p:cNvPr id="8" name="Tekstvak 7"/>
          <p:cNvSpPr txBox="1"/>
          <p:nvPr/>
        </p:nvSpPr>
        <p:spPr>
          <a:xfrm>
            <a:off x="3635895" y="2284174"/>
            <a:ext cx="1997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Duits-Oost-Afrika</a:t>
            </a:r>
            <a:endParaRPr lang="nl-NL" dirty="0"/>
          </a:p>
        </p:txBody>
      </p:sp>
      <p:sp>
        <p:nvSpPr>
          <p:cNvPr id="9" name="Tekstvak 8"/>
          <p:cNvSpPr txBox="1"/>
          <p:nvPr/>
        </p:nvSpPr>
        <p:spPr>
          <a:xfrm>
            <a:off x="6781011" y="2284174"/>
            <a:ext cx="1039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err="1" smtClean="0"/>
              <a:t>Tsingtao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848978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290" y="44624"/>
            <a:ext cx="6823710" cy="6858000"/>
          </a:xfrm>
          <a:prstGeom prst="rect">
            <a:avLst/>
          </a:prstGeom>
        </p:spPr>
      </p:pic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066800" y="4321888"/>
            <a:ext cx="6172200" cy="1123336"/>
          </a:xfrm>
        </p:spPr>
        <p:txBody>
          <a:bodyPr/>
          <a:lstStyle/>
          <a:p>
            <a:r>
              <a:rPr lang="nl-NL" dirty="0" smtClean="0"/>
              <a:t>Paragraaf 7.4. (blz. 130-131)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1406020"/>
            <a:ext cx="7920880" cy="2251579"/>
          </a:xfrm>
        </p:spPr>
        <p:txBody>
          <a:bodyPr/>
          <a:lstStyle/>
          <a:p>
            <a:r>
              <a:rPr lang="nl-NL" dirty="0" smtClean="0"/>
              <a:t>De gevolgen van de eerste wereldoorlog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53729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025" y="0"/>
            <a:ext cx="68214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102" y="608267"/>
            <a:ext cx="4633912" cy="56319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094917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025" y="0"/>
            <a:ext cx="68214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237" y="374845"/>
            <a:ext cx="2338242" cy="309634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Vrede van Versailles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5" y="3255165"/>
            <a:ext cx="2376263" cy="314747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3" y="3687213"/>
            <a:ext cx="1944216" cy="27154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ijdelijke aanduiding voor inhoud 1"/>
          <p:cNvSpPr txBox="1">
            <a:spLocks/>
          </p:cNvSpPr>
          <p:nvPr/>
        </p:nvSpPr>
        <p:spPr>
          <a:xfrm>
            <a:off x="1187624" y="2204864"/>
            <a:ext cx="1728192" cy="10503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nl-NL" dirty="0" smtClean="0"/>
              <a:t>28 juni 1919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14925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290" y="44624"/>
            <a:ext cx="6823710" cy="6858000"/>
          </a:xfrm>
          <a:prstGeom prst="rect">
            <a:avLst/>
          </a:prstGeom>
        </p:spPr>
      </p:pic>
      <p:graphicFrame>
        <p:nvGraphicFramePr>
          <p:cNvPr id="6" name="Tijdelijke aanduiding voor inhoud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4740279"/>
              </p:ext>
            </p:extLst>
          </p:nvPr>
        </p:nvGraphicFramePr>
        <p:xfrm>
          <a:off x="539552" y="1340768"/>
          <a:ext cx="8064896" cy="4980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107504" y="116632"/>
            <a:ext cx="8856984" cy="936104"/>
          </a:xfrm>
        </p:spPr>
        <p:txBody>
          <a:bodyPr>
            <a:normAutofit/>
          </a:bodyPr>
          <a:lstStyle/>
          <a:p>
            <a:r>
              <a:rPr lang="nl-NL" sz="4800" dirty="0" smtClean="0"/>
              <a:t>14 punten van Wilson</a:t>
            </a:r>
            <a:endParaRPr lang="nl-NL" sz="4800" dirty="0"/>
          </a:p>
        </p:txBody>
      </p:sp>
    </p:spTree>
    <p:extLst>
      <p:ext uri="{BB962C8B-B14F-4D97-AF65-F5344CB8AC3E}">
        <p14:creationId xmlns:p14="http://schemas.microsoft.com/office/powerpoint/2010/main" val="357845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1" y="1938754"/>
            <a:ext cx="9144000" cy="4010526"/>
          </a:xfrm>
          <a:prstGeom prst="rect">
            <a:avLst/>
          </a:prstGeom>
        </p:spPr>
      </p:pic>
      <p:sp>
        <p:nvSpPr>
          <p:cNvPr id="6" name="Titel 2"/>
          <p:cNvSpPr>
            <a:spLocks noGrp="1"/>
          </p:cNvSpPr>
          <p:nvPr>
            <p:ph type="title"/>
          </p:nvPr>
        </p:nvSpPr>
        <p:spPr>
          <a:xfrm>
            <a:off x="107504" y="116632"/>
            <a:ext cx="8856984" cy="1296144"/>
          </a:xfrm>
        </p:spPr>
        <p:txBody>
          <a:bodyPr>
            <a:noAutofit/>
          </a:bodyPr>
          <a:lstStyle/>
          <a:p>
            <a:pPr algn="ctr"/>
            <a:r>
              <a:rPr lang="nl-NL" sz="5400" dirty="0" smtClean="0">
                <a:solidFill>
                  <a:schemeClr val="bg1"/>
                </a:solidFill>
              </a:rPr>
              <a:t>Volkenbond</a:t>
            </a:r>
            <a:endParaRPr lang="nl-NL" sz="8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104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ier">
  <a:themeElements>
    <a:clrScheme name="Papi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i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Papi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Papier">
  <a:themeElements>
    <a:clrScheme name="Papi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i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Papi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TC101859861[[fn=Beurspresentatie]]</Template>
  <TotalTime>261</TotalTime>
  <Words>335</Words>
  <Application>Microsoft Office PowerPoint</Application>
  <PresentationFormat>Diavoorstelling (4:3)</PresentationFormat>
  <Paragraphs>51</Paragraphs>
  <Slides>17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2</vt:i4>
      </vt:variant>
      <vt:variant>
        <vt:lpstr>Diatitels</vt:lpstr>
      </vt:variant>
      <vt:variant>
        <vt:i4>17</vt:i4>
      </vt:variant>
    </vt:vector>
  </HeadingPairs>
  <TitlesOfParts>
    <vt:vector size="22" baseType="lpstr">
      <vt:lpstr>Arial</vt:lpstr>
      <vt:lpstr>Constantia</vt:lpstr>
      <vt:lpstr>Wingdings 2</vt:lpstr>
      <vt:lpstr>Papier</vt:lpstr>
      <vt:lpstr>1_Papier</vt:lpstr>
      <vt:lpstr>‘Vergeten’ fronten van de  Eerste Wereldoorlog</vt:lpstr>
      <vt:lpstr>De eerste echte wereldoorlog</vt:lpstr>
      <vt:lpstr>PowerPoint-presentatie</vt:lpstr>
      <vt:lpstr>PowerPoint-presentatie</vt:lpstr>
      <vt:lpstr>De gevolgen van de eerste wereldoorlog</vt:lpstr>
      <vt:lpstr>PowerPoint-presentatie</vt:lpstr>
      <vt:lpstr>Vrede van Versailles</vt:lpstr>
      <vt:lpstr>14 punten van Wilson</vt:lpstr>
      <vt:lpstr>Volkenbond</vt:lpstr>
      <vt:lpstr>Vrede van Versailles</vt:lpstr>
      <vt:lpstr>PowerPoint-presentatie</vt:lpstr>
      <vt:lpstr>Einde van twee rijken</vt:lpstr>
      <vt:lpstr>PowerPoint-presentatie</vt:lpstr>
      <vt:lpstr>PowerPoint-presentatie</vt:lpstr>
      <vt:lpstr>De nieuwe kaart van Europa</vt:lpstr>
      <vt:lpstr>Opkomst totalitaire bewegingen</vt:lpstr>
      <vt:lpstr>Opkomst nationalistische bewegingen in de koloniën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 nieuwe kaart van Europa</dc:title>
  <dc:creator>Stefan van der Leeden</dc:creator>
  <cp:lastModifiedBy>S. van der Leeden</cp:lastModifiedBy>
  <cp:revision>72</cp:revision>
  <dcterms:created xsi:type="dcterms:W3CDTF">2013-10-01T17:01:16Z</dcterms:created>
  <dcterms:modified xsi:type="dcterms:W3CDTF">2013-10-11T07:47:18Z</dcterms:modified>
</cp:coreProperties>
</file>