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59" r:id="rId2"/>
    <p:sldId id="357" r:id="rId3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10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88FBA6-2D22-47E0-AF92-941A541396F7}" type="datetimeFigureOut">
              <a:rPr lang="nl-NL" smtClean="0"/>
              <a:pPr/>
              <a:t>27-11-2013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786DE0-A9DA-4B8B-8D47-BBF88A6FFE76}" type="slidenum">
              <a:rPr lang="nl-NL" smtClean="0"/>
              <a:pPr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88FBA6-2D22-47E0-AF92-941A541396F7}" type="datetimeFigureOut">
              <a:rPr lang="nl-NL" smtClean="0"/>
              <a:pPr/>
              <a:t>27-11-2013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786DE0-A9DA-4B8B-8D47-BBF88A6FFE76}" type="slidenum">
              <a:rPr lang="nl-NL" smtClean="0"/>
              <a:pPr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88FBA6-2D22-47E0-AF92-941A541396F7}" type="datetimeFigureOut">
              <a:rPr lang="nl-NL" smtClean="0"/>
              <a:pPr/>
              <a:t>27-11-2013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786DE0-A9DA-4B8B-8D47-BBF88A6FFE76}" type="slidenum">
              <a:rPr lang="nl-NL" smtClean="0"/>
              <a:pPr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88FBA6-2D22-47E0-AF92-941A541396F7}" type="datetimeFigureOut">
              <a:rPr lang="nl-NL" smtClean="0"/>
              <a:pPr/>
              <a:t>27-11-2013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786DE0-A9DA-4B8B-8D47-BBF88A6FFE76}" type="slidenum">
              <a:rPr lang="nl-NL" smtClean="0"/>
              <a:pPr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88FBA6-2D22-47E0-AF92-941A541396F7}" type="datetimeFigureOut">
              <a:rPr lang="nl-NL" smtClean="0"/>
              <a:pPr/>
              <a:t>27-11-2013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786DE0-A9DA-4B8B-8D47-BBF88A6FFE76}" type="slidenum">
              <a:rPr lang="nl-NL" smtClean="0"/>
              <a:pPr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88FBA6-2D22-47E0-AF92-941A541396F7}" type="datetimeFigureOut">
              <a:rPr lang="nl-NL" smtClean="0"/>
              <a:pPr/>
              <a:t>27-11-2013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786DE0-A9DA-4B8B-8D47-BBF88A6FFE76}" type="slidenum">
              <a:rPr lang="nl-NL" smtClean="0"/>
              <a:pPr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88FBA6-2D22-47E0-AF92-941A541396F7}" type="datetimeFigureOut">
              <a:rPr lang="nl-NL" smtClean="0"/>
              <a:pPr/>
              <a:t>27-11-2013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786DE0-A9DA-4B8B-8D47-BBF88A6FFE76}" type="slidenum">
              <a:rPr lang="nl-NL" smtClean="0"/>
              <a:pPr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88FBA6-2D22-47E0-AF92-941A541396F7}" type="datetimeFigureOut">
              <a:rPr lang="nl-NL" smtClean="0"/>
              <a:pPr/>
              <a:t>27-11-2013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786DE0-A9DA-4B8B-8D47-BBF88A6FFE76}" type="slidenum">
              <a:rPr lang="nl-NL" smtClean="0"/>
              <a:pPr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88FBA6-2D22-47E0-AF92-941A541396F7}" type="datetimeFigureOut">
              <a:rPr lang="nl-NL" smtClean="0"/>
              <a:pPr/>
              <a:t>27-11-2013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786DE0-A9DA-4B8B-8D47-BBF88A6FFE76}" type="slidenum">
              <a:rPr lang="nl-NL" smtClean="0"/>
              <a:pPr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88FBA6-2D22-47E0-AF92-941A541396F7}" type="datetimeFigureOut">
              <a:rPr lang="nl-NL" smtClean="0"/>
              <a:pPr/>
              <a:t>27-11-2013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786DE0-A9DA-4B8B-8D47-BBF88A6FFE76}" type="slidenum">
              <a:rPr lang="nl-NL" smtClean="0"/>
              <a:pPr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88FBA6-2D22-47E0-AF92-941A541396F7}" type="datetimeFigureOut">
              <a:rPr lang="nl-NL" smtClean="0"/>
              <a:pPr/>
              <a:t>27-11-2013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786DE0-A9DA-4B8B-8D47-BBF88A6FFE76}" type="slidenum">
              <a:rPr lang="nl-NL" smtClean="0"/>
              <a:pPr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88FBA6-2D22-47E0-AF92-941A541396F7}" type="datetimeFigureOut">
              <a:rPr lang="nl-NL" smtClean="0"/>
              <a:pPr/>
              <a:t>27-11-2013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786DE0-A9DA-4B8B-8D47-BBF88A6FFE76}" type="slidenum">
              <a:rPr lang="nl-NL" smtClean="0"/>
              <a:pPr/>
              <a:t>‹#›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darkwing.uoregon.edu/~klio/im/weimar/streetfighting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205346"/>
            <a:ext cx="9144000" cy="5652654"/>
          </a:xfrm>
          <a:prstGeom prst="rect">
            <a:avLst/>
          </a:prstGeom>
          <a:noFill/>
        </p:spPr>
      </p:pic>
      <p:sp>
        <p:nvSpPr>
          <p:cNvPr id="3" name="Title 1"/>
          <p:cNvSpPr txBox="1">
            <a:spLocks/>
          </p:cNvSpPr>
          <p:nvPr/>
        </p:nvSpPr>
        <p:spPr>
          <a:xfrm>
            <a:off x="395536" y="260648"/>
            <a:ext cx="8229600" cy="114300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Onrust in de Republiek van Weimar</a:t>
            </a:r>
            <a:endParaRPr kumimoji="0" lang="nl-NL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>
            <a:normAutofit/>
          </a:bodyPr>
          <a:lstStyle/>
          <a:p>
            <a:r>
              <a:rPr lang="nl-NL" dirty="0" smtClean="0"/>
              <a:t>Wat te doen?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124744"/>
            <a:ext cx="8892480" cy="5544616"/>
          </a:xfrm>
        </p:spPr>
        <p:txBody>
          <a:bodyPr>
            <a:normAutofit fontScale="70000" lnSpcReduction="20000"/>
          </a:bodyPr>
          <a:lstStyle/>
          <a:p>
            <a:r>
              <a:rPr lang="nl-NL" sz="3100" dirty="0" smtClean="0"/>
              <a:t>Iedere groep krijgt een partij </a:t>
            </a:r>
            <a:r>
              <a:rPr lang="nl-NL" sz="3100" dirty="0" smtClean="0"/>
              <a:t>toebedeeld: </a:t>
            </a:r>
            <a:endParaRPr lang="nl-NL" sz="3100" dirty="0" smtClean="0"/>
          </a:p>
          <a:p>
            <a:pPr>
              <a:buNone/>
            </a:pPr>
            <a:r>
              <a:rPr lang="nl-NL" sz="4100" dirty="0" smtClean="0"/>
              <a:t>(1) </a:t>
            </a:r>
            <a:r>
              <a:rPr lang="nl-NL" sz="4100" u="sng" dirty="0" smtClean="0"/>
              <a:t>SPD</a:t>
            </a:r>
            <a:r>
              <a:rPr lang="nl-NL" sz="4100" dirty="0" smtClean="0"/>
              <a:t>, </a:t>
            </a:r>
            <a:r>
              <a:rPr lang="nl-NL" sz="4100" dirty="0" smtClean="0"/>
              <a:t>(2) </a:t>
            </a:r>
            <a:r>
              <a:rPr lang="nl-NL" sz="4100" u="sng" dirty="0" smtClean="0"/>
              <a:t>Zentrumspartei</a:t>
            </a:r>
            <a:r>
              <a:rPr lang="nl-NL" sz="4100" dirty="0" smtClean="0"/>
              <a:t>, (3) </a:t>
            </a:r>
            <a:r>
              <a:rPr lang="nl-NL" sz="4100" u="sng" dirty="0" smtClean="0"/>
              <a:t>Spartacusbond KPD</a:t>
            </a:r>
            <a:r>
              <a:rPr lang="nl-NL" sz="4100" dirty="0" smtClean="0"/>
              <a:t>, </a:t>
            </a:r>
            <a:br>
              <a:rPr lang="nl-NL" sz="4100" dirty="0" smtClean="0"/>
            </a:br>
            <a:r>
              <a:rPr lang="nl-NL" sz="4100" dirty="0" smtClean="0"/>
              <a:t>(4) </a:t>
            </a:r>
            <a:r>
              <a:rPr lang="nl-NL" sz="4100" u="sng" dirty="0" smtClean="0"/>
              <a:t>Freikorps</a:t>
            </a:r>
            <a:r>
              <a:rPr lang="nl-NL" sz="4100" dirty="0" smtClean="0"/>
              <a:t>, (5) </a:t>
            </a:r>
            <a:r>
              <a:rPr lang="nl-NL" sz="4100" u="sng" dirty="0" smtClean="0"/>
              <a:t>Stahlhelm</a:t>
            </a:r>
            <a:r>
              <a:rPr lang="nl-NL" sz="4100" dirty="0" smtClean="0"/>
              <a:t> en (6) </a:t>
            </a:r>
            <a:r>
              <a:rPr lang="nl-NL" sz="4100" u="sng" dirty="0" smtClean="0"/>
              <a:t>NSDAP</a:t>
            </a:r>
            <a:endParaRPr lang="nl-NL" sz="4100" u="sng" dirty="0" smtClean="0"/>
          </a:p>
          <a:p>
            <a:endParaRPr lang="nl-NL" sz="3100" dirty="0" smtClean="0"/>
          </a:p>
          <a:p>
            <a:r>
              <a:rPr lang="nl-NL" sz="3100" dirty="0" smtClean="0"/>
              <a:t>Lees individueel je bronmateriaal over deze partij.</a:t>
            </a:r>
          </a:p>
          <a:p>
            <a:endParaRPr lang="nl-NL" sz="3100" dirty="0" smtClean="0"/>
          </a:p>
          <a:p>
            <a:r>
              <a:rPr lang="nl-NL" sz="3100" dirty="0" smtClean="0"/>
              <a:t>Beantwoord met je groep de volgende vragen op papier:</a:t>
            </a:r>
          </a:p>
          <a:p>
            <a:pPr marL="514350" indent="-514350">
              <a:buAutoNum type="arabicPeriod"/>
            </a:pPr>
            <a:r>
              <a:rPr lang="nl-NL" sz="3100" dirty="0" smtClean="0"/>
              <a:t>Hoe is de partij ontstaan</a:t>
            </a:r>
            <a:r>
              <a:rPr lang="nl-NL" sz="3100" dirty="0" smtClean="0"/>
              <a:t>?</a:t>
            </a:r>
          </a:p>
          <a:p>
            <a:pPr marL="514350" indent="-514350">
              <a:buAutoNum type="arabicPeriod"/>
            </a:pPr>
            <a:r>
              <a:rPr lang="nl-NL" sz="3100" dirty="0" smtClean="0"/>
              <a:t>Was de partij politiek links of rechts georiënteerd?</a:t>
            </a:r>
            <a:endParaRPr lang="nl-NL" sz="3100" dirty="0" smtClean="0"/>
          </a:p>
          <a:p>
            <a:pPr marL="514350" indent="-514350">
              <a:buAutoNum type="arabicPeriod"/>
            </a:pPr>
            <a:r>
              <a:rPr lang="nl-NL" sz="3100" dirty="0" smtClean="0"/>
              <a:t>Wat </a:t>
            </a:r>
            <a:r>
              <a:rPr lang="nl-NL" sz="3100" dirty="0" smtClean="0"/>
              <a:t>wilden zij met </a:t>
            </a:r>
            <a:r>
              <a:rPr lang="nl-NL" sz="3100" dirty="0" smtClean="0"/>
              <a:t>de democratie in de Weimar Republiek?</a:t>
            </a:r>
          </a:p>
          <a:p>
            <a:pPr marL="514350" indent="-514350">
              <a:buAutoNum type="arabicPeriod"/>
            </a:pPr>
            <a:r>
              <a:rPr lang="nl-NL" sz="3100" dirty="0" smtClean="0"/>
              <a:t>Hoe liep het met de partij en haar leden af?</a:t>
            </a:r>
          </a:p>
          <a:p>
            <a:pPr marL="514350" indent="-514350">
              <a:buNone/>
            </a:pPr>
            <a:endParaRPr lang="nl-NL" sz="3100" dirty="0" smtClean="0"/>
          </a:p>
          <a:p>
            <a:r>
              <a:rPr lang="nl-NL" sz="3100" dirty="0" smtClean="0"/>
              <a:t>Leg in nieuwe groepen je gevonden antwoorden uit.</a:t>
            </a:r>
          </a:p>
          <a:p>
            <a:endParaRPr lang="nl-NL" sz="3100" dirty="0" smtClean="0"/>
          </a:p>
          <a:p>
            <a:r>
              <a:rPr lang="nl-NL" sz="3100" dirty="0" smtClean="0"/>
              <a:t>Klassikaal presenteren van de resultaten.</a:t>
            </a:r>
          </a:p>
          <a:p>
            <a:pPr marL="514350" indent="-514350">
              <a:buNone/>
            </a:pPr>
            <a:endParaRPr lang="nl-NL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1554</TotalTime>
  <Words>33</Words>
  <Application>Microsoft Office PowerPoint</Application>
  <PresentationFormat>On-screen Show (4:3)</PresentationFormat>
  <Paragraphs>16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Slide 1</vt:lpstr>
      <vt:lpstr>Wat te doen?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Stefan</dc:creator>
  <cp:lastModifiedBy>Stefan</cp:lastModifiedBy>
  <cp:revision>203</cp:revision>
  <dcterms:created xsi:type="dcterms:W3CDTF">2013-09-16T16:19:27Z</dcterms:created>
  <dcterms:modified xsi:type="dcterms:W3CDTF">2013-11-27T19:14:03Z</dcterms:modified>
</cp:coreProperties>
</file>