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64" r:id="rId4"/>
    <p:sldId id="258" r:id="rId5"/>
    <p:sldId id="265" r:id="rId6"/>
    <p:sldId id="259" r:id="rId7"/>
    <p:sldId id="270" r:id="rId8"/>
    <p:sldId id="260" r:id="rId9"/>
    <p:sldId id="271" r:id="rId10"/>
    <p:sldId id="262" r:id="rId11"/>
    <p:sldId id="267" r:id="rId12"/>
    <p:sldId id="263" r:id="rId13"/>
    <p:sldId id="268" r:id="rId14"/>
    <p:sldId id="261" r:id="rId15"/>
    <p:sldId id="26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76"/>
  </p:normalViewPr>
  <p:slideViewPr>
    <p:cSldViewPr snapToGrid="0" snapToObjects="1">
      <p:cViewPr varScale="1">
        <p:scale>
          <a:sx n="90" d="100"/>
          <a:sy n="90" d="100"/>
        </p:scale>
        <p:origin x="232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11/12/18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11/12/18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11/12/18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11/12/18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11/12/18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11/12/18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11/12/18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11/12/18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95BCB8-AD54-7544-AB39-6E0DD50B94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Voorbeeld</a:t>
            </a:r>
            <a:br>
              <a:rPr lang="nl-NL" dirty="0"/>
            </a:br>
            <a:r>
              <a:rPr lang="nl-NL" dirty="0"/>
              <a:t>Inburgeringsvragen</a:t>
            </a:r>
            <a:br>
              <a:rPr lang="nl-NL" dirty="0"/>
            </a:br>
            <a:r>
              <a:rPr lang="nl-NL" dirty="0"/>
              <a:t>Utopia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A834AA2-11F8-F54E-A652-42CDCEA169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5122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FF37A4-75CB-B340-9878-F64907B11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7D6483-66CC-7741-9408-69BDC52DE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0" y="868680"/>
            <a:ext cx="6382512" cy="5120640"/>
          </a:xfrm>
        </p:spPr>
        <p:txBody>
          <a:bodyPr/>
          <a:lstStyle/>
          <a:p>
            <a:r>
              <a:rPr lang="nl-NL" sz="3200" b="1" dirty="0"/>
              <a:t>Wat zie je hier?</a:t>
            </a:r>
          </a:p>
          <a:p>
            <a:r>
              <a:rPr lang="nl-NL" dirty="0"/>
              <a:t>A) Hoe mensen in Utopia samenleven: jong en oud met elkaar</a:t>
            </a:r>
          </a:p>
          <a:p>
            <a:r>
              <a:rPr lang="nl-NL" dirty="0"/>
              <a:t>B) Een foto uit de vorige eeuw, toen mensen nog samen een spel speelden</a:t>
            </a:r>
          </a:p>
          <a:p>
            <a:r>
              <a:rPr lang="nl-NL" dirty="0"/>
              <a:t>C) Een reclamefoto voor de kleding van de Action, de enige winkel in Utopia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E9D22E2-696F-8F45-9B47-BA627D00DC9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781482A8-4F37-704A-A6C1-ABDEE732F0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21" y="2606922"/>
            <a:ext cx="3768091" cy="177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310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FF37A4-75CB-B340-9878-F64907B11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7D6483-66CC-7741-9408-69BDC52DE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0" y="868680"/>
            <a:ext cx="6382512" cy="5120640"/>
          </a:xfrm>
        </p:spPr>
        <p:txBody>
          <a:bodyPr/>
          <a:lstStyle/>
          <a:p>
            <a:r>
              <a:rPr lang="nl-NL" sz="3200" b="1" dirty="0"/>
              <a:t>Wat zie je hier?</a:t>
            </a:r>
          </a:p>
          <a:p>
            <a:r>
              <a:rPr lang="nl-NL" dirty="0">
                <a:solidFill>
                  <a:srgbClr val="FF0000"/>
                </a:solidFill>
              </a:rPr>
              <a:t>A) Hoe mensen in Utopia samenleven: jong en oud met elkaar</a:t>
            </a:r>
          </a:p>
          <a:p>
            <a:r>
              <a:rPr lang="nl-NL" dirty="0"/>
              <a:t>B) Een foto uit de vorige eeuw, toen mensen nog samen een spel speelden</a:t>
            </a:r>
          </a:p>
          <a:p>
            <a:r>
              <a:rPr lang="nl-NL" dirty="0"/>
              <a:t>C) Een reclamefoto voor de kleding van de Action, de enige winkel in Utopia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E9D22E2-696F-8F45-9B47-BA627D00DC9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781482A8-4F37-704A-A6C1-ABDEE732F0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21" y="2606922"/>
            <a:ext cx="3768091" cy="177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0016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4E31E4-A609-6546-A2EA-D92A05D05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5F1A32-6859-A74A-9803-3DFD490412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6300" y="868680"/>
            <a:ext cx="6496812" cy="5120640"/>
          </a:xfrm>
        </p:spPr>
        <p:txBody>
          <a:bodyPr/>
          <a:lstStyle/>
          <a:p>
            <a:r>
              <a:rPr lang="nl-NL" sz="3200" b="1" dirty="0"/>
              <a:t>Wat betekent progressief belastingstelsel?</a:t>
            </a:r>
          </a:p>
          <a:p>
            <a:r>
              <a:rPr lang="nl-NL" dirty="0"/>
              <a:t>A) Hoe fitter je bent, hoe meer je moet sjouwen</a:t>
            </a:r>
          </a:p>
          <a:p>
            <a:r>
              <a:rPr lang="nl-NL" dirty="0"/>
              <a:t>B) Hoe rijker je bent, hoe beter je wordt geholpen door de dokter</a:t>
            </a:r>
          </a:p>
          <a:p>
            <a:r>
              <a:rPr lang="nl-NL" dirty="0"/>
              <a:t>C) Hoe hoger je salaris, hoe meer belasting je betaalt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75805EA-28BB-1540-BD2B-B9BEDE828C0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A49317AE-D045-D844-BCD1-9901BF2BD6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4987"/>
            <a:ext cx="3829611" cy="287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3214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4E31E4-A609-6546-A2EA-D92A05D05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5F1A32-6859-A74A-9803-3DFD490412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6300" y="868680"/>
            <a:ext cx="6496812" cy="5120640"/>
          </a:xfrm>
        </p:spPr>
        <p:txBody>
          <a:bodyPr/>
          <a:lstStyle/>
          <a:p>
            <a:r>
              <a:rPr lang="nl-NL" sz="3200" b="1" dirty="0"/>
              <a:t>Wat betekent progressief belastingstelsel?</a:t>
            </a:r>
          </a:p>
          <a:p>
            <a:r>
              <a:rPr lang="nl-NL" dirty="0"/>
              <a:t>A) Hoe fitter je bent, hoe meer je moet sjouwen</a:t>
            </a:r>
          </a:p>
          <a:p>
            <a:r>
              <a:rPr lang="nl-NL" dirty="0"/>
              <a:t>B) Hoe rijker je bent, hoe beter je wordt geholpen door de dokter</a:t>
            </a:r>
          </a:p>
          <a:p>
            <a:r>
              <a:rPr lang="nl-NL" dirty="0">
                <a:solidFill>
                  <a:srgbClr val="FF0000"/>
                </a:solidFill>
              </a:rPr>
              <a:t>C) Hoe hoger je salaris, hoe meer belasting je betaalt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75805EA-28BB-1540-BD2B-B9BEDE828C0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A49317AE-D045-D844-BCD1-9901BF2BD6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4987"/>
            <a:ext cx="3829611" cy="287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0461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D4059E-C35C-334B-84AF-3D7C48AEB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11C274D-DDEF-7F4C-83CB-8331FBC7A2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3450" y="868680"/>
            <a:ext cx="6439662" cy="5120640"/>
          </a:xfrm>
        </p:spPr>
        <p:txBody>
          <a:bodyPr/>
          <a:lstStyle/>
          <a:p>
            <a:r>
              <a:rPr lang="nl-NL" sz="3200" b="1" dirty="0"/>
              <a:t>Wat is dit?</a:t>
            </a:r>
          </a:p>
          <a:p>
            <a:r>
              <a:rPr lang="nl-NL" dirty="0"/>
              <a:t>A) Een orgaandonor</a:t>
            </a:r>
          </a:p>
          <a:p>
            <a:r>
              <a:rPr lang="nl-NL" dirty="0"/>
              <a:t>B) De beste voetballer van de wereld</a:t>
            </a:r>
          </a:p>
          <a:p>
            <a:r>
              <a:rPr lang="nl-NL" dirty="0"/>
              <a:t>C) Een robotcoach op een school in Utopia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D836CDD-5228-4842-B92E-C4BBA04A3DD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30A432CB-13C1-7C4C-AE32-FBD46AE0DF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72" y="2510680"/>
            <a:ext cx="3409628" cy="1893088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A43A081E-E0F2-E24E-A00E-83DCCF632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82456"/>
            <a:ext cx="3867912" cy="2147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375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D4059E-C35C-334B-84AF-3D7C48AEB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11C274D-DDEF-7F4C-83CB-8331FBC7A2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3450" y="868680"/>
            <a:ext cx="6439662" cy="5120640"/>
          </a:xfrm>
        </p:spPr>
        <p:txBody>
          <a:bodyPr/>
          <a:lstStyle/>
          <a:p>
            <a:r>
              <a:rPr lang="nl-NL" sz="3200" b="1" dirty="0"/>
              <a:t>Wat is dit?</a:t>
            </a:r>
          </a:p>
          <a:p>
            <a:r>
              <a:rPr lang="nl-NL" dirty="0"/>
              <a:t>A) Een orgaandonor</a:t>
            </a:r>
          </a:p>
          <a:p>
            <a:r>
              <a:rPr lang="nl-NL" dirty="0">
                <a:solidFill>
                  <a:srgbClr val="FF0000"/>
                </a:solidFill>
              </a:rPr>
              <a:t>B) De beste voetballer van de wereld</a:t>
            </a:r>
          </a:p>
          <a:p>
            <a:r>
              <a:rPr lang="nl-NL" dirty="0"/>
              <a:t>C) Een robotcoach op een school in Utopia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D836CDD-5228-4842-B92E-C4BBA04A3DD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30A432CB-13C1-7C4C-AE32-FBD46AE0DF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72" y="2510680"/>
            <a:ext cx="3409628" cy="1893088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A43A081E-E0F2-E24E-A00E-83DCCF632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82456"/>
            <a:ext cx="3867912" cy="2147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515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66BC7453-83BB-D64C-AD68-17655BE29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4B19B3E3-E6D9-6F43-B743-4738A1A06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3474" y="868680"/>
            <a:ext cx="6239637" cy="5120640"/>
          </a:xfrm>
        </p:spPr>
        <p:txBody>
          <a:bodyPr/>
          <a:lstStyle/>
          <a:p>
            <a:r>
              <a:rPr lang="nl-NL" sz="3200" b="1" dirty="0"/>
              <a:t>Wat zijn dit?</a:t>
            </a:r>
          </a:p>
          <a:p>
            <a:r>
              <a:rPr lang="nl-NL" dirty="0"/>
              <a:t>A) De beroemdste uitspraken van de president van Utopia</a:t>
            </a:r>
          </a:p>
          <a:p>
            <a:r>
              <a:rPr lang="nl-NL" dirty="0"/>
              <a:t>B) Theorieën van </a:t>
            </a:r>
            <a:r>
              <a:rPr lang="nl-NL" dirty="0" err="1"/>
              <a:t>Perkamentus</a:t>
            </a:r>
            <a:endParaRPr lang="nl-NL" dirty="0"/>
          </a:p>
          <a:p>
            <a:r>
              <a:rPr lang="nl-NL" dirty="0"/>
              <a:t>C) </a:t>
            </a:r>
            <a:r>
              <a:rPr lang="nl-NL" dirty="0" err="1"/>
              <a:t>Memes</a:t>
            </a:r>
            <a:endParaRPr lang="nl-NL" dirty="0"/>
          </a:p>
        </p:txBody>
      </p:sp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id="{D2AF2B7B-6E2A-B54B-B04A-5274A538D69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5" name="Afbeelding 14">
            <a:extLst>
              <a:ext uri="{FF2B5EF4-FFF2-40B4-BE49-F238E27FC236}">
                <a16:creationId xmlns:a16="http://schemas.microsoft.com/office/drawing/2014/main" id="{2A8AFF18-6C34-E246-AAA2-FC9BDAEDA7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032" y="311856"/>
            <a:ext cx="3835377" cy="3835377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C5A6BA42-884C-2047-965C-BE3977DBC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00" y="4159313"/>
            <a:ext cx="3835909" cy="2327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808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66BC7453-83BB-D64C-AD68-17655BE29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4B19B3E3-E6D9-6F43-B743-4738A1A06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3474" y="868680"/>
            <a:ext cx="6239637" cy="5120640"/>
          </a:xfrm>
        </p:spPr>
        <p:txBody>
          <a:bodyPr/>
          <a:lstStyle/>
          <a:p>
            <a:r>
              <a:rPr lang="nl-NL" sz="3200" b="1" dirty="0"/>
              <a:t>Wat zijn dit?</a:t>
            </a:r>
          </a:p>
          <a:p>
            <a:r>
              <a:rPr lang="nl-NL" dirty="0"/>
              <a:t>A) De beroemdste uitspraken van de president van Utopia</a:t>
            </a:r>
          </a:p>
          <a:p>
            <a:r>
              <a:rPr lang="nl-NL" dirty="0"/>
              <a:t>B) Theorieën van </a:t>
            </a:r>
            <a:r>
              <a:rPr lang="nl-NL" dirty="0" err="1"/>
              <a:t>Perkamentus</a:t>
            </a:r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C) </a:t>
            </a:r>
            <a:r>
              <a:rPr lang="nl-NL" dirty="0" err="1">
                <a:solidFill>
                  <a:srgbClr val="FF0000"/>
                </a:solidFill>
              </a:rPr>
              <a:t>Memes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id="{D2AF2B7B-6E2A-B54B-B04A-5274A538D69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5" name="Afbeelding 14">
            <a:extLst>
              <a:ext uri="{FF2B5EF4-FFF2-40B4-BE49-F238E27FC236}">
                <a16:creationId xmlns:a16="http://schemas.microsoft.com/office/drawing/2014/main" id="{2A8AFF18-6C34-E246-AAA2-FC9BDAEDA7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032" y="311856"/>
            <a:ext cx="3835377" cy="3835377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C5A6BA42-884C-2047-965C-BE3977DBC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00" y="4159313"/>
            <a:ext cx="3835909" cy="2327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046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3F015F-EA59-944A-A8C3-89DBD5A74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1784EA-AB62-D54D-9A13-A28710FE8F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0" y="868680"/>
            <a:ext cx="6382512" cy="5120640"/>
          </a:xfrm>
        </p:spPr>
        <p:txBody>
          <a:bodyPr/>
          <a:lstStyle/>
          <a:p>
            <a:r>
              <a:rPr lang="nl-NL" sz="3200" b="1" dirty="0"/>
              <a:t>Stelling: in Utopia krijgen alleen mannen kinderen</a:t>
            </a:r>
          </a:p>
          <a:p>
            <a:r>
              <a:rPr lang="nl-NL" dirty="0"/>
              <a:t>A) Waar</a:t>
            </a:r>
          </a:p>
          <a:p>
            <a:r>
              <a:rPr lang="nl-NL" dirty="0"/>
              <a:t>B) Niet waar, mannen krijgen helemaal geen kinderen</a:t>
            </a:r>
          </a:p>
          <a:p>
            <a:r>
              <a:rPr lang="nl-NL" dirty="0"/>
              <a:t>C) Niet waar, vrouwen krijgen ook kinderen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B55C355-CA31-F243-927C-834C8CADDD5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84C353D3-824C-3043-B7FC-125F19E3B8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032" y="1087429"/>
            <a:ext cx="3611880" cy="4552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701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3F015F-EA59-944A-A8C3-89DBD5A74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1784EA-AB62-D54D-9A13-A28710FE8F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0" y="868680"/>
            <a:ext cx="6382512" cy="5120640"/>
          </a:xfrm>
        </p:spPr>
        <p:txBody>
          <a:bodyPr/>
          <a:lstStyle/>
          <a:p>
            <a:r>
              <a:rPr lang="nl-NL" sz="3200" b="1" dirty="0"/>
              <a:t>Stelling: in Utopia krijgen alleen mannen kinderen</a:t>
            </a:r>
          </a:p>
          <a:p>
            <a:r>
              <a:rPr lang="nl-NL" dirty="0"/>
              <a:t>A) Waar</a:t>
            </a:r>
          </a:p>
          <a:p>
            <a:r>
              <a:rPr lang="nl-NL" dirty="0"/>
              <a:t>B) Niet waar, mannen krijgen helemaal geen kinderen</a:t>
            </a:r>
          </a:p>
          <a:p>
            <a:r>
              <a:rPr lang="nl-NL" dirty="0">
                <a:solidFill>
                  <a:srgbClr val="FF0000"/>
                </a:solidFill>
              </a:rPr>
              <a:t>C) Niet waar, vrouwen krijgen ook kinderen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B55C355-CA31-F243-927C-834C8CADDD5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84C353D3-824C-3043-B7FC-125F19E3B8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032" y="1087429"/>
            <a:ext cx="3611880" cy="4552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772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76E7F1-D655-6F49-AE1A-22908339F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306635-B7B6-774A-8C3A-A1AF3AFEE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4874" y="868680"/>
            <a:ext cx="6468237" cy="5120640"/>
          </a:xfrm>
        </p:spPr>
        <p:txBody>
          <a:bodyPr/>
          <a:lstStyle/>
          <a:p>
            <a:r>
              <a:rPr lang="nl-NL" sz="3200" b="1" dirty="0"/>
              <a:t>Wat staat er in artikel 1 van de grondwet van Utopia?</a:t>
            </a:r>
          </a:p>
          <a:p>
            <a:r>
              <a:rPr lang="nl-NL" dirty="0"/>
              <a:t>A) Wat u niet wilt dat u geschiedt doet dat ook aan een ander niet.</a:t>
            </a:r>
          </a:p>
          <a:p>
            <a:r>
              <a:rPr lang="nl-NL" dirty="0"/>
              <a:t>B) </a:t>
            </a:r>
            <a:r>
              <a:rPr lang="nl-NL" dirty="0" err="1"/>
              <a:t>Vinn</a:t>
            </a:r>
            <a:r>
              <a:rPr lang="nl-NL" dirty="0"/>
              <a:t> heeft altijd gelijk en als hij geen gelijk heeft, dan heeft hij toch gelijk.</a:t>
            </a:r>
          </a:p>
          <a:p>
            <a:r>
              <a:rPr lang="nl-NL" dirty="0"/>
              <a:t>C) Mevrouw Jonkman heeft altijd gelijk ook als zij wel gelijk heeft.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EB10468-7E6F-D647-8E6C-193F61F8E82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A28646A0-B34B-ED41-9370-06028000A8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" y="1967180"/>
            <a:ext cx="3719322" cy="279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422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76E7F1-D655-6F49-AE1A-22908339F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306635-B7B6-774A-8C3A-A1AF3AFEE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4874" y="868680"/>
            <a:ext cx="6468237" cy="5120640"/>
          </a:xfrm>
        </p:spPr>
        <p:txBody>
          <a:bodyPr/>
          <a:lstStyle/>
          <a:p>
            <a:r>
              <a:rPr lang="nl-NL" sz="3200" b="1" dirty="0"/>
              <a:t>Wat staat er in artikel 1 van de grondwet van Utopia?</a:t>
            </a:r>
          </a:p>
          <a:p>
            <a:r>
              <a:rPr lang="nl-NL" dirty="0">
                <a:solidFill>
                  <a:srgbClr val="FF0000"/>
                </a:solidFill>
              </a:rPr>
              <a:t>A) Wat u niet wilt dat u geschiedt doet dat ook aan een ander niet.</a:t>
            </a:r>
          </a:p>
          <a:p>
            <a:r>
              <a:rPr lang="nl-NL" dirty="0"/>
              <a:t>B) </a:t>
            </a:r>
            <a:r>
              <a:rPr lang="nl-NL" dirty="0" err="1"/>
              <a:t>Vinn</a:t>
            </a:r>
            <a:r>
              <a:rPr lang="nl-NL" dirty="0"/>
              <a:t> heeft altijd gelijk en als hij geen gelijk heeft, dan heeft hij toch gelijk.</a:t>
            </a:r>
          </a:p>
          <a:p>
            <a:r>
              <a:rPr lang="nl-NL" dirty="0"/>
              <a:t>C) Mevrouw Jonkman heeft altijd gelijk ook als zij wel gelijk heeft.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EB10468-7E6F-D647-8E6C-193F61F8E82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A28646A0-B34B-ED41-9370-06028000A8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" y="1967180"/>
            <a:ext cx="3719322" cy="279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939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9AF0B3-82BC-C945-9F60-9D40D9FAC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88754E-C7B0-2F47-8E4D-CA3F096BC4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3450" y="868680"/>
            <a:ext cx="6439662" cy="5120640"/>
          </a:xfrm>
        </p:spPr>
        <p:txBody>
          <a:bodyPr/>
          <a:lstStyle/>
          <a:p>
            <a:r>
              <a:rPr lang="nl-NL" sz="3200" b="1" dirty="0"/>
              <a:t>Wie zijn dit?</a:t>
            </a:r>
          </a:p>
          <a:p>
            <a:r>
              <a:rPr lang="nl-NL" dirty="0"/>
              <a:t>A) De president van Utopia en haar vader</a:t>
            </a:r>
          </a:p>
          <a:p>
            <a:r>
              <a:rPr lang="nl-NL" dirty="0"/>
              <a:t>B) De koningin van Utopia en haar minister president</a:t>
            </a:r>
          </a:p>
          <a:p>
            <a:r>
              <a:rPr lang="nl-NL" dirty="0"/>
              <a:t>C) De manager van de Action, de enige winkel in Utopia.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1FCBEB0-46FA-9E43-AB31-9185F1C9E2E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0E09B6B6-BB1C-1E40-AAE1-A5A41F3B68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46" y="2304745"/>
            <a:ext cx="3781766" cy="252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655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9AF0B3-82BC-C945-9F60-9D40D9FAC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88754E-C7B0-2F47-8E4D-CA3F096BC4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3450" y="868680"/>
            <a:ext cx="6439662" cy="5120640"/>
          </a:xfrm>
        </p:spPr>
        <p:txBody>
          <a:bodyPr/>
          <a:lstStyle/>
          <a:p>
            <a:r>
              <a:rPr lang="nl-NL" sz="3200" b="1" dirty="0"/>
              <a:t>Wie zijn dit?</a:t>
            </a:r>
          </a:p>
          <a:p>
            <a:r>
              <a:rPr lang="nl-NL" dirty="0">
                <a:solidFill>
                  <a:srgbClr val="FF0000"/>
                </a:solidFill>
              </a:rPr>
              <a:t>A) De president van Utopia en haar vader</a:t>
            </a:r>
          </a:p>
          <a:p>
            <a:r>
              <a:rPr lang="nl-NL" dirty="0"/>
              <a:t>B) De koningin van Utopia en haar minister president</a:t>
            </a:r>
          </a:p>
          <a:p>
            <a:r>
              <a:rPr lang="nl-NL" dirty="0"/>
              <a:t>C) De manager van de Action, de enige winkel in Utopia.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1FCBEB0-46FA-9E43-AB31-9185F1C9E2E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0E09B6B6-BB1C-1E40-AAE1-A5A41F3B68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46" y="2304745"/>
            <a:ext cx="3781766" cy="252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492745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43</TotalTime>
  <Words>541</Words>
  <Application>Microsoft Macintosh PowerPoint</Application>
  <PresentationFormat>Breedbeeld</PresentationFormat>
  <Paragraphs>57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8" baseType="lpstr">
      <vt:lpstr>Corbel</vt:lpstr>
      <vt:lpstr>Wingdings 2</vt:lpstr>
      <vt:lpstr>Frame</vt:lpstr>
      <vt:lpstr>Voorbeeld Inburgeringsvragen Utopia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Voorbeeld Inburgeringsvragen Utopia</dc:title>
  <dc:creator>Annelien Jonkman</dc:creator>
  <cp:lastModifiedBy>Annelien Jonkman</cp:lastModifiedBy>
  <cp:revision>6</cp:revision>
  <dcterms:created xsi:type="dcterms:W3CDTF">2018-11-12T21:37:16Z</dcterms:created>
  <dcterms:modified xsi:type="dcterms:W3CDTF">2018-11-12T22:20:50Z</dcterms:modified>
</cp:coreProperties>
</file>