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4629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4812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8708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016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04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1517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307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7577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1159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1237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1401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6644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786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6297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0046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992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3212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BEDF42B-94D8-45D0-8248-0CE6E5F20896}" type="datetimeFigureOut">
              <a:rPr lang="nl-NL" smtClean="0"/>
              <a:t>16-11-2018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6AA2745-456F-477B-9A1F-51887EAE10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432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dershipfreak.wordpress.com/tag/new-hire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5E585851-A995-4EBA-AF8F-1AF9E6B17E66}"/>
              </a:ext>
            </a:extLst>
          </p:cNvPr>
          <p:cNvSpPr txBox="1"/>
          <p:nvPr/>
        </p:nvSpPr>
        <p:spPr>
          <a:xfrm>
            <a:off x="2894202" y="822121"/>
            <a:ext cx="60232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De Griekse goden</a:t>
            </a:r>
          </a:p>
          <a:p>
            <a:pPr algn="ctr"/>
            <a:r>
              <a:rPr lang="nl-NL" dirty="0"/>
              <a:t>2 verhalen over: Doos van Pandora &amp; Prometheus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A910247-116D-43CC-90C2-629B2C5DC76E}"/>
              </a:ext>
            </a:extLst>
          </p:cNvPr>
          <p:cNvSpPr txBox="1"/>
          <p:nvPr/>
        </p:nvSpPr>
        <p:spPr>
          <a:xfrm>
            <a:off x="4665677" y="6233020"/>
            <a:ext cx="2860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Door: Richard Verhoeff</a:t>
            </a:r>
          </a:p>
        </p:txBody>
      </p:sp>
      <p:pic>
        <p:nvPicPr>
          <p:cNvPr id="1026" name="Picture 2" descr="Afbeeldingsresultaat voor doos van pandora">
            <a:extLst>
              <a:ext uri="{FF2B5EF4-FFF2-40B4-BE49-F238E27FC236}">
                <a16:creationId xmlns:a16="http://schemas.microsoft.com/office/drawing/2014/main" id="{D00700FF-9B60-4AC5-A7A8-04765ED05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338" y="1819469"/>
            <a:ext cx="4456615" cy="367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beeldingsresultaat voor griekse mythologie vuur">
            <a:extLst>
              <a:ext uri="{FF2B5EF4-FFF2-40B4-BE49-F238E27FC236}">
                <a16:creationId xmlns:a16="http://schemas.microsoft.com/office/drawing/2014/main" id="{823D7B88-BEC0-498C-ABFF-3F3B2C8D2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048" y="1819469"/>
            <a:ext cx="4818067" cy="367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657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fbeeldingsresultaat voor griekse mythologie vuur">
            <a:extLst>
              <a:ext uri="{FF2B5EF4-FFF2-40B4-BE49-F238E27FC236}">
                <a16:creationId xmlns:a16="http://schemas.microsoft.com/office/drawing/2014/main" id="{73EC236C-8587-4FAB-9CBB-3B744E7F7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966" y="1912775"/>
            <a:ext cx="4818067" cy="367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304E6C10-11BD-40C5-A652-13CE465219AF}"/>
              </a:ext>
            </a:extLst>
          </p:cNvPr>
          <p:cNvSpPr txBox="1"/>
          <p:nvPr/>
        </p:nvSpPr>
        <p:spPr>
          <a:xfrm>
            <a:off x="4665306" y="1091682"/>
            <a:ext cx="3088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Prometheus</a:t>
            </a:r>
            <a:endParaRPr lang="nl-NL" dirty="0"/>
          </a:p>
        </p:txBody>
      </p:sp>
      <p:pic>
        <p:nvPicPr>
          <p:cNvPr id="5" name="Prometheus">
            <a:hlinkClick r:id="" action="ppaction://media"/>
            <a:extLst>
              <a:ext uri="{FF2B5EF4-FFF2-40B4-BE49-F238E27FC236}">
                <a16:creationId xmlns:a16="http://schemas.microsoft.com/office/drawing/2014/main" id="{44174334-35CE-4939-A145-DC927620D6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04722" y="57663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28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1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fbeeldingsresultaat voor doos van pandora">
            <a:extLst>
              <a:ext uri="{FF2B5EF4-FFF2-40B4-BE49-F238E27FC236}">
                <a16:creationId xmlns:a16="http://schemas.microsoft.com/office/drawing/2014/main" id="{1853B442-D25D-43F5-B21B-4C3E53F24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692" y="2071396"/>
            <a:ext cx="4456615" cy="367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D7E528FC-C21E-475F-A3BE-92126B41699A}"/>
              </a:ext>
            </a:extLst>
          </p:cNvPr>
          <p:cNvSpPr txBox="1"/>
          <p:nvPr/>
        </p:nvSpPr>
        <p:spPr>
          <a:xfrm>
            <a:off x="3035558" y="1001971"/>
            <a:ext cx="6120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De doos van Pandora</a:t>
            </a:r>
          </a:p>
        </p:txBody>
      </p:sp>
      <p:pic>
        <p:nvPicPr>
          <p:cNvPr id="8" name="De doos van Pandora">
            <a:hlinkClick r:id="" action="ppaction://media"/>
            <a:extLst>
              <a:ext uri="{FF2B5EF4-FFF2-40B4-BE49-F238E27FC236}">
                <a16:creationId xmlns:a16="http://schemas.microsoft.com/office/drawing/2014/main" id="{A4563252-6655-4BB9-9FBE-6967C37493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50590" y="59345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5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6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70CD9C4E-47DD-41D1-9934-4C82931E3E95}"/>
              </a:ext>
            </a:extLst>
          </p:cNvPr>
          <p:cNvSpPr txBox="1"/>
          <p:nvPr/>
        </p:nvSpPr>
        <p:spPr>
          <a:xfrm>
            <a:off x="3070371" y="1107347"/>
            <a:ext cx="64679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Ga verder bij wikiwijs met de les, het is handig dat je voor de toets nog 1 keer de inhoud doorleest en/ of deze kennisclip afluistert!</a:t>
            </a:r>
          </a:p>
          <a:p>
            <a:endParaRPr lang="nl-NL" dirty="0"/>
          </a:p>
          <a:p>
            <a:r>
              <a:rPr lang="nl-NL" dirty="0"/>
              <a:t>Veel succes met de toets!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1A382638-9BC7-43D7-9067-61AFC13B1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209875" y="2858732"/>
            <a:ext cx="3772250" cy="282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706749"/>
      </p:ext>
    </p:extLst>
  </p:cSld>
  <p:clrMapOvr>
    <a:masterClrMapping/>
  </p:clrMapOvr>
</p:sld>
</file>

<file path=ppt/theme/theme1.xml><?xml version="1.0" encoding="utf-8"?>
<a:theme xmlns:a="http://schemas.openxmlformats.org/drawingml/2006/main" name="Segment">
  <a:themeElements>
    <a:clrScheme name="Segmen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gmen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gmen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47</TotalTime>
  <Words>56</Words>
  <Application>Microsoft Office PowerPoint</Application>
  <PresentationFormat>Breedbeeld</PresentationFormat>
  <Paragraphs>8</Paragraphs>
  <Slides>4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Segment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Richard Verhoeff</dc:creator>
  <cp:lastModifiedBy>Richard Verhoeff</cp:lastModifiedBy>
  <cp:revision>6</cp:revision>
  <dcterms:created xsi:type="dcterms:W3CDTF">2018-11-16T10:51:29Z</dcterms:created>
  <dcterms:modified xsi:type="dcterms:W3CDTF">2018-11-16T11:38:56Z</dcterms:modified>
</cp:coreProperties>
</file>