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media/image2.jpeg" ContentType="image/jpeg"/>
  <Override PartName="/ppt/media/image3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000000"/>
        </a:solidFill>
        <a:effectLst/>
        <a:uFillTx/>
        <a:latin typeface="Superclarendon"/>
        <a:ea typeface="Superclarendon"/>
        <a:cs typeface="Superclarendon"/>
        <a:sym typeface="Superclarendo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CAE6E8"/>
          </a:solidFill>
        </a:fill>
      </a:tcStyle>
    </a:wholeTbl>
    <a:band2H>
      <a:tcTxStyle b="def" i="def"/>
      <a:tcStyle>
        <a:tcBdr/>
        <a:fill>
          <a:solidFill>
            <a:srgbClr val="E6F3F4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381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381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F5E0CB"/>
          </a:solidFill>
        </a:fill>
      </a:tcStyle>
    </a:wholeTbl>
    <a:band2H>
      <a:tcTxStyle b="def" i="def"/>
      <a:tcStyle>
        <a:tcBdr/>
        <a:fill>
          <a:solidFill>
            <a:srgbClr val="FAF0E7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381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381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D6D0DA"/>
          </a:solidFill>
        </a:fill>
      </a:tcStyle>
    </a:wholeTbl>
    <a:band2H>
      <a:tcTxStyle b="def" i="def"/>
      <a:tcStyle>
        <a:tcBdr/>
        <a:fill>
          <a:solidFill>
            <a:srgbClr val="EBE9ED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381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381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EEEEE"/>
          </a:solidFill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Superclarendon"/>
          <a:ea typeface="Superclarendon"/>
          <a:cs typeface="Superclarendon"/>
        </a:font>
        <a:srgbClr val="000000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381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381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EEEEE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solidFill>
            <a:srgbClr val="EEEEEE">
              <a:alpha val="20000"/>
            </a:srgbClr>
          </a:solidFill>
        </a:fill>
      </a:tcStyle>
    </a:firstCol>
    <a:la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50800" cap="flat">
              <a:solidFill>
                <a:srgbClr val="EEEEEE"/>
              </a:solidFill>
              <a:prstDash val="solid"/>
              <a:round/>
            </a:ln>
          </a:top>
          <a:bottom>
            <a:ln w="127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Superclarendon"/>
          <a:ea typeface="Superclarendon"/>
          <a:cs typeface="Superclarendon"/>
        </a:font>
        <a:srgbClr val="EEEEEE"/>
      </a:tcTxStyle>
      <a:tcStyle>
        <a:tcBdr>
          <a:left>
            <a:ln w="12700" cap="flat">
              <a:solidFill>
                <a:srgbClr val="EEEEEE"/>
              </a:solidFill>
              <a:prstDash val="solid"/>
              <a:round/>
            </a:ln>
          </a:left>
          <a:right>
            <a:ln w="12700" cap="flat">
              <a:solidFill>
                <a:srgbClr val="EEEEEE"/>
              </a:solidFill>
              <a:prstDash val="solid"/>
              <a:round/>
            </a:ln>
          </a:right>
          <a:top>
            <a:ln w="12700" cap="flat">
              <a:solidFill>
                <a:srgbClr val="EEEEEE"/>
              </a:solidFill>
              <a:prstDash val="solid"/>
              <a:round/>
            </a:ln>
          </a:top>
          <a:bottom>
            <a:ln w="25400" cap="flat">
              <a:solidFill>
                <a:srgbClr val="EEEEEE"/>
              </a:solidFill>
              <a:prstDash val="solid"/>
              <a:round/>
            </a:ln>
          </a:bottom>
          <a:insideH>
            <a:ln w="12700" cap="flat">
              <a:solidFill>
                <a:srgbClr val="EEEEEE"/>
              </a:solidFill>
              <a:prstDash val="solid"/>
              <a:round/>
            </a:ln>
          </a:insideH>
          <a:insideV>
            <a:ln w="12700" cap="flat">
              <a:solidFill>
                <a:srgbClr val="EEEEE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Shape 13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en ondertite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kst"/>
          <p:cNvSpPr txBox="1"/>
          <p:nvPr>
            <p:ph type="title"/>
          </p:nvPr>
        </p:nvSpPr>
        <p:spPr>
          <a:xfrm>
            <a:off x="1270000" y="1943100"/>
            <a:ext cx="10464800" cy="2997200"/>
          </a:xfrm>
          <a:prstGeom prst="rect">
            <a:avLst/>
          </a:prstGeom>
        </p:spPr>
        <p:txBody>
          <a:bodyPr anchor="b"/>
          <a:lstStyle>
            <a:lvl1pPr>
              <a:defRPr spc="-128" sz="6400"/>
            </a:lvl1pPr>
          </a:lstStyle>
          <a:p>
            <a:pPr/>
            <a:r>
              <a:t>Titeltekst</a:t>
            </a:r>
          </a:p>
        </p:txBody>
      </p:sp>
      <p:sp>
        <p:nvSpPr>
          <p:cNvPr id="12" name="Hoofdtekst - niveau één…"/>
          <p:cNvSpPr txBox="1"/>
          <p:nvPr>
            <p:ph type="body" sz="quarter" idx="1"/>
          </p:nvPr>
        </p:nvSpPr>
        <p:spPr>
          <a:xfrm>
            <a:off x="1270000" y="5029200"/>
            <a:ext cx="10464800" cy="2184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0" indent="0" algn="ctr">
              <a:spcBef>
                <a:spcPts val="0"/>
              </a:spcBef>
              <a:buSzTx/>
              <a:buNone/>
              <a:defRPr sz="2400"/>
            </a:lvl2pPr>
            <a:lvl3pPr marL="0" indent="0" algn="ctr">
              <a:spcBef>
                <a:spcPts val="0"/>
              </a:spcBef>
              <a:buSzTx/>
              <a:buNone/>
              <a:defRPr sz="2400"/>
            </a:lvl3pPr>
            <a:lvl4pPr marL="0" indent="0" algn="ctr">
              <a:spcBef>
                <a:spcPts val="0"/>
              </a:spcBef>
              <a:buSzTx/>
              <a:buNone/>
              <a:defRPr sz="2400"/>
            </a:lvl4pPr>
            <a:lvl5pPr marL="0" indent="0" algn="ctr"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3" name="Dianummer"/>
          <p:cNvSpPr txBox="1"/>
          <p:nvPr>
            <p:ph type="sldNum" sz="quarter" idx="2"/>
          </p:nvPr>
        </p:nvSpPr>
        <p:spPr>
          <a:xfrm>
            <a:off x="6305296" y="9017051"/>
            <a:ext cx="406909" cy="380899"/>
          </a:xfrm>
          <a:prstGeom prst="rect">
            <a:avLst/>
          </a:prstGeom>
        </p:spPr>
        <p:txBody>
          <a:bodyPr anchor="ctr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a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Hoofdtekst - niveau één…"/>
          <p:cNvSpPr txBox="1"/>
          <p:nvPr>
            <p:ph type="body" sz="quarter" idx="1"/>
          </p:nvPr>
        </p:nvSpPr>
        <p:spPr>
          <a:xfrm>
            <a:off x="1270000" y="6362700"/>
            <a:ext cx="10464800" cy="64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1200"/>
              </a:spcBef>
              <a:buSzTx/>
              <a:buNone/>
              <a:defRPr sz="3600">
                <a:solidFill>
                  <a:srgbClr val="222222"/>
                </a:solidFill>
              </a:defRPr>
            </a:lvl1pPr>
            <a:lvl2pPr marL="1281205" indent="-658905" algn="ctr">
              <a:spcBef>
                <a:spcPts val="1200"/>
              </a:spcBef>
              <a:buBlip>
                <a:blip r:embed="rId3"/>
              </a:buBlip>
              <a:defRPr sz="3600">
                <a:solidFill>
                  <a:srgbClr val="222222"/>
                </a:solidFill>
              </a:defRPr>
            </a:lvl2pPr>
            <a:lvl3pPr marL="1903505" indent="-658905" algn="ctr">
              <a:spcBef>
                <a:spcPts val="1200"/>
              </a:spcBef>
              <a:buBlip>
                <a:blip r:embed="rId3"/>
              </a:buBlip>
              <a:defRPr sz="3600">
                <a:solidFill>
                  <a:srgbClr val="222222"/>
                </a:solidFill>
              </a:defRPr>
            </a:lvl3pPr>
            <a:lvl4pPr marL="2525805" indent="-658905" algn="ctr">
              <a:spcBef>
                <a:spcPts val="1200"/>
              </a:spcBef>
              <a:buBlip>
                <a:blip r:embed="rId3"/>
              </a:buBlip>
              <a:defRPr sz="3600">
                <a:solidFill>
                  <a:srgbClr val="222222"/>
                </a:solidFill>
              </a:defRPr>
            </a:lvl4pPr>
            <a:lvl5pPr marL="3148105" indent="-658905" algn="ctr">
              <a:spcBef>
                <a:spcPts val="1200"/>
              </a:spcBef>
              <a:buBlip>
                <a:blip r:embed="rId3"/>
              </a:buBlip>
              <a:defRPr sz="3600">
                <a:solidFill>
                  <a:srgbClr val="222222"/>
                </a:solidFill>
              </a:defRPr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99" name="&quot;Typ hier een citaat.&quot;"/>
          <p:cNvSpPr txBox="1"/>
          <p:nvPr>
            <p:ph type="body" sz="quarter" idx="13"/>
          </p:nvPr>
        </p:nvSpPr>
        <p:spPr>
          <a:xfrm>
            <a:off x="1270000" y="4241798"/>
            <a:ext cx="10464800" cy="736602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20000"/>
              </a:lnSpc>
              <a:buSzTx/>
              <a:buNone/>
              <a:defRPr b="1" spc="-200" sz="4200">
                <a:latin typeface="Superclarendon"/>
                <a:ea typeface="Superclarendon"/>
                <a:cs typeface="Superclarendon"/>
                <a:sym typeface="Superclarendon"/>
              </a:defRPr>
            </a:pPr>
          </a:p>
        </p:txBody>
      </p:sp>
      <p:sp>
        <p:nvSpPr>
          <p:cNvPr id="100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157588660_2880x1920.jpeg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8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 - Al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 - Alt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Lijn" descr="Lij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34473" y="8193633"/>
            <a:ext cx="3457772" cy="7184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157588660_2880x1920.jpeg"/>
          <p:cNvSpPr/>
          <p:nvPr>
            <p:ph type="pic" idx="13"/>
          </p:nvPr>
        </p:nvSpPr>
        <p:spPr>
          <a:xfrm>
            <a:off x="387350" y="400050"/>
            <a:ext cx="12217400" cy="62672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2" name="Titeltekst"/>
          <p:cNvSpPr txBox="1"/>
          <p:nvPr>
            <p:ph type="title"/>
          </p:nvPr>
        </p:nvSpPr>
        <p:spPr>
          <a:xfrm>
            <a:off x="635000" y="6845300"/>
            <a:ext cx="11734800" cy="1219200"/>
          </a:xfrm>
          <a:prstGeom prst="rect">
            <a:avLst/>
          </a:prstGeom>
        </p:spPr>
        <p:txBody>
          <a:bodyPr anchor="b"/>
          <a:lstStyle>
            <a:lvl1pPr>
              <a:defRPr spc="-128" sz="6400"/>
            </a:lvl1pPr>
          </a:lstStyle>
          <a:p>
            <a:pPr/>
            <a:r>
              <a:t>Titeltekst</a:t>
            </a:r>
          </a:p>
        </p:txBody>
      </p:sp>
      <p:sp>
        <p:nvSpPr>
          <p:cNvPr id="23" name="Hoofdtekst - niveau één…"/>
          <p:cNvSpPr txBox="1"/>
          <p:nvPr>
            <p:ph type="body" sz="quarter" idx="1"/>
          </p:nvPr>
        </p:nvSpPr>
        <p:spPr>
          <a:xfrm>
            <a:off x="635000" y="8318500"/>
            <a:ext cx="11734800" cy="876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0" indent="0" algn="ctr">
              <a:spcBef>
                <a:spcPts val="0"/>
              </a:spcBef>
              <a:buSzTx/>
              <a:buNone/>
              <a:defRPr sz="2400"/>
            </a:lvl2pPr>
            <a:lvl3pPr marL="0" indent="0" algn="ctr">
              <a:spcBef>
                <a:spcPts val="0"/>
              </a:spcBef>
              <a:buSzTx/>
              <a:buNone/>
              <a:defRPr sz="2400"/>
            </a:lvl3pPr>
            <a:lvl4pPr marL="0" indent="0" algn="ctr">
              <a:spcBef>
                <a:spcPts val="0"/>
              </a:spcBef>
              <a:buSzTx/>
              <a:buNone/>
              <a:defRPr sz="2400"/>
            </a:lvl4pPr>
            <a:lvl5pPr marL="0" indent="0" algn="ctr"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24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midde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eltekst"/>
          <p:cNvSpPr txBox="1"/>
          <p:nvPr>
            <p:ph type="title"/>
          </p:nvPr>
        </p:nvSpPr>
        <p:spPr>
          <a:xfrm>
            <a:off x="1270000" y="3505200"/>
            <a:ext cx="10464800" cy="2730500"/>
          </a:xfrm>
          <a:prstGeom prst="rect">
            <a:avLst/>
          </a:prstGeom>
        </p:spPr>
        <p:txBody>
          <a:bodyPr/>
          <a:lstStyle>
            <a:lvl1pPr>
              <a:defRPr spc="-128" sz="6400"/>
            </a:lvl1pPr>
          </a:lstStyle>
          <a:p>
            <a:pPr/>
            <a:r>
              <a:t>Titeltekst</a:t>
            </a:r>
          </a:p>
        </p:txBody>
      </p:sp>
      <p:sp>
        <p:nvSpPr>
          <p:cNvPr id="3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ca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Lijn" descr="Lij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6046" y="5082128"/>
            <a:ext cx="4512626" cy="7184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Afbeelding"/>
          <p:cNvSpPr/>
          <p:nvPr>
            <p:ph type="pic" sz="half" idx="13"/>
          </p:nvPr>
        </p:nvSpPr>
        <p:spPr>
          <a:xfrm>
            <a:off x="6807200" y="762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1" name="Titeltekst"/>
          <p:cNvSpPr txBox="1"/>
          <p:nvPr>
            <p:ph type="title"/>
          </p:nvPr>
        </p:nvSpPr>
        <p:spPr>
          <a:xfrm>
            <a:off x="762000" y="774700"/>
            <a:ext cx="5588000" cy="4102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Titeltekst</a:t>
            </a:r>
          </a:p>
        </p:txBody>
      </p:sp>
      <p:sp>
        <p:nvSpPr>
          <p:cNvPr id="42" name="Hoofdtekst - niveau één…"/>
          <p:cNvSpPr txBox="1"/>
          <p:nvPr>
            <p:ph type="body" sz="quarter" idx="1"/>
          </p:nvPr>
        </p:nvSpPr>
        <p:spPr>
          <a:xfrm>
            <a:off x="762000" y="5372100"/>
            <a:ext cx="5588000" cy="3619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0" indent="0" algn="ctr">
              <a:spcBef>
                <a:spcPts val="0"/>
              </a:spcBef>
              <a:buSzTx/>
              <a:buNone/>
              <a:defRPr sz="2400"/>
            </a:lvl2pPr>
            <a:lvl3pPr marL="0" indent="0" algn="ctr">
              <a:spcBef>
                <a:spcPts val="0"/>
              </a:spcBef>
              <a:buSzTx/>
              <a:buNone/>
              <a:defRPr sz="2400"/>
            </a:lvl3pPr>
            <a:lvl4pPr marL="0" indent="0" algn="ctr">
              <a:spcBef>
                <a:spcPts val="0"/>
              </a:spcBef>
              <a:buSzTx/>
              <a:buNone/>
              <a:defRPr sz="2400"/>
            </a:lvl4pPr>
            <a:lvl5pPr marL="0" indent="0" algn="ctr"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43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bo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Lijn" descr="Lij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082" y="2732633"/>
            <a:ext cx="10908153" cy="71906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Titeltekst"/>
          <p:cNvSpPr txBox="1"/>
          <p:nvPr>
            <p:ph type="title"/>
          </p:nvPr>
        </p:nvSpPr>
        <p:spPr>
          <a:xfrm>
            <a:off x="1270000" y="698500"/>
            <a:ext cx="10464800" cy="1905000"/>
          </a:xfrm>
          <a:prstGeom prst="rect">
            <a:avLst/>
          </a:prstGeom>
        </p:spPr>
        <p:txBody>
          <a:bodyPr/>
          <a:lstStyle/>
          <a:p>
            <a:pPr/>
            <a:r>
              <a:t>Titeltekst</a:t>
            </a:r>
          </a:p>
        </p:txBody>
      </p:sp>
      <p:sp>
        <p:nvSpPr>
          <p:cNvPr id="5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Lijn" descr="Lij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082" y="2732633"/>
            <a:ext cx="10908153" cy="71906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eltekst"/>
          <p:cNvSpPr txBox="1"/>
          <p:nvPr>
            <p:ph type="title"/>
          </p:nvPr>
        </p:nvSpPr>
        <p:spPr>
          <a:xfrm>
            <a:off x="1270000" y="698500"/>
            <a:ext cx="10464800" cy="1905000"/>
          </a:xfrm>
          <a:prstGeom prst="rect">
            <a:avLst/>
          </a:prstGeom>
        </p:spPr>
        <p:txBody>
          <a:bodyPr/>
          <a:lstStyle/>
          <a:p>
            <a:pPr/>
            <a:r>
              <a:t>Titeltekst</a:t>
            </a:r>
          </a:p>
        </p:txBody>
      </p:sp>
      <p:sp>
        <p:nvSpPr>
          <p:cNvPr id="61" name="Hoofdtekst - niveau één…"/>
          <p:cNvSpPr txBox="1"/>
          <p:nvPr>
            <p:ph type="body" idx="1"/>
          </p:nvPr>
        </p:nvSpPr>
        <p:spPr>
          <a:xfrm>
            <a:off x="1270000" y="3263900"/>
            <a:ext cx="104648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opsomm.,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ijn" descr="Lij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0082" y="2732633"/>
            <a:ext cx="10908153" cy="71906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Afbeelding"/>
          <p:cNvSpPr/>
          <p:nvPr>
            <p:ph type="pic" sz="half" idx="13"/>
          </p:nvPr>
        </p:nvSpPr>
        <p:spPr>
          <a:xfrm>
            <a:off x="1181100" y="3380452"/>
            <a:ext cx="5461000" cy="53086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1" name="Titeltekst"/>
          <p:cNvSpPr txBox="1"/>
          <p:nvPr>
            <p:ph type="title"/>
          </p:nvPr>
        </p:nvSpPr>
        <p:spPr>
          <a:xfrm>
            <a:off x="1270000" y="698500"/>
            <a:ext cx="10464800" cy="1905000"/>
          </a:xfrm>
          <a:prstGeom prst="rect">
            <a:avLst/>
          </a:prstGeom>
        </p:spPr>
        <p:txBody>
          <a:bodyPr/>
          <a:lstStyle/>
          <a:p>
            <a:pPr/>
            <a:r>
              <a:t>Titeltekst</a:t>
            </a:r>
          </a:p>
        </p:txBody>
      </p:sp>
      <p:sp>
        <p:nvSpPr>
          <p:cNvPr id="72" name="Hoofdtekst - niveau één…"/>
          <p:cNvSpPr txBox="1"/>
          <p:nvPr>
            <p:ph type="body" sz="half" idx="1"/>
          </p:nvPr>
        </p:nvSpPr>
        <p:spPr>
          <a:xfrm>
            <a:off x="7200900" y="3340100"/>
            <a:ext cx="4826000" cy="53848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3000"/>
              </a:spcBef>
              <a:buBlip>
                <a:blip r:embed="rId3"/>
              </a:buBlip>
              <a:defRPr sz="2600"/>
            </a:lvl1pPr>
            <a:lvl2pPr marL="914400" indent="-457200">
              <a:spcBef>
                <a:spcPts val="3000"/>
              </a:spcBef>
              <a:buBlip>
                <a:blip r:embed="rId3"/>
              </a:buBlip>
              <a:defRPr sz="2600"/>
            </a:lvl2pPr>
            <a:lvl3pPr marL="1371600" indent="-457200">
              <a:spcBef>
                <a:spcPts val="3000"/>
              </a:spcBef>
              <a:buBlip>
                <a:blip r:embed="rId3"/>
              </a:buBlip>
              <a:defRPr sz="2600"/>
            </a:lvl3pPr>
            <a:lvl4pPr marL="1828800" indent="-457200">
              <a:spcBef>
                <a:spcPts val="3000"/>
              </a:spcBef>
              <a:buBlip>
                <a:blip r:embed="rId3"/>
              </a:buBlip>
              <a:defRPr sz="2600"/>
            </a:lvl4pPr>
            <a:lvl5pPr marL="2286000" indent="-457200">
              <a:spcBef>
                <a:spcPts val="3000"/>
              </a:spcBef>
              <a:buBlip>
                <a:blip r:embed="rId3"/>
              </a:buBlip>
              <a:defRPr sz="2600"/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73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Hoofdtekst - niveau één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81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driema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fbeelding"/>
          <p:cNvSpPr/>
          <p:nvPr>
            <p:ph type="pic" sz="quarter" idx="13"/>
          </p:nvPr>
        </p:nvSpPr>
        <p:spPr>
          <a:xfrm>
            <a:off x="6692900" y="5082252"/>
            <a:ext cx="5334000" cy="38989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9" name="Afbeelding"/>
          <p:cNvSpPr/>
          <p:nvPr>
            <p:ph type="pic" sz="quarter" idx="14"/>
          </p:nvPr>
        </p:nvSpPr>
        <p:spPr>
          <a:xfrm>
            <a:off x="6699118" y="751551"/>
            <a:ext cx="5334002" cy="389890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0" name="Afbeelding"/>
          <p:cNvSpPr/>
          <p:nvPr>
            <p:ph type="pic" sz="half" idx="15"/>
          </p:nvPr>
        </p:nvSpPr>
        <p:spPr>
          <a:xfrm>
            <a:off x="965200" y="762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1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ofdtekst - niveau één…"/>
          <p:cNvSpPr txBox="1"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3" name="Titeltekst"/>
          <p:cNvSpPr txBox="1"/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Titeltekst</a:t>
            </a:r>
          </a:p>
        </p:txBody>
      </p:sp>
      <p:sp>
        <p:nvSpPr>
          <p:cNvPr id="4" name="Dianummer"/>
          <p:cNvSpPr txBox="1"/>
          <p:nvPr>
            <p:ph type="sldNum" sz="quarter" idx="2"/>
          </p:nvPr>
        </p:nvSpPr>
        <p:spPr>
          <a:xfrm>
            <a:off x="6292596" y="9017000"/>
            <a:ext cx="406909" cy="38089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1" sz="1800">
                <a:solidFill>
                  <a:srgbClr val="F1F1F1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44" strike="noStrike" sz="4800" u="none">
          <a:ln>
            <a:noFill/>
          </a:ln>
          <a:solidFill>
            <a:srgbClr val="EEEEEE"/>
          </a:solidFill>
          <a:uFillTx/>
          <a:latin typeface="Superclarendon"/>
          <a:ea typeface="Superclarendon"/>
          <a:cs typeface="Superclarendon"/>
          <a:sym typeface="Superclarendon"/>
        </a:defRPr>
      </a:lvl9pPr>
    </p:titleStyle>
    <p:bodyStyle>
      <a:lvl1pPr marL="6223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1pPr>
      <a:lvl2pPr marL="12446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2pPr>
      <a:lvl3pPr marL="18669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3pPr>
      <a:lvl4pPr marL="24892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4pPr>
      <a:lvl5pPr marL="31115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5pPr>
      <a:lvl6pPr marL="37338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6pPr>
      <a:lvl7pPr marL="43561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7pPr>
      <a:lvl8pPr marL="49784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8pPr>
      <a:lvl9pPr marL="5600700" marR="0" indent="-6223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65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EEEEEE"/>
          </a:solidFill>
          <a:uFillTx/>
          <a:latin typeface="Helvetica Neue Bold Condensed"/>
          <a:ea typeface="Helvetica Neue Bold Condensed"/>
          <a:cs typeface="Helvetica Neue Bold Condensed"/>
          <a:sym typeface="Helvetica Neue Bold Condensed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uperclarendo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Introductie le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Introductie les</a:t>
            </a:r>
          </a:p>
        </p:txBody>
      </p:sp>
      <p:sp>
        <p:nvSpPr>
          <p:cNvPr id="139" name="Muziek voor Vmbo1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Muziek voor Vmbo1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Afbeelding" descr="Afbeeldi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61950" y="368300"/>
            <a:ext cx="12274550" cy="6330950"/>
          </a:xfrm>
          <a:prstGeom prst="rect">
            <a:avLst/>
          </a:prstGeom>
        </p:spPr>
      </p:pic>
      <p:sp>
        <p:nvSpPr>
          <p:cNvPr id="142" name="De rege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De regels</a:t>
            </a:r>
          </a:p>
        </p:txBody>
      </p:sp>
      <p:sp>
        <p:nvSpPr>
          <p:cNvPr id="143" name="Tijdens de muzieklessen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Tijdens de muzieklessen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De Regels luiden: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De Regels luiden:</a:t>
            </a:r>
          </a:p>
        </p:txBody>
      </p:sp>
      <p:sp>
        <p:nvSpPr>
          <p:cNvPr id="146" name="Geef elkaar de ruimte om te spreken, 1 tegelijk…"/>
          <p:cNvSpPr txBox="1"/>
          <p:nvPr>
            <p:ph type="body" idx="1"/>
          </p:nvPr>
        </p:nvSpPr>
        <p:spPr>
          <a:xfrm>
            <a:off x="1270000" y="3022600"/>
            <a:ext cx="10464800" cy="5715000"/>
          </a:xfrm>
          <a:prstGeom prst="rect">
            <a:avLst/>
          </a:prstGeom>
        </p:spPr>
        <p:txBody>
          <a:bodyPr/>
          <a:lstStyle/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Geef elkaar de ruimte om te spreken, 1 tegelijk</a:t>
            </a:r>
            <a:br/>
            <a:r>
              <a:t> </a:t>
            </a: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Telefoons in de telefoontas</a:t>
            </a: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Laptops dicht aan het begin van de les</a:t>
            </a: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Ben voorzichtig met de muziekinstrumenten, alleen spelen als ik het aangeef</a:t>
            </a: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Stimuleer en respecteer elkaar</a:t>
            </a:r>
          </a:p>
          <a:p>
            <a:pPr marL="0" indent="0" defTabSz="316484">
              <a:spcBef>
                <a:spcPts val="0"/>
              </a:spcBef>
              <a:buSzTx/>
              <a:buNone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896703" indent="-896703" defTabSz="316484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 sz="30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je krijgt van mij een waarschuwing, daarna melden 0.02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Wat gaan we dit jaar doen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Wat gaan we dit jaar doen?</a:t>
            </a:r>
          </a:p>
        </p:txBody>
      </p:sp>
      <p:sp>
        <p:nvSpPr>
          <p:cNvPr id="149" name="Muziek door de jaren heen…"/>
          <p:cNvSpPr txBox="1"/>
          <p:nvPr>
            <p:ph type="body" idx="1"/>
          </p:nvPr>
        </p:nvSpPr>
        <p:spPr>
          <a:xfrm>
            <a:off x="1270000" y="3060700"/>
            <a:ext cx="10464800" cy="5715000"/>
          </a:xfrm>
          <a:prstGeom prst="rect">
            <a:avLst/>
          </a:prstGeom>
        </p:spPr>
        <p:txBody>
          <a:bodyPr/>
          <a:lstStyle/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Muziek door de jaren heen</a:t>
            </a: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Organologie</a:t>
            </a: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Musiceren: instrumentaal en zang</a:t>
            </a: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Muziektheorie Quiz</a:t>
            </a: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0" indent="0" defTabSz="355600">
              <a:spcBef>
                <a:spcPts val="0"/>
              </a:spcBef>
              <a:buSzTx/>
              <a:buNone/>
              <a:defRPr sz="3900"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De grote Muziek Opdracht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Afbeelding" descr="Afbeeldi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361950" y="368300"/>
            <a:ext cx="12274550" cy="6330950"/>
          </a:xfrm>
          <a:prstGeom prst="rect">
            <a:avLst/>
          </a:prstGeom>
        </p:spPr>
      </p:pic>
      <p:sp>
        <p:nvSpPr>
          <p:cNvPr id="152" name="Wie ben ik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Wie ben ik?</a:t>
            </a:r>
          </a:p>
        </p:txBody>
      </p:sp>
      <p:sp>
        <p:nvSpPr>
          <p:cNvPr id="153" name="Meneer Roy van Lent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Meneer Roy van Lent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–Roy van Lent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–Roy van Lent</a:t>
            </a:r>
          </a:p>
        </p:txBody>
      </p:sp>
      <p:sp>
        <p:nvSpPr>
          <p:cNvPr id="156" name="&quot;Tik op Google mijn naam in en noem 3 dingen die je over mij kunt vinden als musicus.&quot;"/>
          <p:cNvSpPr txBox="1"/>
          <p:nvPr>
            <p:ph type="body" idx="13"/>
          </p:nvPr>
        </p:nvSpPr>
        <p:spPr>
          <a:xfrm>
            <a:off x="1270000" y="3457528"/>
            <a:ext cx="10464800" cy="23051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ctr">
              <a:lnSpc>
                <a:spcPct val="120000"/>
              </a:lnSpc>
              <a:buSzTx/>
              <a:buNone/>
              <a:defRPr b="1" spc="-200" sz="4200">
                <a:latin typeface="Superclarendon"/>
                <a:ea typeface="Superclarendon"/>
                <a:cs typeface="Superclarendon"/>
                <a:sym typeface="Superclarendon"/>
              </a:defRPr>
            </a:lvl1pPr>
          </a:lstStyle>
          <a:p>
            <a:pPr/>
            <a:r>
              <a:t>"Tik op Google mijn naam in en noem 3 dingen die je over mij kunt vinden als musicus."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Muzikaal voorstelrondj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00"/>
            </a:lvl1pPr>
          </a:lstStyle>
          <a:p>
            <a:pPr/>
            <a:r>
              <a:t>Muzikaal voorstelrondje</a:t>
            </a:r>
          </a:p>
        </p:txBody>
      </p:sp>
      <p:sp>
        <p:nvSpPr>
          <p:cNvPr id="159" name="We gaan elkaar muzikaal leren kennen:…"/>
          <p:cNvSpPr txBox="1"/>
          <p:nvPr>
            <p:ph type="body" idx="1"/>
          </p:nvPr>
        </p:nvSpPr>
        <p:spPr>
          <a:xfrm>
            <a:off x="1270000" y="2743200"/>
            <a:ext cx="10464800" cy="5715000"/>
          </a:xfrm>
          <a:prstGeom prst="rect">
            <a:avLst/>
          </a:prstGeom>
        </p:spPr>
        <p:txBody>
          <a:bodyPr/>
          <a:lstStyle/>
          <a:p>
            <a:pPr marL="0" indent="0" defTabSz="355600">
              <a:spcBef>
                <a:spcPts val="0"/>
              </a:spcBef>
              <a:buSzTx/>
              <a:buNone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We gaan elkaar muzikaal leren kennen:</a:t>
            </a:r>
          </a:p>
          <a:p>
            <a:pPr marL="0" indent="0" defTabSz="355600">
              <a:spcBef>
                <a:spcPts val="0"/>
              </a:spcBef>
              <a:buSzTx/>
              <a:buNone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1007532" indent="-1007532" defTabSz="355600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Wat voor muziek luister je meestal?</a:t>
            </a:r>
          </a:p>
          <a:p>
            <a:pPr marL="1007532" indent="-1007532" defTabSz="355600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1007532" indent="-1007532" defTabSz="355600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Speel je een instrument?</a:t>
            </a:r>
          </a:p>
          <a:p>
            <a:pPr marL="1007532" indent="-1007532" defTabSz="355600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1007532" indent="-1007532" defTabSz="355600">
              <a:spcBef>
                <a:spcPts val="0"/>
              </a:spcBef>
              <a:buClr>
                <a:srgbClr val="454545"/>
              </a:buClr>
              <a:buSzPct val="125000"/>
              <a:buFont typeface="Helvetica"/>
              <a:buChar char="⁃"/>
              <a:defRPr>
                <a:solidFill>
                  <a:srgbClr val="35DAD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Dans of zing je als hobby?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uim je spullen op…"/>
          <p:cNvSpPr txBox="1"/>
          <p:nvPr>
            <p:ph type="body" idx="1"/>
          </p:nvPr>
        </p:nvSpPr>
        <p:spPr>
          <a:xfrm>
            <a:off x="1435100" y="284317"/>
            <a:ext cx="10464800" cy="7584765"/>
          </a:xfrm>
          <a:prstGeom prst="rect">
            <a:avLst/>
          </a:prstGeom>
        </p:spPr>
        <p:txBody>
          <a:bodyPr anchor="ctr"/>
          <a:lstStyle/>
          <a:p>
            <a:pPr defTabSz="578358">
              <a:lnSpc>
                <a:spcPct val="120000"/>
              </a:lnSpc>
              <a:spcBef>
                <a:spcPts val="4100"/>
              </a:spcBef>
              <a:defRPr b="1" spc="-124" sz="4158">
                <a:solidFill>
                  <a:srgbClr val="EEEEEE"/>
                </a:solidFill>
                <a:latin typeface="Superclarendon"/>
                <a:ea typeface="Superclarendon"/>
                <a:cs typeface="Superclarendon"/>
                <a:sym typeface="Superclarendon"/>
              </a:defRPr>
            </a:pPr>
          </a:p>
          <a:p>
            <a:pPr defTabSz="578358">
              <a:lnSpc>
                <a:spcPct val="120000"/>
              </a:lnSpc>
              <a:spcBef>
                <a:spcPts val="4100"/>
              </a:spcBef>
              <a:defRPr b="1" spc="-198" sz="4158">
                <a:solidFill>
                  <a:srgbClr val="EEEEEE"/>
                </a:solidFill>
                <a:latin typeface="Superclarendon"/>
                <a:ea typeface="Superclarendon"/>
                <a:cs typeface="Superclarendon"/>
                <a:sym typeface="Superclarendon"/>
              </a:defRPr>
            </a:pPr>
            <a:r>
              <a:t>Ruim je spullen op</a:t>
            </a:r>
            <a:endParaRPr spc="-124"/>
          </a:p>
          <a:p>
            <a:pPr defTabSz="578358">
              <a:lnSpc>
                <a:spcPct val="120000"/>
              </a:lnSpc>
              <a:spcBef>
                <a:spcPts val="4100"/>
              </a:spcBef>
              <a:defRPr b="1" spc="-198" sz="4158">
                <a:solidFill>
                  <a:srgbClr val="EEEEEE"/>
                </a:solidFill>
                <a:latin typeface="Superclarendon"/>
                <a:ea typeface="Superclarendon"/>
                <a:cs typeface="Superclarendon"/>
                <a:sym typeface="Superclarendon"/>
              </a:defRPr>
            </a:pPr>
            <a:r>
              <a:t>Schuif je stoel aan</a:t>
            </a:r>
            <a:endParaRPr spc="-124"/>
          </a:p>
          <a:p>
            <a:pPr defTabSz="578358">
              <a:lnSpc>
                <a:spcPct val="120000"/>
              </a:lnSpc>
              <a:spcBef>
                <a:spcPts val="4100"/>
              </a:spcBef>
              <a:defRPr b="1" spc="-198" sz="4158">
                <a:solidFill>
                  <a:srgbClr val="EEEEEE"/>
                </a:solidFill>
                <a:latin typeface="Superclarendon"/>
                <a:ea typeface="Superclarendon"/>
                <a:cs typeface="Superclarendon"/>
                <a:sym typeface="Superclarendon"/>
              </a:defRPr>
            </a:pPr>
            <a:r>
              <a:t>Zorg dat de vloer rondom je tafel schoon is</a:t>
            </a:r>
            <a:endParaRPr spc="-124"/>
          </a:p>
          <a:p>
            <a:pPr defTabSz="578358">
              <a:lnSpc>
                <a:spcPct val="120000"/>
              </a:lnSpc>
              <a:spcBef>
                <a:spcPts val="4100"/>
              </a:spcBef>
              <a:defRPr b="1" spc="-198" sz="4158">
                <a:solidFill>
                  <a:srgbClr val="EEEEEE"/>
                </a:solidFill>
                <a:latin typeface="Superclarendon"/>
                <a:ea typeface="Superclarendon"/>
                <a:cs typeface="Superclarendon"/>
                <a:sym typeface="Superclarendon"/>
              </a:defRPr>
            </a:pPr>
            <a:r>
              <a:t>Neem alleen je eigen telefoon uit de telefoontas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6">
  <a:themeElements>
    <a:clrScheme name="New_Template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AB8BF"/>
      </a:accent1>
      <a:accent2>
        <a:srgbClr val="82B21C"/>
      </a:accent2>
      <a:accent3>
        <a:srgbClr val="E6A629"/>
      </a:accent3>
      <a:accent4>
        <a:srgbClr val="E86F1B"/>
      </a:accent4>
      <a:accent5>
        <a:srgbClr val="C4411D"/>
      </a:accent5>
      <a:accent6>
        <a:srgbClr val="795B8C"/>
      </a:accent6>
      <a:hlink>
        <a:srgbClr val="0000FF"/>
      </a:hlink>
      <a:folHlink>
        <a:srgbClr val="FF00FF"/>
      </a:folHlink>
    </a:clrScheme>
    <a:fontScheme name="New_Template6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EEEEE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Superclarendon"/>
            <a:ea typeface="Superclarendon"/>
            <a:cs typeface="Superclarendon"/>
            <a:sym typeface="Superclarendo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Superclarendon"/>
            <a:ea typeface="Superclarendon"/>
            <a:cs typeface="Superclarendon"/>
            <a:sym typeface="Superclarendo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6">
  <a:themeElements>
    <a:clrScheme name="New_Template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AB8BF"/>
      </a:accent1>
      <a:accent2>
        <a:srgbClr val="82B21C"/>
      </a:accent2>
      <a:accent3>
        <a:srgbClr val="E6A629"/>
      </a:accent3>
      <a:accent4>
        <a:srgbClr val="E86F1B"/>
      </a:accent4>
      <a:accent5>
        <a:srgbClr val="C4411D"/>
      </a:accent5>
      <a:accent6>
        <a:srgbClr val="795B8C"/>
      </a:accent6>
      <a:hlink>
        <a:srgbClr val="0000FF"/>
      </a:hlink>
      <a:folHlink>
        <a:srgbClr val="FF00FF"/>
      </a:folHlink>
    </a:clrScheme>
    <a:fontScheme name="New_Template6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EEEEE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Superclarendon"/>
            <a:ea typeface="Superclarendon"/>
            <a:cs typeface="Superclarendon"/>
            <a:sym typeface="Superclarendo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Superclarendon"/>
            <a:ea typeface="Superclarendon"/>
            <a:cs typeface="Superclarendon"/>
            <a:sym typeface="Superclarendo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