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609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84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522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084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369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42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10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70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611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020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178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7D59C-1D99-4040-B138-F717F69F8CCE}" type="datetimeFigureOut">
              <a:rPr lang="nl-NL" smtClean="0"/>
              <a:t>5-9-2012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0FF72-171A-40F8-B32D-E4DF633DC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Communisme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Politieke stroming</a:t>
            </a:r>
          </a:p>
          <a:p>
            <a:r>
              <a:rPr lang="nl-NL" dirty="0" smtClean="0"/>
              <a:t>Een vorm van socialisme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070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Communisme = Marxisme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Doel = klasseloze maatschappij  </a:t>
            </a:r>
            <a:r>
              <a:rPr lang="nl-NL" dirty="0" smtClean="0">
                <a:sym typeface="Wingdings" pitchFamily="2" charset="2"/>
              </a:rPr>
              <a:t>                      	      geen ongelijkheid                                  	      geen privébezit  			     	      antwoord op uitbuiting door 		     	      kapitalisme</a:t>
            </a:r>
          </a:p>
          <a:p>
            <a:r>
              <a:rPr lang="nl-NL" dirty="0" smtClean="0">
                <a:sym typeface="Wingdings" pitchFamily="2" charset="2"/>
              </a:rPr>
              <a:t>Doel = macht aan de arbeiders/boeren</a:t>
            </a:r>
          </a:p>
          <a:p>
            <a:r>
              <a:rPr lang="nl-NL" dirty="0" smtClean="0">
                <a:sym typeface="Wingdings" pitchFamily="2" charset="2"/>
              </a:rPr>
              <a:t>Middel = revolutie</a:t>
            </a:r>
          </a:p>
          <a:p>
            <a:endParaRPr lang="nl-NL" dirty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Grondlegger communisme is Karl </a:t>
            </a:r>
            <a:r>
              <a:rPr lang="nl-NL" dirty="0">
                <a:sym typeface="Wingdings" pitchFamily="2" charset="2"/>
              </a:rPr>
              <a:t>M</a:t>
            </a:r>
            <a:r>
              <a:rPr lang="nl-NL" dirty="0" smtClean="0">
                <a:sym typeface="Wingdings" pitchFamily="2" charset="2"/>
              </a:rPr>
              <a:t>arx                                   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159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Karl Marx</a:t>
            </a:r>
            <a:br>
              <a:rPr lang="nl-NL" dirty="0" smtClean="0"/>
            </a:br>
            <a:r>
              <a:rPr lang="nl-NL" dirty="0" smtClean="0"/>
              <a:t>1818 - 1883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Duitse Filosoof</a:t>
            </a:r>
          </a:p>
          <a:p>
            <a:r>
              <a:rPr lang="nl-NL" dirty="0" smtClean="0"/>
              <a:t>1848 schrijft hij samen met Engels ‘het communistisch manifest’ </a:t>
            </a:r>
            <a:r>
              <a:rPr lang="nl-NL" dirty="0" smtClean="0">
                <a:sym typeface="Wingdings" pitchFamily="2" charset="2"/>
              </a:rPr>
              <a:t>                                  ‘Proletariërs aller landen, verenigt u’</a:t>
            </a:r>
          </a:p>
          <a:p>
            <a:endParaRPr lang="nl-NL" dirty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1867  Das </a:t>
            </a:r>
            <a:r>
              <a:rPr lang="nl-NL" dirty="0" err="1" smtClean="0">
                <a:sym typeface="Wingdings" pitchFamily="2" charset="2"/>
              </a:rPr>
              <a:t>Kapital</a:t>
            </a:r>
            <a:r>
              <a:rPr lang="nl-NL" dirty="0" smtClean="0">
                <a:sym typeface="Wingdings" pitchFamily="2" charset="2"/>
              </a:rPr>
              <a:t>: kritiek op de burgerlijke 			       economie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952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Einde van het kapitalisme volgens Marx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Concentratie van bedrijven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Accumulatie van kapitaal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Verelendung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Revolutie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Dictatuur van het proletariaat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Heilstaat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68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Voorspelling Marx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Rusland wel revoluties</a:t>
            </a:r>
          </a:p>
          <a:p>
            <a:r>
              <a:rPr lang="nl-NL" dirty="0" smtClean="0"/>
              <a:t>In westen geen succesvolle revoluties door:</a:t>
            </a:r>
          </a:p>
          <a:p>
            <a:r>
              <a:rPr lang="nl-NL" dirty="0" smtClean="0"/>
              <a:t>Tegenkrachten</a:t>
            </a:r>
          </a:p>
          <a:p>
            <a:r>
              <a:rPr lang="nl-NL" dirty="0" smtClean="0"/>
              <a:t>Sociale wetgeving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286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communisme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Klasseloze maatschappij</a:t>
            </a:r>
          </a:p>
          <a:p>
            <a:r>
              <a:rPr lang="nl-NL" dirty="0" smtClean="0"/>
              <a:t>Geen privébezit, maar staatseigendom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Overheid beheert namens het volk  </a:t>
            </a:r>
          </a:p>
          <a:p>
            <a:r>
              <a:rPr lang="nl-NL" dirty="0" smtClean="0">
                <a:sym typeface="Wingdings" pitchFamily="2" charset="2"/>
              </a:rPr>
              <a:t>Planeconomie    5-jarenplannen</a:t>
            </a:r>
          </a:p>
          <a:p>
            <a:r>
              <a:rPr lang="nl-NL" dirty="0" smtClean="0">
                <a:sym typeface="Wingdings" pitchFamily="2" charset="2"/>
              </a:rPr>
              <a:t>1-partijstelsel   CP regeert namens het volk, dus is er een volksdemocratie</a:t>
            </a:r>
          </a:p>
          <a:p>
            <a:r>
              <a:rPr lang="nl-NL" dirty="0" smtClean="0">
                <a:sym typeface="Wingdings" pitchFamily="2" charset="2"/>
              </a:rPr>
              <a:t>Censuur </a:t>
            </a:r>
            <a:r>
              <a:rPr lang="nl-NL" smtClean="0">
                <a:sym typeface="Wingdings" pitchFamily="2" charset="2"/>
              </a:rPr>
              <a:t>en propaganda</a:t>
            </a:r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Maatschappelijke organisaties in handen van staat</a:t>
            </a:r>
          </a:p>
          <a:p>
            <a:r>
              <a:rPr lang="nl-NL" dirty="0" smtClean="0">
                <a:sym typeface="Wingdings" pitchFamily="2" charset="2"/>
              </a:rPr>
              <a:t>Geen godsdienst: ‘religie is opium van het volk’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158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Socialisme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Communisme</a:t>
            </a:r>
          </a:p>
          <a:p>
            <a:r>
              <a:rPr lang="nl-NL" dirty="0" smtClean="0"/>
              <a:t>Vorm van socialisme</a:t>
            </a:r>
          </a:p>
          <a:p>
            <a:r>
              <a:rPr lang="nl-NL" dirty="0" smtClean="0"/>
              <a:t>Doel = macht aan het volk</a:t>
            </a:r>
          </a:p>
          <a:p>
            <a:r>
              <a:rPr lang="nl-NL" dirty="0" smtClean="0"/>
              <a:t>Middel = revolutie</a:t>
            </a:r>
          </a:p>
          <a:p>
            <a:r>
              <a:rPr lang="nl-NL" dirty="0" smtClean="0"/>
              <a:t>1-partijstelsel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Sociaaldemocratie</a:t>
            </a:r>
          </a:p>
          <a:p>
            <a:r>
              <a:rPr lang="nl-NL" dirty="0" smtClean="0"/>
              <a:t>Vorm van socialisme</a:t>
            </a:r>
          </a:p>
          <a:p>
            <a:r>
              <a:rPr lang="nl-NL" dirty="0" smtClean="0"/>
              <a:t>Doel = macht aan het volk</a:t>
            </a:r>
          </a:p>
          <a:p>
            <a:r>
              <a:rPr lang="nl-NL" dirty="0" smtClean="0"/>
              <a:t>Middel = verkiezingen</a:t>
            </a:r>
          </a:p>
          <a:p>
            <a:r>
              <a:rPr lang="nl-NL" dirty="0" smtClean="0"/>
              <a:t>democratie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73701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163</Words>
  <Application>Microsoft Office PowerPoint</Application>
  <PresentationFormat>Diavoorstelling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Communisme</vt:lpstr>
      <vt:lpstr>Communisme = Marxisme</vt:lpstr>
      <vt:lpstr>Karl Marx 1818 - 1883</vt:lpstr>
      <vt:lpstr>Einde van het kapitalisme volgens Marx</vt:lpstr>
      <vt:lpstr>Voorspelling Marx</vt:lpstr>
      <vt:lpstr>Kenmerken communisme</vt:lpstr>
      <vt:lpstr>Socialisme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Communisme</dc:title>
  <dc:creator>ottj</dc:creator>
  <cp:lastModifiedBy>ottj</cp:lastModifiedBy>
  <cp:revision>5</cp:revision>
  <dcterms:created xsi:type="dcterms:W3CDTF">2012-09-04T06:40:05Z</dcterms:created>
  <dcterms:modified xsi:type="dcterms:W3CDTF">2012-09-05T08:22:42Z</dcterms:modified>
</cp:coreProperties>
</file>