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55" r:id="rId1"/>
    <p:sldMasterId id="2147483757" r:id="rId2"/>
    <p:sldMasterId id="2147483779" r:id="rId3"/>
  </p:sldMasterIdLst>
  <p:notesMasterIdLst>
    <p:notesMasterId r:id="rId11"/>
  </p:notesMasterIdLst>
  <p:handoutMasterIdLst>
    <p:handoutMasterId r:id="rId12"/>
  </p:handoutMasterIdLst>
  <p:sldIdLst>
    <p:sldId id="300" r:id="rId4"/>
    <p:sldId id="315" r:id="rId5"/>
    <p:sldId id="316" r:id="rId6"/>
    <p:sldId id="318" r:id="rId7"/>
    <p:sldId id="301" r:id="rId8"/>
    <p:sldId id="307" r:id="rId9"/>
    <p:sldId id="317" r:id="rId10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ijsterveld, Reina" initials="BR" lastIdx="10" clrIdx="0"/>
  <p:cmAuthor id="1" name="Ockels, Johan" initials="OJ" lastIdx="1" clrIdx="1"/>
  <p:cmAuthor id="2" name="Smit, Wietske" initials="SW" lastIdx="6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A484"/>
    <a:srgbClr val="FF3399"/>
    <a:srgbClr val="FF99CC"/>
    <a:srgbClr val="FFC7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Stijl, gemiddeld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94" autoAdjust="0"/>
    <p:restoredTop sz="96208" autoAdjust="0"/>
  </p:normalViewPr>
  <p:slideViewPr>
    <p:cSldViewPr>
      <p:cViewPr varScale="1">
        <p:scale>
          <a:sx n="119" d="100"/>
          <a:sy n="119" d="100"/>
        </p:scale>
        <p:origin x="1376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157E369-74E3-4E0D-B7A2-9557641F8509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974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61B6BD0-1215-4963-8978-E04BF6253897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3264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nl-NL" noProof="0"/>
              <a:t>Klik om de stijl te bewerken</a:t>
            </a:r>
          </a:p>
        </p:txBody>
      </p:sp>
      <p:sp>
        <p:nvSpPr>
          <p:cNvPr id="6246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/>
              <a:t>Klik om de ondertitelstijl van het model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CC64CB1F-B7C3-46D0-8277-1DC333DDC9F4}" type="datetime3">
              <a:rPr lang="nl-NL" smtClean="0"/>
              <a:t>23/10/2019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1DE75062-59B2-47E9-A4A6-169D18F62F61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ADE265-DDEB-45BE-9D7F-AD79CA1B2A29}" type="datetime3">
              <a:rPr lang="nl-NL" smtClean="0"/>
              <a:t>23/10/2019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2DDE1A-B369-468D-9B8E-F0D2E215DA2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94934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1952625"/>
            <a:ext cx="1822450" cy="406717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1952625"/>
            <a:ext cx="5319712" cy="406717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0CD59-5668-4C1E-BF76-9BCC497C7007}" type="datetime3">
              <a:rPr lang="nl-NL" smtClean="0"/>
              <a:t>23/10/2019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BC478-9647-46C8-9F7F-1E0E36BCA79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24636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/>
              <a:t>23/10/2019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/>
              <a:t>23/10/2019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4033029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/>
              <a:t>23/10/2019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7725845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/>
              <a:t>23/10/2019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547383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/>
              <a:t>23/10/2019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8858571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/>
              <a:t>23/10/2019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795189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/>
              <a:t>23/10/2019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901637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/>
              <a:t>23/10/2019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22668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FFAD01-B00D-4C58-A3F1-7968BC1A6026}" type="datetime3">
              <a:rPr lang="nl-NL" smtClean="0"/>
              <a:t>23/10/2019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39545-2D25-4177-A27C-F6E8E77E1D12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017681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/>
              <a:t>23/10/2019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836537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/>
              <a:t>23/10/2019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781633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/>
              <a:t>23/10/2019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188658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>
                <a:solidFill>
                  <a:srgbClr val="474747"/>
                </a:solidFill>
              </a:rPr>
              <a:pPr/>
              <a:t>23/10/2019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pPr>
              <a:buClr>
                <a:srgbClr val="474747"/>
              </a:buClr>
            </a:pPr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1067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>
                <a:solidFill>
                  <a:srgbClr val="474747"/>
                </a:solidFill>
              </a:rPr>
              <a:pPr/>
              <a:t>23/10/2019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9210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>
                <a:solidFill>
                  <a:srgbClr val="474747"/>
                </a:solidFill>
              </a:rPr>
              <a:pPr/>
              <a:t>23/10/2019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2442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>
                <a:solidFill>
                  <a:srgbClr val="474747"/>
                </a:solidFill>
              </a:rPr>
              <a:pPr/>
              <a:t>23/10/2019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3838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>
                <a:solidFill>
                  <a:srgbClr val="474747"/>
                </a:solidFill>
              </a:rPr>
              <a:pPr/>
              <a:t>23/10/2019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066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>
                <a:solidFill>
                  <a:srgbClr val="474747"/>
                </a:solidFill>
              </a:rPr>
              <a:pPr/>
              <a:t>23/10/2019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7158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>
                <a:solidFill>
                  <a:srgbClr val="474747"/>
                </a:solidFill>
              </a:rPr>
              <a:pPr/>
              <a:t>23/10/2019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223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F759A4-E60A-4C5D-B79C-66D2FC8907B2}" type="datetime3">
              <a:rPr lang="nl-NL" smtClean="0"/>
              <a:t>23/10/2019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C40CEB-2581-4692-BC12-8969370FF425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7496261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>
                <a:solidFill>
                  <a:srgbClr val="474747"/>
                </a:solidFill>
              </a:rPr>
              <a:pPr/>
              <a:t>23/10/2019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6936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>
                <a:solidFill>
                  <a:srgbClr val="474747"/>
                </a:solidFill>
              </a:rPr>
              <a:pPr/>
              <a:t>23/10/2019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120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>
                <a:solidFill>
                  <a:srgbClr val="474747"/>
                </a:solidFill>
              </a:rPr>
              <a:pPr/>
              <a:t>23/10/2019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9079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>
                <a:solidFill>
                  <a:srgbClr val="474747"/>
                </a:solidFill>
              </a:rPr>
              <a:pPr/>
              <a:t>23/10/2019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526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2852738"/>
            <a:ext cx="3570287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2852738"/>
            <a:ext cx="3571875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26801E-3505-49C8-9575-709CFFFA5D16}" type="datetime3">
              <a:rPr lang="nl-NL" smtClean="0"/>
              <a:t>23/10/2019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07F236-DD57-47E3-8A3C-5023BC8F19D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6962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6574DE-E4DD-42F6-818D-89BA71DB9867}" type="datetime3">
              <a:rPr lang="nl-NL" smtClean="0"/>
              <a:t>23/10/2019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0E2FD-CC7F-49C6-95D0-CC825B11D26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15583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6AE813-F702-45E9-A47A-6F44FADD9E74}" type="datetime3">
              <a:rPr lang="nl-NL" smtClean="0"/>
              <a:t>23/10/2019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D9D6D-A5A5-4853-97B0-7F3B66E4746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691982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739156-DDFF-4088-8452-FC843531A739}" type="datetime3">
              <a:rPr lang="nl-NL" smtClean="0"/>
              <a:t>23/10/2019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E7B30-BE17-4266-A66D-E1A3188B31FD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41315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2A2979-B28F-46E8-822B-F0F0650BAC7B}" type="datetime3">
              <a:rPr lang="nl-NL" smtClean="0"/>
              <a:t>23/10/2019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0AC9AB-1752-433B-AA3C-8F4B433FDCB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29208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919D33-65CB-47C9-8B0C-0F96E2D2A0C9}" type="datetime3">
              <a:rPr lang="nl-NL" smtClean="0"/>
              <a:t>23/10/2019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EB1E65-DA07-4CDE-9959-88854AD22A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787026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1952625"/>
            <a:ext cx="7172325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61443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2852738"/>
            <a:ext cx="7294562" cy="316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1E16212B-336D-408C-9CA5-110F9655A030}" type="datetime3">
              <a:rPr lang="nl-NL" smtClean="0"/>
              <a:t>23/10/2019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FFA1A3FE-95E9-4677-9359-F0958ADA8DB7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6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eaLnBrk="1" fontAlgn="base" hangingPunct="1">
        <a:spcBef>
          <a:spcPct val="20000"/>
        </a:spcBef>
        <a:spcAft>
          <a:spcPct val="0"/>
        </a:spcAft>
        <a:buClr>
          <a:srgbClr val="FFCE21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/>
              <a:t>23/10/2019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>
                <a:solidFill>
                  <a:srgbClr val="474747"/>
                </a:solidFill>
              </a:rPr>
              <a:pPr/>
              <a:t>23/10/2019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343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1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55576" y="1844675"/>
            <a:ext cx="7905824" cy="4175125"/>
          </a:xfrm>
        </p:spPr>
        <p:txBody>
          <a:bodyPr/>
          <a:lstStyle/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r>
              <a:rPr lang="nl-NL" altLang="nl-NL" dirty="0"/>
              <a:t>In deze presentatie leer je over:</a:t>
            </a:r>
          </a:p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endParaRPr lang="nl-NL" altLang="nl-NL" dirty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 err="1"/>
              <a:t>Mandaatgebieden</a:t>
            </a:r>
            <a:endParaRPr lang="en-US" altLang="nl-NL" dirty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 err="1"/>
              <a:t>Saoedie-Arabië</a:t>
            </a:r>
            <a:r>
              <a:rPr lang="en-US" altLang="nl-NL" dirty="0"/>
              <a:t> </a:t>
            </a:r>
            <a:r>
              <a:rPr lang="en-US" altLang="nl-NL" dirty="0" err="1"/>
              <a:t>en</a:t>
            </a:r>
            <a:r>
              <a:rPr lang="en-US" altLang="nl-NL" dirty="0"/>
              <a:t> </a:t>
            </a:r>
            <a:r>
              <a:rPr lang="en-US" altLang="nl-NL" dirty="0" err="1"/>
              <a:t>Irak</a:t>
            </a:r>
            <a:endParaRPr lang="en-US" altLang="nl-NL" dirty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 err="1"/>
              <a:t>Turkije</a:t>
            </a:r>
            <a:endParaRPr lang="en-US" altLang="nl-NL" dirty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/>
              <a:t>Iran</a:t>
            </a:r>
            <a:endParaRPr 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nl-NL" altLang="nl-NL" sz="2800" dirty="0">
                <a:solidFill>
                  <a:srgbClr val="54BDF2"/>
                </a:solidFill>
              </a:rPr>
              <a:t>§2.5</a:t>
            </a:r>
            <a:r>
              <a:rPr lang="nl-NL" altLang="nl-NL" sz="2400" dirty="0">
                <a:solidFill>
                  <a:srgbClr val="54BDF2"/>
                </a:solidFill>
              </a:rPr>
              <a:t> Het Midden-Oosten tussen oost en West</a:t>
            </a:r>
            <a:endParaRPr lang="nl-NL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2235083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2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nl-NL" altLang="nl-NL" dirty="0"/>
              <a:t>Na de Eerste Wereldoorlog ontstonden in het Midden-Oosten veel nieuwe landen.</a:t>
            </a:r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r>
              <a:rPr lang="nl-NL" altLang="nl-NL" dirty="0"/>
              <a:t>De Arabische delen van het Ottomaanse rijk werden mandaatgebieden. Ze kwamen onder Frans (Syrië, Libanon) en Brits (Jordanië, Palestina, Irak) bestuur. </a:t>
            </a:r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r>
              <a:rPr lang="nl-NL" altLang="nl-NL" dirty="0">
                <a:solidFill>
                  <a:srgbClr val="00B0F0"/>
                </a:solidFill>
              </a:rPr>
              <a:t>Midden-Oosten</a:t>
            </a:r>
            <a:r>
              <a:rPr lang="nl-NL" altLang="nl-NL" dirty="0"/>
              <a:t>: Egypte, Turkije, Iran, Israël en de Arabische gebieden in West-Azië.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altLang="nl-NL" sz="2800" dirty="0" err="1"/>
              <a:t>Mandaatgebieden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19490119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3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216024" y="5572349"/>
            <a:ext cx="9036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Het Midden-Oosten lag tussen Europa en de kolonies in het Verre Oosten en werd daarom zo genoemd.</a:t>
            </a: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868" y="781275"/>
            <a:ext cx="6510808" cy="4630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327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4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nl-NL" altLang="nl-NL" dirty="0" err="1"/>
              <a:t>Saoedie-Arabië</a:t>
            </a:r>
            <a:r>
              <a:rPr lang="nl-NL" altLang="nl-NL" dirty="0"/>
              <a:t> werd vanaf 1932 onafhankelijk. </a:t>
            </a:r>
            <a:r>
              <a:rPr lang="nl-NL" altLang="nl-NL" dirty="0" err="1"/>
              <a:t>Ibn</a:t>
            </a:r>
            <a:r>
              <a:rPr lang="nl-NL" altLang="nl-NL" dirty="0"/>
              <a:t> </a:t>
            </a:r>
            <a:r>
              <a:rPr lang="nl-NL" altLang="nl-NL" dirty="0" err="1"/>
              <a:t>Saoed</a:t>
            </a:r>
            <a:r>
              <a:rPr lang="nl-NL" altLang="nl-NL" dirty="0"/>
              <a:t> stichtte er een koninkrijk. Hij maakte er een streng islamitisch land van. </a:t>
            </a:r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r>
              <a:rPr lang="nl-NL" altLang="nl-NL" dirty="0"/>
              <a:t>Irak werd in 1932 onafhankelijk, maar de Britten hielden vliegvelden en olievelden in handen.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altLang="nl-NL" sz="2800" dirty="0" err="1"/>
              <a:t>Saoedie-Arabië</a:t>
            </a:r>
            <a:r>
              <a:rPr lang="en-US" altLang="nl-NL" sz="2800" dirty="0"/>
              <a:t> </a:t>
            </a:r>
            <a:r>
              <a:rPr lang="en-US" altLang="nl-NL" sz="2800" dirty="0" err="1"/>
              <a:t>en</a:t>
            </a:r>
            <a:r>
              <a:rPr lang="en-US" altLang="nl-NL" sz="2800" dirty="0"/>
              <a:t> </a:t>
            </a:r>
            <a:r>
              <a:rPr lang="en-US" altLang="nl-NL" sz="2800" dirty="0" err="1"/>
              <a:t>Irak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1535877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5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nl-NL" altLang="nl-NL" dirty="0"/>
              <a:t>Vanaf 1923 maakte Mustafa </a:t>
            </a:r>
            <a:r>
              <a:rPr lang="nl-NL" altLang="nl-NL" dirty="0" err="1"/>
              <a:t>Kemal</a:t>
            </a:r>
            <a:r>
              <a:rPr lang="nl-NL" altLang="nl-NL" dirty="0"/>
              <a:t> Atatürk van Turkije een modern land. </a:t>
            </a:r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r>
              <a:rPr lang="nl-NL" altLang="nl-NL" dirty="0"/>
              <a:t>Turkije werd </a:t>
            </a:r>
            <a:r>
              <a:rPr lang="nl-NL" altLang="nl-NL" dirty="0">
                <a:solidFill>
                  <a:srgbClr val="00B0F0"/>
                </a:solidFill>
              </a:rPr>
              <a:t>seculier</a:t>
            </a:r>
            <a:r>
              <a:rPr lang="nl-NL" altLang="nl-NL" dirty="0"/>
              <a:t> (niet-godsdienstig):</a:t>
            </a:r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nl-NL" altLang="nl-NL" dirty="0"/>
              <a:t>Scheiding godsdienst en staat</a:t>
            </a:r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nl-NL" altLang="nl-NL" dirty="0"/>
              <a:t>Westers onderwijs, invoering Latijns schrift</a:t>
            </a:r>
          </a:p>
          <a:p>
            <a:pPr marL="342900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nl-NL" altLang="nl-NL" dirty="0">
                <a:solidFill>
                  <a:srgbClr val="00B0F0"/>
                </a:solidFill>
              </a:rPr>
              <a:t>Sharia</a:t>
            </a:r>
            <a:r>
              <a:rPr lang="nl-NL" altLang="nl-NL" dirty="0"/>
              <a:t> (islamitische wetgeving, gebaseerd op de Koran) afgeschaft </a:t>
            </a:r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nl-NL" altLang="nl-NL" dirty="0"/>
              <a:t>Gelijke rechten vrouwen en mannen</a:t>
            </a:r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nl-NL" altLang="nl-NL" dirty="0"/>
              <a:t>Hoofddoek en tulband verboden</a:t>
            </a:r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altLang="nl-NL" sz="2800" dirty="0" err="1"/>
              <a:t>Turkije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7871490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6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5580112" y="2636912"/>
            <a:ext cx="33843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Mustafa </a:t>
            </a:r>
            <a:r>
              <a:rPr lang="nl-NL" dirty="0" err="1"/>
              <a:t>Kemal</a:t>
            </a:r>
            <a:r>
              <a:rPr lang="nl-NL" dirty="0"/>
              <a:t> Atatürk leert Turken het Latijnse alfabet (1928).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3" y="836712"/>
            <a:ext cx="4478423" cy="5366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6556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7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nl-NL" altLang="nl-NL" dirty="0"/>
              <a:t>In Iran probeerde </a:t>
            </a:r>
            <a:r>
              <a:rPr lang="nl-NL" altLang="nl-NL" dirty="0">
                <a:solidFill>
                  <a:srgbClr val="00B0F0"/>
                </a:solidFill>
              </a:rPr>
              <a:t>sjah</a:t>
            </a:r>
            <a:r>
              <a:rPr lang="nl-NL" altLang="nl-NL" dirty="0"/>
              <a:t> (koning) </a:t>
            </a:r>
            <a:r>
              <a:rPr lang="nl-NL" altLang="nl-NL"/>
              <a:t>Reza </a:t>
            </a:r>
            <a:r>
              <a:rPr lang="nl-NL" altLang="nl-NL" dirty="0"/>
              <a:t>vanaf 1921 het land te moderniseren.</a:t>
            </a:r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r>
              <a:rPr lang="nl-NL" altLang="nl-NL" dirty="0"/>
              <a:t>Verzet hiertegen, van </a:t>
            </a:r>
            <a:r>
              <a:rPr lang="nl-NL" altLang="nl-NL" dirty="0">
                <a:solidFill>
                  <a:srgbClr val="00B0F0"/>
                </a:solidFill>
              </a:rPr>
              <a:t>orthodoxe</a:t>
            </a:r>
            <a:r>
              <a:rPr lang="nl-NL" altLang="nl-NL" dirty="0"/>
              <a:t> (volgens voorschriften van een geloof) moslims, werd onderdrukt.</a:t>
            </a:r>
          </a:p>
          <a:p>
            <a:endParaRPr lang="nl-NL" altLang="nl-NL" dirty="0"/>
          </a:p>
          <a:p>
            <a:pPr eaLnBrk="1" hangingPunct="1">
              <a:buFont typeface="Arial" charset="0"/>
              <a:buNone/>
            </a:pPr>
            <a:r>
              <a:rPr lang="nl-NL" altLang="nl-NL" dirty="0"/>
              <a:t>De Britten hielden in Iran de olievelden in handen.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altLang="nl-NL" sz="2800" dirty="0"/>
              <a:t>Iran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1757255275"/>
      </p:ext>
    </p:extLst>
  </p:cSld>
  <p:clrMapOvr>
    <a:masterClrMapping/>
  </p:clrMapOvr>
</p:sld>
</file>

<file path=ppt/theme/theme1.xml><?xml version="1.0" encoding="utf-8"?>
<a:theme xmlns:a="http://schemas.openxmlformats.org/drawingml/2006/main" name="NU presentatie (blue)">
  <a:themeElements>
    <a:clrScheme name="Blauwe achtergrond met foto 1">
      <a:dk1>
        <a:srgbClr val="474747"/>
      </a:dk1>
      <a:lt1>
        <a:srgbClr val="FFFFFF"/>
      </a:lt1>
      <a:dk2>
        <a:srgbClr val="0066CC"/>
      </a:dk2>
      <a:lt2>
        <a:srgbClr val="FFFFFF"/>
      </a:lt2>
      <a:accent1>
        <a:srgbClr val="EE008C"/>
      </a:accent1>
      <a:accent2>
        <a:srgbClr val="039AD6"/>
      </a:accent2>
      <a:accent3>
        <a:srgbClr val="AAB8E2"/>
      </a:accent3>
      <a:accent4>
        <a:srgbClr val="DADADA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Blauwe achtergrond met foto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Blauwe achtergrond met foto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uwe achtergrond met foto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NU presentatie (blue)</Template>
  <TotalTime>997</TotalTime>
  <Words>270</Words>
  <Application>Microsoft Macintosh PowerPoint</Application>
  <PresentationFormat>Diavoorstelling (4:3)</PresentationFormat>
  <Paragraphs>50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3</vt:i4>
      </vt:variant>
      <vt:variant>
        <vt:lpstr>Diatitels</vt:lpstr>
      </vt:variant>
      <vt:variant>
        <vt:i4>7</vt:i4>
      </vt:variant>
    </vt:vector>
  </HeadingPairs>
  <TitlesOfParts>
    <vt:vector size="13" baseType="lpstr">
      <vt:lpstr>Arial</vt:lpstr>
      <vt:lpstr>Verdana</vt:lpstr>
      <vt:lpstr>Wingdings</vt:lpstr>
      <vt:lpstr>NU presentatie (blue)</vt:lpstr>
      <vt:lpstr>Witte achtergrond</vt:lpstr>
      <vt:lpstr>1_Witte achtergrond</vt:lpstr>
      <vt:lpstr>§2.5 Het Midden-Oosten tussen oost en West</vt:lpstr>
      <vt:lpstr>Mandaatgebieden</vt:lpstr>
      <vt:lpstr>PowerPoint-presentatie</vt:lpstr>
      <vt:lpstr>Saoedie-Arabië en Irak</vt:lpstr>
      <vt:lpstr>Turkije</vt:lpstr>
      <vt:lpstr>PowerPoint-presentatie</vt:lpstr>
      <vt:lpstr>Iran</vt:lpstr>
    </vt:vector>
  </TitlesOfParts>
  <Company>Infinitas Learning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Pitch Pincode Tweede Fase</dc:title>
  <dc:creator>Bernadette Hijstek</dc:creator>
  <dc:description>versie 1.0 - maart 2008</dc:description>
  <cp:lastModifiedBy>Jankees den Otter</cp:lastModifiedBy>
  <cp:revision>277</cp:revision>
  <cp:lastPrinted>2013-03-19T08:25:20Z</cp:lastPrinted>
  <dcterms:created xsi:type="dcterms:W3CDTF">2013-03-13T12:13:36Z</dcterms:created>
  <dcterms:modified xsi:type="dcterms:W3CDTF">2019-10-23T17:21:34Z</dcterms:modified>
</cp:coreProperties>
</file>