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3"/>
  </p:notesMasterIdLst>
  <p:handoutMasterIdLst>
    <p:handoutMasterId r:id="rId14"/>
  </p:handoutMasterIdLst>
  <p:sldIdLst>
    <p:sldId id="300" r:id="rId4"/>
    <p:sldId id="318" r:id="rId5"/>
    <p:sldId id="315" r:id="rId6"/>
    <p:sldId id="307" r:id="rId7"/>
    <p:sldId id="317" r:id="rId8"/>
    <p:sldId id="301" r:id="rId9"/>
    <p:sldId id="319" r:id="rId10"/>
    <p:sldId id="320" r:id="rId11"/>
    <p:sldId id="316" r:id="rId1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Smit, Wietske" initials="SW" lastIdx="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4" autoAdjust="0"/>
    <p:restoredTop sz="96208" autoAdjust="0"/>
  </p:normalViewPr>
  <p:slideViewPr>
    <p:cSldViewPr>
      <p:cViewPr varScale="1">
        <p:scale>
          <a:sx n="119" d="100"/>
          <a:sy n="119" d="100"/>
        </p:scale>
        <p:origin x="137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23/10/2019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23/10/2019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23/10/2019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23/10/2019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23/10/2019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23/10/2019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23/10/2019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23/10/2019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23/10/2019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23/10/2019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23/10/2019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23/10/2019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23/10/2019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5576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presentatie leer je over: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Het </a:t>
            </a:r>
            <a:r>
              <a:rPr lang="en-US" altLang="nl-NL" dirty="0" err="1"/>
              <a:t>fascisme</a:t>
            </a: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fascisten</a:t>
            </a:r>
            <a:r>
              <a:rPr lang="en-US" altLang="nl-NL" dirty="0"/>
              <a:t> </a:t>
            </a:r>
            <a:r>
              <a:rPr lang="en-US" altLang="nl-NL" dirty="0" err="1"/>
              <a:t>aan</a:t>
            </a:r>
            <a:r>
              <a:rPr lang="en-US" altLang="nl-NL" dirty="0"/>
              <a:t> de </a:t>
            </a:r>
            <a:r>
              <a:rPr lang="en-US" altLang="nl-NL" dirty="0" err="1"/>
              <a:t>macht</a:t>
            </a: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err="1"/>
              <a:t>Italië</a:t>
            </a:r>
            <a:r>
              <a:rPr lang="en-US" altLang="nl-NL" dirty="0"/>
              <a:t> </a:t>
            </a:r>
            <a:r>
              <a:rPr lang="en-US" altLang="nl-NL" dirty="0" err="1"/>
              <a:t>als</a:t>
            </a:r>
            <a:r>
              <a:rPr lang="en-US" altLang="nl-NL" dirty="0"/>
              <a:t> </a:t>
            </a:r>
            <a:r>
              <a:rPr lang="en-US" altLang="nl-NL" dirty="0" err="1"/>
              <a:t>totalitaire</a:t>
            </a:r>
            <a:r>
              <a:rPr lang="en-US" altLang="nl-NL" dirty="0"/>
              <a:t> </a:t>
            </a:r>
            <a:r>
              <a:rPr lang="en-US" altLang="nl-NL" dirty="0" err="1"/>
              <a:t>staat</a:t>
            </a: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Stalin</a:t>
            </a:r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err="1"/>
              <a:t>Landbouw</a:t>
            </a:r>
            <a:r>
              <a:rPr lang="en-US" altLang="nl-NL" dirty="0"/>
              <a:t> in de </a:t>
            </a:r>
            <a:r>
              <a:rPr lang="en-US" altLang="nl-NL" dirty="0" err="1"/>
              <a:t>Sovjet-Unie</a:t>
            </a: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Het kenmerkend aspect: het totalitaire karakter van politieke systemen in Italië en de Sovjet-Unie</a:t>
            </a:r>
            <a:endParaRPr lang="en-US" altLang="nl-NL" dirty="0"/>
          </a:p>
          <a:p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>
                <a:solidFill>
                  <a:srgbClr val="54BDF2"/>
                </a:solidFill>
              </a:rPr>
              <a:t>§2.2 </a:t>
            </a:r>
            <a:r>
              <a:rPr lang="nl-NL" altLang="nl-NL" sz="2800" dirty="0">
                <a:solidFill>
                  <a:srgbClr val="54BDF2"/>
                </a:solidFill>
              </a:rPr>
              <a:t>Fascisme en communisme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Vanaf 1919 in Italië fascistische </a:t>
            </a:r>
            <a:r>
              <a:rPr lang="nl-NL" altLang="nl-NL" dirty="0">
                <a:solidFill>
                  <a:srgbClr val="00B0F0"/>
                </a:solidFill>
              </a:rPr>
              <a:t>ideologie</a:t>
            </a:r>
            <a:r>
              <a:rPr lang="nl-NL" altLang="nl-NL" dirty="0"/>
              <a:t> (politieke leer) populair door: politieke en economische chaos en spreektalent van leider Benito Mussolini.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Kenmerken </a:t>
            </a:r>
            <a:r>
              <a:rPr lang="nl-NL" altLang="nl-NL" dirty="0">
                <a:solidFill>
                  <a:srgbClr val="00B0F0"/>
                </a:solidFill>
              </a:rPr>
              <a:t>fascisme</a:t>
            </a:r>
            <a:r>
              <a:rPr lang="nl-NL" altLang="nl-NL" dirty="0"/>
              <a:t>: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Antidemocratisch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Totalitair</a:t>
            </a:r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Verheerlijking van geweld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Extreem nationalistisch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/>
              <a:t>Het </a:t>
            </a:r>
            <a:r>
              <a:rPr lang="en-US" altLang="nl-NL" sz="2800" dirty="0" err="1"/>
              <a:t>fascisme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031814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nl-NL" altLang="nl-NL" dirty="0"/>
              <a:t>In 1922 grepen de Italiaanse fascisten de macht.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r>
              <a:rPr lang="nl-NL" altLang="nl-NL" dirty="0"/>
              <a:t>Italië werd een dictatuur met één </a:t>
            </a:r>
            <a:r>
              <a:rPr lang="nl-NL" altLang="nl-NL" i="1" dirty="0"/>
              <a:t>duce </a:t>
            </a:r>
            <a:r>
              <a:rPr lang="nl-NL" altLang="nl-NL" dirty="0"/>
              <a:t>(leider): Mussolini. </a:t>
            </a:r>
          </a:p>
          <a:p>
            <a:endParaRPr lang="nl-NL" altLang="nl-NL" dirty="0"/>
          </a:p>
          <a:p>
            <a:r>
              <a:rPr lang="nl-NL" altLang="nl-NL" dirty="0"/>
              <a:t>Italië werd een totalitaire staat.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>
                <a:solidFill>
                  <a:srgbClr val="00B0F0"/>
                </a:solidFill>
              </a:rPr>
              <a:t>Totalitarisme</a:t>
            </a:r>
            <a:r>
              <a:rPr lang="nl-NL" altLang="nl-NL" dirty="0"/>
              <a:t>: het streven naar totale controle over de maatschappij, inclusief het denken van mensen.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/>
              <a:t>De </a:t>
            </a:r>
            <a:r>
              <a:rPr lang="en-US" altLang="nl-NL" sz="2800" dirty="0" err="1"/>
              <a:t>fascisten</a:t>
            </a:r>
            <a:r>
              <a:rPr lang="en-US" altLang="nl-NL" sz="2800" dirty="0"/>
              <a:t> </a:t>
            </a:r>
            <a:r>
              <a:rPr lang="en-US" altLang="nl-NL" sz="2800" dirty="0" err="1"/>
              <a:t>aan</a:t>
            </a:r>
            <a:r>
              <a:rPr lang="en-US" altLang="nl-NL" sz="2800" dirty="0"/>
              <a:t> de </a:t>
            </a:r>
            <a:r>
              <a:rPr lang="en-US" altLang="nl-NL" sz="2800" dirty="0" err="1"/>
              <a:t>macht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949011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1211577" y="5914578"/>
            <a:ext cx="6720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Toespraak van Mussolini in Rome in 1936.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628" y="737309"/>
            <a:ext cx="6696744" cy="5137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655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In een totalitaire staat beheerst de overheid denken/doen van mensen door: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Indoctrinatie (propaganda via media)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Permanent toezicht (censuur, geheime politie)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>
                <a:solidFill>
                  <a:srgbClr val="00B0F0"/>
                </a:solidFill>
              </a:rPr>
              <a:t>Indoctrinatie</a:t>
            </a:r>
            <a:r>
              <a:rPr lang="nl-NL" altLang="nl-NL" dirty="0"/>
              <a:t>: het systematisch opdringen van ideeën.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err="1"/>
              <a:t>Italië</a:t>
            </a:r>
            <a:r>
              <a:rPr lang="en-US" altLang="nl-NL" sz="2800" dirty="0"/>
              <a:t> </a:t>
            </a:r>
            <a:r>
              <a:rPr lang="en-US" altLang="nl-NL" sz="2800" dirty="0" err="1"/>
              <a:t>als</a:t>
            </a:r>
            <a:r>
              <a:rPr lang="en-US" altLang="nl-NL" sz="2800" dirty="0"/>
              <a:t> </a:t>
            </a:r>
            <a:r>
              <a:rPr lang="en-US" altLang="nl-NL" sz="2800" dirty="0" err="1"/>
              <a:t>totalitaire</a:t>
            </a:r>
            <a:r>
              <a:rPr lang="en-US" altLang="nl-NL" sz="2800" dirty="0"/>
              <a:t> </a:t>
            </a:r>
            <a:r>
              <a:rPr lang="en-US" altLang="nl-NL" sz="2800" dirty="0" err="1"/>
              <a:t>staat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568228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Vanaf 1928 verkreeg Stalin alle macht in de Sovjet-Unie.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Clr>
                <a:schemeClr val="tx2"/>
              </a:buClr>
            </a:pPr>
            <a:r>
              <a:rPr lang="nl-NL" altLang="nl-NL" dirty="0"/>
              <a:t>Onder Stalin: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>
                <a:solidFill>
                  <a:srgbClr val="00B0F0"/>
                </a:solidFill>
              </a:rPr>
              <a:t>Planeconomie</a:t>
            </a:r>
            <a:r>
              <a:rPr lang="nl-NL" altLang="nl-NL" dirty="0"/>
              <a:t> (economie waarbij de staat voorschrijft wat moet worden geproduceerd)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Snelle industrialisatie (nadruk: zware industrie)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Verstedelijking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Beroerde leef- en werkomstandigheden (dwang)arbeiders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/>
              <a:t>Stalin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87149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7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92888" cy="3960589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nl-NL" altLang="nl-NL" dirty="0">
                <a:solidFill>
                  <a:schemeClr val="tx2"/>
                </a:solidFill>
              </a:rPr>
              <a:t>Landbouw moest meer opbrengen -&gt; collectivisatie in kolchozen.</a:t>
            </a:r>
          </a:p>
          <a:p>
            <a:pPr>
              <a:buClr>
                <a:schemeClr val="tx2"/>
              </a:buClr>
            </a:pPr>
            <a:endParaRPr lang="nl-NL" altLang="nl-NL" dirty="0"/>
          </a:p>
          <a:p>
            <a:pPr>
              <a:buClr>
                <a:schemeClr val="tx2"/>
              </a:buClr>
            </a:pPr>
            <a:r>
              <a:rPr lang="nl-NL" altLang="nl-NL" dirty="0">
                <a:solidFill>
                  <a:srgbClr val="00B0F0"/>
                </a:solidFill>
              </a:rPr>
              <a:t>Koelakken</a:t>
            </a:r>
            <a:r>
              <a:rPr lang="nl-NL" altLang="nl-NL" dirty="0"/>
              <a:t> (scheldwoord voor zelfstandige boeren) werden vermoord of veroordeeld tot dwangarbeid.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>
                <a:solidFill>
                  <a:srgbClr val="00B0F0"/>
                </a:solidFill>
              </a:rPr>
              <a:t>Collectivisatie</a:t>
            </a:r>
            <a:r>
              <a:rPr lang="nl-NL" altLang="nl-NL" dirty="0"/>
              <a:t>: samenvoegen van privéboerderijen. </a:t>
            </a:r>
          </a:p>
          <a:p>
            <a:pPr eaLnBrk="1" hangingPunct="1">
              <a:buFont typeface="Arial" charset="0"/>
              <a:buNone/>
            </a:pPr>
            <a:r>
              <a:rPr lang="nl-NL" altLang="nl-NL" dirty="0">
                <a:solidFill>
                  <a:srgbClr val="00B0F0"/>
                </a:solidFill>
              </a:rPr>
              <a:t>Kolchoz</a:t>
            </a:r>
            <a:r>
              <a:rPr lang="nl-NL" altLang="nl-NL" dirty="0"/>
              <a:t>: groot landbouwbedrijf waarop boeren samenwerken en tegen vaste prijzen moesten leveren aan de staat.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err="1"/>
              <a:t>Landbouw</a:t>
            </a:r>
            <a:r>
              <a:rPr lang="en-US" altLang="nl-NL" sz="2800" dirty="0"/>
              <a:t> in de </a:t>
            </a:r>
            <a:r>
              <a:rPr lang="en-US" altLang="nl-NL" sz="2800" dirty="0" err="1"/>
              <a:t>Sovjet-Unie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08887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8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8208912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De Sovjet-Unie was net als Italië een totalitaire staat: 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>
                <a:solidFill>
                  <a:srgbClr val="00B0F0"/>
                </a:solidFill>
              </a:rPr>
              <a:t>Stalinisme</a:t>
            </a:r>
            <a:r>
              <a:rPr lang="nl-NL" altLang="nl-NL" dirty="0"/>
              <a:t> (variant van het communisme met extreme onderdrukking en extreme verering van één leider die alle macht heeft)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Indoctrinatie door propaganda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Tegenstanders vermoord of opgesloten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nl-NL" altLang="nl-NL" dirty="0"/>
          </a:p>
          <a:p>
            <a:pPr>
              <a:buClr>
                <a:schemeClr val="tx2"/>
              </a:buClr>
            </a:pPr>
            <a:r>
              <a:rPr lang="nl-NL" altLang="nl-NL" dirty="0"/>
              <a:t>Het totalitaire karakter van het communistisch en fascistisch politiek systeem is een </a:t>
            </a:r>
            <a:r>
              <a:rPr lang="nl-NL" altLang="nl-NL" b="1" dirty="0"/>
              <a:t>kenmerkend aspect</a:t>
            </a:r>
            <a:r>
              <a:rPr lang="nl-NL" altLang="nl-NL" dirty="0"/>
              <a:t> van de tijd van de wereldoorlogen.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nl-NL" altLang="nl-NL" dirty="0"/>
          </a:p>
          <a:p>
            <a:pPr eaLnBrk="1" hangingPunct="1">
              <a:buClr>
                <a:schemeClr val="tx2"/>
              </a:buClr>
            </a:pPr>
            <a:endParaRPr lang="nl-NL" altLang="nl-NL" dirty="0"/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nl-NL" altLang="nl-NL" dirty="0"/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/>
              <a:t>Het </a:t>
            </a:r>
            <a:r>
              <a:rPr lang="en-US" altLang="nl-NL" sz="2800"/>
              <a:t>kenmerkend</a:t>
            </a:r>
            <a:r>
              <a:rPr lang="en-US" altLang="nl-NL" sz="2800" dirty="0"/>
              <a:t> aspect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438612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9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698762"/>
            <a:ext cx="6336704" cy="5033878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1079612" y="5732640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Stalin met </a:t>
            </a:r>
            <a:r>
              <a:rPr lang="nl-NL" dirty="0" err="1"/>
              <a:t>Sovjet-burgers</a:t>
            </a:r>
            <a:r>
              <a:rPr lang="nl-NL" dirty="0"/>
              <a:t> bij een stuwdam.</a:t>
            </a:r>
          </a:p>
        </p:txBody>
      </p:sp>
    </p:spTree>
    <p:extLst>
      <p:ext uri="{BB962C8B-B14F-4D97-AF65-F5344CB8AC3E}">
        <p14:creationId xmlns:p14="http://schemas.microsoft.com/office/powerpoint/2010/main" val="3654327569"/>
      </p:ext>
    </p:extLst>
  </p:cSld>
  <p:clrMapOvr>
    <a:masterClrMapping/>
  </p:clrMapOvr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1048</TotalTime>
  <Words>373</Words>
  <Application>Microsoft Macintosh PowerPoint</Application>
  <PresentationFormat>Diavoorstelling (4:3)</PresentationFormat>
  <Paragraphs>81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3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Verdana</vt:lpstr>
      <vt:lpstr>Wingdings</vt:lpstr>
      <vt:lpstr>NU presentatie (blue)</vt:lpstr>
      <vt:lpstr>Witte achtergrond</vt:lpstr>
      <vt:lpstr>1_Witte achtergrond</vt:lpstr>
      <vt:lpstr>§2.2 Fascisme en communisme</vt:lpstr>
      <vt:lpstr>Het fascisme</vt:lpstr>
      <vt:lpstr>De fascisten aan de macht</vt:lpstr>
      <vt:lpstr>PowerPoint-presentatie</vt:lpstr>
      <vt:lpstr>Italië als totalitaire staat</vt:lpstr>
      <vt:lpstr>Stalin</vt:lpstr>
      <vt:lpstr>Landbouw in de Sovjet-Unie</vt:lpstr>
      <vt:lpstr>Het kenmerkend aspect</vt:lpstr>
      <vt:lpstr>PowerPoint-presentatie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Jankees den Otter</cp:lastModifiedBy>
  <cp:revision>285</cp:revision>
  <cp:lastPrinted>2013-03-19T08:25:20Z</cp:lastPrinted>
  <dcterms:created xsi:type="dcterms:W3CDTF">2013-03-13T12:13:36Z</dcterms:created>
  <dcterms:modified xsi:type="dcterms:W3CDTF">2019-10-23T17:17:22Z</dcterms:modified>
</cp:coreProperties>
</file>