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1DBED5A-28D3-47EE-B850-90017A42B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Famous</a:t>
            </a:r>
            <a:r>
              <a:rPr lang="nl-NL" dirty="0"/>
              <a:t> British </a:t>
            </a:r>
            <a:r>
              <a:rPr lang="nl-NL" dirty="0" err="1"/>
              <a:t>people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="" xmlns:a16="http://schemas.microsoft.com/office/drawing/2014/main" id="{586F077C-7058-4C7C-8B12-DDC47060A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/>
              <a:t> </a:t>
            </a:r>
            <a:r>
              <a:rPr lang="nl-NL" dirty="0" smtClean="0"/>
              <a:t>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46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FD64EE1-28EA-4AE0-9EB2-150AA4F6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Goals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25ECF834-C2C2-47E8-A2B6-B9C0C7552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Goal </a:t>
            </a:r>
            <a:r>
              <a:rPr lang="nl-NL" dirty="0" err="1"/>
              <a:t>lesson</a:t>
            </a:r>
            <a:r>
              <a:rPr lang="nl-NL" dirty="0"/>
              <a:t> series</a:t>
            </a:r>
          </a:p>
          <a:p>
            <a:pPr marL="0" indent="0">
              <a:buNone/>
            </a:pPr>
            <a:r>
              <a:rPr lang="nl-NL" dirty="0"/>
              <a:t>You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a blog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someones</a:t>
            </a:r>
            <a:r>
              <a:rPr lang="nl-NL" dirty="0" smtClean="0"/>
              <a:t> life </a:t>
            </a:r>
            <a:r>
              <a:rPr lang="nl-NL" dirty="0"/>
              <a:t>in English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today</a:t>
            </a:r>
            <a:endParaRPr lang="nl-NL" dirty="0"/>
          </a:p>
          <a:p>
            <a:pPr marL="0" indent="0">
              <a:buNone/>
            </a:pPr>
            <a:r>
              <a:rPr lang="nl-NL" dirty="0" err="1" smtClean="0"/>
              <a:t>Recap</a:t>
            </a:r>
            <a:r>
              <a:rPr lang="nl-NL" dirty="0" smtClean="0"/>
              <a:t> last </a:t>
            </a:r>
            <a:r>
              <a:rPr lang="nl-NL" dirty="0" err="1" smtClean="0"/>
              <a:t>lesson</a:t>
            </a:r>
            <a:r>
              <a:rPr lang="nl-NL" dirty="0" smtClean="0"/>
              <a:t>					5 minutes</a:t>
            </a:r>
          </a:p>
          <a:p>
            <a:pPr marL="0" indent="0">
              <a:buNone/>
            </a:pPr>
            <a:r>
              <a:rPr lang="nl-NL" dirty="0" smtClean="0"/>
              <a:t>Write </a:t>
            </a:r>
            <a:r>
              <a:rPr lang="nl-NL" dirty="0" err="1" smtClean="0"/>
              <a:t>your</a:t>
            </a:r>
            <a:r>
              <a:rPr lang="nl-NL" dirty="0" smtClean="0"/>
              <a:t> blog						45 minutes</a:t>
            </a:r>
          </a:p>
          <a:p>
            <a:pPr marL="0" indent="0">
              <a:buNone/>
            </a:pPr>
            <a:r>
              <a:rPr lang="nl-NL" dirty="0" smtClean="0"/>
              <a:t>Hand in </a:t>
            </a:r>
            <a:r>
              <a:rPr lang="nl-NL" dirty="0" err="1" smtClean="0"/>
              <a:t>your</a:t>
            </a:r>
            <a:r>
              <a:rPr lang="nl-NL" dirty="0" smtClean="0"/>
              <a:t> blog					5 minutes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Evaluation 							5 minutes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4521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Write </a:t>
            </a:r>
            <a:r>
              <a:rPr lang="nl-NL" dirty="0" err="1" smtClean="0"/>
              <a:t>your</a:t>
            </a:r>
            <a:r>
              <a:rPr lang="nl-NL" dirty="0" smtClean="0"/>
              <a:t> blog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Continue </a:t>
            </a:r>
            <a:r>
              <a:rPr lang="nl-NL" dirty="0" err="1" smtClean="0"/>
              <a:t>writing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blog</a:t>
            </a:r>
          </a:p>
          <a:p>
            <a:endParaRPr lang="nl-NL" dirty="0"/>
          </a:p>
          <a:p>
            <a:r>
              <a:rPr lang="nl-NL" dirty="0" smtClean="0"/>
              <a:t>It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finished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lesson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Have </a:t>
            </a:r>
            <a:r>
              <a:rPr lang="nl-NL" dirty="0" err="1" smtClean="0"/>
              <a:t>another</a:t>
            </a:r>
            <a:r>
              <a:rPr lang="nl-NL" dirty="0" smtClean="0"/>
              <a:t> look at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rubric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remember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expected</a:t>
            </a:r>
            <a:r>
              <a:rPr lang="nl-NL" dirty="0" smtClean="0"/>
              <a:t> of </a:t>
            </a:r>
            <a:r>
              <a:rPr lang="nl-NL" dirty="0" err="1" smtClean="0"/>
              <a:t>you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documents</a:t>
            </a:r>
            <a:r>
              <a:rPr lang="nl-NL" dirty="0" smtClean="0"/>
              <a:t> on Wikiwijs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information </a:t>
            </a:r>
            <a:r>
              <a:rPr lang="nl-NL" dirty="0" err="1" smtClean="0"/>
              <a:t>and</a:t>
            </a:r>
            <a:r>
              <a:rPr lang="nl-NL" dirty="0" smtClean="0"/>
              <a:t> help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luck</a:t>
            </a:r>
            <a:r>
              <a:rPr lang="nl-NL" dirty="0" smtClean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56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 in </a:t>
            </a:r>
            <a:r>
              <a:rPr lang="nl-NL" dirty="0" err="1" smtClean="0"/>
              <a:t>your</a:t>
            </a:r>
            <a:r>
              <a:rPr lang="nl-NL" dirty="0" smtClean="0"/>
              <a:t> blog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time is up!</a:t>
            </a:r>
          </a:p>
          <a:p>
            <a:endParaRPr lang="nl-NL" dirty="0" smtClean="0"/>
          </a:p>
          <a:p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forget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write</a:t>
            </a:r>
            <a:r>
              <a:rPr lang="nl-NL" dirty="0" smtClean="0"/>
              <a:t> down </a:t>
            </a:r>
            <a:r>
              <a:rPr lang="nl-NL" dirty="0" err="1" smtClean="0"/>
              <a:t>your</a:t>
            </a:r>
            <a:r>
              <a:rPr lang="nl-NL" dirty="0" smtClean="0"/>
              <a:t> sources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Save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Hand </a:t>
            </a:r>
            <a:r>
              <a:rPr lang="nl-NL" dirty="0" err="1" smtClean="0"/>
              <a:t>it</a:t>
            </a:r>
            <a:r>
              <a:rPr lang="nl-NL" dirty="0" smtClean="0"/>
              <a:t> in via Magister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20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Write down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have </a:t>
            </a:r>
            <a:r>
              <a:rPr lang="nl-NL" dirty="0" err="1" smtClean="0"/>
              <a:t>experienced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lesson</a:t>
            </a:r>
            <a:r>
              <a:rPr lang="nl-NL" dirty="0" smtClean="0"/>
              <a:t> series</a:t>
            </a:r>
          </a:p>
          <a:p>
            <a:endParaRPr lang="nl-NL" dirty="0"/>
          </a:p>
          <a:p>
            <a:r>
              <a:rPr lang="nl-NL" dirty="0" smtClean="0"/>
              <a:t>Write down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think</a:t>
            </a:r>
            <a:r>
              <a:rPr lang="nl-NL" dirty="0" smtClean="0"/>
              <a:t> of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behaved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these </a:t>
            </a:r>
            <a:r>
              <a:rPr lang="nl-NL" smtClean="0"/>
              <a:t>lessons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Write down 2 </a:t>
            </a:r>
            <a:r>
              <a:rPr lang="nl-NL" dirty="0" err="1" smtClean="0"/>
              <a:t>positive</a:t>
            </a:r>
            <a:r>
              <a:rPr lang="nl-NL" dirty="0" smtClean="0"/>
              <a:t> </a:t>
            </a:r>
            <a:r>
              <a:rPr lang="nl-NL" dirty="0" err="1" smtClean="0"/>
              <a:t>things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lessons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assignment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2 </a:t>
            </a:r>
            <a:r>
              <a:rPr lang="nl-NL" dirty="0" err="1" smtClean="0"/>
              <a:t>things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didn’t</a:t>
            </a:r>
            <a:r>
              <a:rPr lang="nl-NL" dirty="0" smtClean="0"/>
              <a:t> like.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233703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6</TotalTime>
  <Words>140</Words>
  <Application>Microsoft Office PowerPoint</Application>
  <PresentationFormat>Breedbeeld</PresentationFormat>
  <Paragraphs>35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Gill Sans MT</vt:lpstr>
      <vt:lpstr>Wingdings 2</vt:lpstr>
      <vt:lpstr>Dividend</vt:lpstr>
      <vt:lpstr>Famous British people</vt:lpstr>
      <vt:lpstr>Goals and planning</vt:lpstr>
      <vt:lpstr>Write your blog</vt:lpstr>
      <vt:lpstr>Hand in your blog</vt:lpstr>
      <vt:lpstr>Evaluation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British people</dc:title>
  <dc:creator>alex jacobs</dc:creator>
  <cp:lastModifiedBy>alex jacobs</cp:lastModifiedBy>
  <cp:revision>2</cp:revision>
  <dcterms:created xsi:type="dcterms:W3CDTF">2018-12-29T15:11:25Z</dcterms:created>
  <dcterms:modified xsi:type="dcterms:W3CDTF">2019-01-06T13:33:49Z</dcterms:modified>
</cp:coreProperties>
</file>