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7" r:id="rId2"/>
    <p:sldId id="259" r:id="rId3"/>
    <p:sldId id="260" r:id="rId4"/>
    <p:sldId id="261" r:id="rId5"/>
    <p:sldId id="262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0" d="100"/>
          <a:sy n="70" d="100"/>
        </p:scale>
        <p:origin x="53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6534" y="3085765"/>
            <a:ext cx="11262866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05951" y="5956137"/>
            <a:ext cx="284480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2" y="5951811"/>
            <a:ext cx="691721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1644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8839201" y="599725"/>
            <a:ext cx="2906817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675726"/>
            <a:ext cx="2004164" cy="5183073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4923" y="675726"/>
            <a:ext cx="7896279" cy="5183073"/>
          </a:xfrm>
        </p:spPr>
        <p:txBody>
          <a:bodyPr vert="eaVert" anchor="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93673" y="5956137"/>
            <a:ext cx="1328141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4923" y="5951811"/>
            <a:ext cx="7896279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46615" y="5956137"/>
            <a:ext cx="1164195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180496"/>
            <a:ext cx="11029615" cy="367830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52508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7817" y="5141974"/>
            <a:ext cx="11290860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43910"/>
            <a:ext cx="11029615" cy="1497507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4541417"/>
            <a:ext cx="11029615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3" y="2228003"/>
            <a:ext cx="5422390" cy="363304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8417" y="2228003"/>
            <a:ext cx="5422392" cy="363304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50892"/>
            <a:ext cx="5087075" cy="536005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4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3735" y="2250892"/>
            <a:ext cx="5087073" cy="553373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709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683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75894" y="729658"/>
            <a:ext cx="11029616" cy="988332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47817" y="5141973"/>
            <a:ext cx="11298200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5262296"/>
            <a:ext cx="490944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7816" y="601200"/>
            <a:ext cx="1129284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40823" y="5262296"/>
            <a:ext cx="586998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817" y="599725"/>
            <a:ext cx="11290859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7"/>
            <a:ext cx="11029617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336003"/>
            <a:ext cx="11029616" cy="3522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05951" y="5956137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5951811"/>
            <a:ext cx="69172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58300" y="5956137"/>
            <a:ext cx="10525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="" xmlns:a16="http://schemas.microsoft.com/office/drawing/2014/main" id="{61DBED5A-28D3-47EE-B850-90017A42BC3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/>
              <a:t>Famous</a:t>
            </a:r>
            <a:r>
              <a:rPr lang="nl-NL" dirty="0"/>
              <a:t> British </a:t>
            </a:r>
            <a:r>
              <a:rPr lang="nl-NL" dirty="0" err="1"/>
              <a:t>people</a:t>
            </a:r>
            <a:endParaRPr lang="nl-NL" dirty="0"/>
          </a:p>
        </p:txBody>
      </p:sp>
      <p:sp>
        <p:nvSpPr>
          <p:cNvPr id="3" name="Ondertitel 2">
            <a:extLst>
              <a:ext uri="{FF2B5EF4-FFF2-40B4-BE49-F238E27FC236}">
                <a16:creationId xmlns="" xmlns:a16="http://schemas.microsoft.com/office/drawing/2014/main" id="{586F077C-7058-4C7C-8B12-DDC47060A7D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err="1"/>
              <a:t>Lesson</a:t>
            </a:r>
            <a:r>
              <a:rPr lang="nl-NL"/>
              <a:t> </a:t>
            </a:r>
            <a:r>
              <a:rPr lang="nl-NL" dirty="0" smtClean="0"/>
              <a:t>4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364660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xmlns="" id="{3FD64EE1-28EA-4AE0-9EB2-150AA4F6AB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Goals </a:t>
            </a:r>
            <a:r>
              <a:rPr lang="nl-NL" dirty="0" err="1"/>
              <a:t>and</a:t>
            </a:r>
            <a:r>
              <a:rPr lang="nl-NL" dirty="0"/>
              <a:t> planning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xmlns="" id="{25ECF834-C2C2-47E8-A2B6-B9C0C755203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Goal </a:t>
            </a:r>
            <a:r>
              <a:rPr lang="nl-NL" dirty="0" err="1"/>
              <a:t>lesson</a:t>
            </a:r>
            <a:r>
              <a:rPr lang="nl-NL" dirty="0"/>
              <a:t> series</a:t>
            </a:r>
          </a:p>
          <a:p>
            <a:pPr marL="0" indent="0">
              <a:buNone/>
            </a:pPr>
            <a:r>
              <a:rPr lang="nl-NL" dirty="0"/>
              <a:t>You </a:t>
            </a:r>
            <a:r>
              <a:rPr lang="nl-NL" dirty="0" err="1"/>
              <a:t>can</a:t>
            </a:r>
            <a:r>
              <a:rPr lang="nl-NL" dirty="0"/>
              <a:t> </a:t>
            </a:r>
            <a:r>
              <a:rPr lang="nl-NL" dirty="0" err="1"/>
              <a:t>write</a:t>
            </a:r>
            <a:r>
              <a:rPr lang="nl-NL" dirty="0"/>
              <a:t> a blog </a:t>
            </a:r>
            <a:r>
              <a:rPr lang="nl-NL" dirty="0" err="1" smtClean="0"/>
              <a:t>about</a:t>
            </a:r>
            <a:r>
              <a:rPr lang="nl-NL" dirty="0" smtClean="0"/>
              <a:t> </a:t>
            </a:r>
            <a:r>
              <a:rPr lang="nl-NL" dirty="0" err="1" smtClean="0"/>
              <a:t>someones</a:t>
            </a:r>
            <a:r>
              <a:rPr lang="nl-NL" dirty="0" smtClean="0"/>
              <a:t> life </a:t>
            </a:r>
            <a:r>
              <a:rPr lang="nl-NL" dirty="0"/>
              <a:t>in English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Planning </a:t>
            </a:r>
            <a:r>
              <a:rPr lang="nl-NL" dirty="0" err="1"/>
              <a:t>for</a:t>
            </a:r>
            <a:r>
              <a:rPr lang="nl-NL" dirty="0"/>
              <a:t> </a:t>
            </a:r>
            <a:r>
              <a:rPr lang="nl-NL" dirty="0" err="1"/>
              <a:t>today</a:t>
            </a:r>
            <a:endParaRPr lang="nl-NL" dirty="0"/>
          </a:p>
          <a:p>
            <a:pPr marL="0" indent="0">
              <a:buNone/>
            </a:pPr>
            <a:r>
              <a:rPr lang="nl-NL" dirty="0" err="1" smtClean="0"/>
              <a:t>Recap</a:t>
            </a:r>
            <a:r>
              <a:rPr lang="nl-NL" dirty="0" smtClean="0"/>
              <a:t> last </a:t>
            </a:r>
            <a:r>
              <a:rPr lang="nl-NL" dirty="0" err="1" smtClean="0"/>
              <a:t>lesson</a:t>
            </a:r>
            <a:r>
              <a:rPr lang="nl-NL" dirty="0" smtClean="0"/>
              <a:t>					5 minutes</a:t>
            </a:r>
          </a:p>
          <a:p>
            <a:pPr marL="0" indent="0">
              <a:buNone/>
            </a:pPr>
            <a:r>
              <a:rPr lang="nl-NL" dirty="0" smtClean="0"/>
              <a:t>Write </a:t>
            </a:r>
            <a:r>
              <a:rPr lang="nl-NL" dirty="0" err="1" smtClean="0"/>
              <a:t>your</a:t>
            </a:r>
            <a:r>
              <a:rPr lang="nl-NL" dirty="0" smtClean="0"/>
              <a:t> blog						45 minutes</a:t>
            </a:r>
          </a:p>
          <a:p>
            <a:pPr marL="0" indent="0">
              <a:buNone/>
            </a:pPr>
            <a:r>
              <a:rPr lang="nl-NL" dirty="0" smtClean="0"/>
              <a:t>Hand in </a:t>
            </a:r>
            <a:r>
              <a:rPr lang="nl-NL" dirty="0" err="1" smtClean="0"/>
              <a:t>your</a:t>
            </a:r>
            <a:r>
              <a:rPr lang="nl-NL" dirty="0" smtClean="0"/>
              <a:t> blog					5 minutes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Evaluation 							5 minutes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145219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Write </a:t>
            </a:r>
            <a:r>
              <a:rPr lang="nl-NL" dirty="0" err="1" smtClean="0"/>
              <a:t>your</a:t>
            </a:r>
            <a:r>
              <a:rPr lang="nl-NL" dirty="0" smtClean="0"/>
              <a:t> blog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Continue </a:t>
            </a:r>
            <a:r>
              <a:rPr lang="nl-NL" dirty="0" err="1" smtClean="0"/>
              <a:t>writing</a:t>
            </a:r>
            <a:r>
              <a:rPr lang="nl-NL" dirty="0" smtClean="0"/>
              <a:t> </a:t>
            </a:r>
            <a:r>
              <a:rPr lang="nl-NL" dirty="0" err="1" smtClean="0"/>
              <a:t>your</a:t>
            </a:r>
            <a:r>
              <a:rPr lang="nl-NL" dirty="0" smtClean="0"/>
              <a:t> blog</a:t>
            </a:r>
          </a:p>
          <a:p>
            <a:endParaRPr lang="nl-NL" dirty="0"/>
          </a:p>
          <a:p>
            <a:r>
              <a:rPr lang="nl-NL" dirty="0" smtClean="0"/>
              <a:t>It </a:t>
            </a:r>
            <a:r>
              <a:rPr lang="nl-NL" dirty="0" err="1" smtClean="0"/>
              <a:t>needs</a:t>
            </a:r>
            <a:r>
              <a:rPr lang="nl-NL" dirty="0" smtClean="0"/>
              <a:t> </a:t>
            </a:r>
            <a:r>
              <a:rPr lang="nl-NL" dirty="0" err="1" smtClean="0"/>
              <a:t>to</a:t>
            </a:r>
            <a:r>
              <a:rPr lang="nl-NL" dirty="0" smtClean="0"/>
              <a:t> </a:t>
            </a:r>
            <a:r>
              <a:rPr lang="nl-NL" dirty="0" err="1" smtClean="0"/>
              <a:t>be</a:t>
            </a:r>
            <a:r>
              <a:rPr lang="nl-NL" dirty="0" smtClean="0"/>
              <a:t> </a:t>
            </a:r>
            <a:r>
              <a:rPr lang="nl-NL" dirty="0" err="1" smtClean="0"/>
              <a:t>finished</a:t>
            </a:r>
            <a:r>
              <a:rPr lang="nl-NL" dirty="0" smtClean="0"/>
              <a:t> </a:t>
            </a:r>
            <a:r>
              <a:rPr lang="nl-NL" dirty="0" err="1" smtClean="0"/>
              <a:t>this</a:t>
            </a:r>
            <a:r>
              <a:rPr lang="nl-NL" dirty="0" smtClean="0"/>
              <a:t> </a:t>
            </a:r>
            <a:r>
              <a:rPr lang="nl-NL" dirty="0" err="1" smtClean="0"/>
              <a:t>lesson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Have </a:t>
            </a:r>
            <a:r>
              <a:rPr lang="nl-NL" dirty="0" err="1" smtClean="0"/>
              <a:t>another</a:t>
            </a:r>
            <a:r>
              <a:rPr lang="nl-NL" dirty="0" smtClean="0"/>
              <a:t> look at </a:t>
            </a:r>
            <a:r>
              <a:rPr lang="nl-NL" dirty="0" err="1" smtClean="0"/>
              <a:t>the</a:t>
            </a:r>
            <a:r>
              <a:rPr lang="nl-NL" dirty="0" smtClean="0"/>
              <a:t> </a:t>
            </a:r>
            <a:r>
              <a:rPr lang="nl-NL" dirty="0" err="1" smtClean="0"/>
              <a:t>rubric</a:t>
            </a:r>
            <a:r>
              <a:rPr lang="nl-NL" dirty="0" smtClean="0"/>
              <a:t> </a:t>
            </a:r>
            <a:r>
              <a:rPr lang="nl-NL" dirty="0" err="1" smtClean="0"/>
              <a:t>to</a:t>
            </a:r>
            <a:r>
              <a:rPr lang="nl-NL" dirty="0" smtClean="0"/>
              <a:t> </a:t>
            </a:r>
            <a:r>
              <a:rPr lang="nl-NL" dirty="0" err="1" smtClean="0"/>
              <a:t>remember</a:t>
            </a:r>
            <a:r>
              <a:rPr lang="nl-NL" dirty="0" smtClean="0"/>
              <a:t> </a:t>
            </a:r>
            <a:r>
              <a:rPr lang="nl-NL" dirty="0" err="1" smtClean="0"/>
              <a:t>what</a:t>
            </a:r>
            <a:r>
              <a:rPr lang="nl-NL" dirty="0" smtClean="0"/>
              <a:t> is </a:t>
            </a:r>
            <a:r>
              <a:rPr lang="nl-NL" dirty="0" err="1" smtClean="0"/>
              <a:t>expected</a:t>
            </a:r>
            <a:r>
              <a:rPr lang="nl-NL" dirty="0" smtClean="0"/>
              <a:t> of </a:t>
            </a:r>
            <a:r>
              <a:rPr lang="nl-NL" dirty="0" err="1" smtClean="0"/>
              <a:t>you</a:t>
            </a:r>
            <a:endParaRPr lang="nl-NL" dirty="0" smtClean="0"/>
          </a:p>
          <a:p>
            <a:endParaRPr lang="nl-NL" dirty="0"/>
          </a:p>
          <a:p>
            <a:r>
              <a:rPr lang="nl-NL" dirty="0" err="1" smtClean="0"/>
              <a:t>Also</a:t>
            </a:r>
            <a:r>
              <a:rPr lang="nl-NL" dirty="0" smtClean="0"/>
              <a:t> </a:t>
            </a:r>
            <a:r>
              <a:rPr lang="nl-NL" dirty="0" err="1" smtClean="0"/>
              <a:t>use</a:t>
            </a:r>
            <a:r>
              <a:rPr lang="nl-NL" dirty="0" smtClean="0"/>
              <a:t> </a:t>
            </a:r>
            <a:r>
              <a:rPr lang="nl-NL" dirty="0" err="1" smtClean="0"/>
              <a:t>all</a:t>
            </a:r>
            <a:r>
              <a:rPr lang="nl-NL" dirty="0" smtClean="0"/>
              <a:t> </a:t>
            </a:r>
            <a:r>
              <a:rPr lang="nl-NL" dirty="0" err="1" smtClean="0"/>
              <a:t>the</a:t>
            </a:r>
            <a:r>
              <a:rPr lang="nl-NL" dirty="0" smtClean="0"/>
              <a:t> </a:t>
            </a:r>
            <a:r>
              <a:rPr lang="nl-NL" dirty="0" err="1" smtClean="0"/>
              <a:t>documents</a:t>
            </a:r>
            <a:r>
              <a:rPr lang="nl-NL" dirty="0" smtClean="0"/>
              <a:t> on Wikiwijs </a:t>
            </a:r>
            <a:r>
              <a:rPr lang="nl-NL" dirty="0" err="1" smtClean="0"/>
              <a:t>for</a:t>
            </a:r>
            <a:r>
              <a:rPr lang="nl-NL" dirty="0" smtClean="0"/>
              <a:t> </a:t>
            </a:r>
            <a:r>
              <a:rPr lang="nl-NL" dirty="0" err="1" smtClean="0"/>
              <a:t>all</a:t>
            </a:r>
            <a:r>
              <a:rPr lang="nl-NL" dirty="0" smtClean="0"/>
              <a:t> information </a:t>
            </a:r>
            <a:r>
              <a:rPr lang="nl-NL" dirty="0" err="1" smtClean="0"/>
              <a:t>and</a:t>
            </a:r>
            <a:r>
              <a:rPr lang="nl-NL" dirty="0" smtClean="0"/>
              <a:t> help </a:t>
            </a:r>
            <a:r>
              <a:rPr lang="nl-NL" dirty="0" err="1" smtClean="0"/>
              <a:t>you</a:t>
            </a:r>
            <a:r>
              <a:rPr lang="nl-NL" dirty="0" smtClean="0"/>
              <a:t> </a:t>
            </a:r>
            <a:r>
              <a:rPr lang="nl-NL" dirty="0" err="1" smtClean="0"/>
              <a:t>need</a:t>
            </a:r>
            <a:endParaRPr lang="nl-NL" dirty="0" smtClean="0"/>
          </a:p>
          <a:p>
            <a:endParaRPr lang="nl-NL" dirty="0"/>
          </a:p>
          <a:p>
            <a:r>
              <a:rPr lang="nl-NL" dirty="0" err="1" smtClean="0"/>
              <a:t>Good</a:t>
            </a:r>
            <a:r>
              <a:rPr lang="nl-NL" dirty="0" smtClean="0"/>
              <a:t> </a:t>
            </a:r>
            <a:r>
              <a:rPr lang="nl-NL" dirty="0" err="1" smtClean="0"/>
              <a:t>luck</a:t>
            </a:r>
            <a:r>
              <a:rPr lang="nl-NL" dirty="0" smtClean="0"/>
              <a:t>!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425612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Hand in </a:t>
            </a:r>
            <a:r>
              <a:rPr lang="nl-NL" dirty="0" err="1" smtClean="0"/>
              <a:t>your</a:t>
            </a:r>
            <a:r>
              <a:rPr lang="nl-NL" dirty="0" smtClean="0"/>
              <a:t> blog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The time is up!</a:t>
            </a:r>
          </a:p>
          <a:p>
            <a:endParaRPr lang="nl-NL" dirty="0" smtClean="0"/>
          </a:p>
          <a:p>
            <a:r>
              <a:rPr lang="nl-NL" dirty="0" err="1" smtClean="0"/>
              <a:t>Don’t</a:t>
            </a:r>
            <a:r>
              <a:rPr lang="nl-NL" dirty="0" smtClean="0"/>
              <a:t> </a:t>
            </a:r>
            <a:r>
              <a:rPr lang="nl-NL" dirty="0" err="1" smtClean="0"/>
              <a:t>forget</a:t>
            </a:r>
            <a:r>
              <a:rPr lang="nl-NL" dirty="0" smtClean="0"/>
              <a:t> </a:t>
            </a:r>
            <a:r>
              <a:rPr lang="nl-NL" dirty="0" err="1" smtClean="0"/>
              <a:t>to</a:t>
            </a:r>
            <a:r>
              <a:rPr lang="nl-NL" dirty="0" smtClean="0"/>
              <a:t> </a:t>
            </a:r>
            <a:r>
              <a:rPr lang="nl-NL" dirty="0" err="1" smtClean="0"/>
              <a:t>write</a:t>
            </a:r>
            <a:r>
              <a:rPr lang="nl-NL" dirty="0" smtClean="0"/>
              <a:t> down </a:t>
            </a:r>
            <a:r>
              <a:rPr lang="nl-NL" dirty="0" err="1" smtClean="0"/>
              <a:t>your</a:t>
            </a:r>
            <a:r>
              <a:rPr lang="nl-NL" dirty="0" smtClean="0"/>
              <a:t> sources</a:t>
            </a:r>
            <a:endParaRPr lang="nl-NL" dirty="0"/>
          </a:p>
          <a:p>
            <a:endParaRPr lang="nl-NL" dirty="0"/>
          </a:p>
          <a:p>
            <a:r>
              <a:rPr lang="nl-NL" dirty="0" smtClean="0"/>
              <a:t>Save </a:t>
            </a:r>
            <a:r>
              <a:rPr lang="nl-NL" dirty="0" err="1" smtClean="0"/>
              <a:t>you</a:t>
            </a:r>
            <a:r>
              <a:rPr lang="nl-NL" dirty="0" smtClean="0"/>
              <a:t> </a:t>
            </a:r>
            <a:r>
              <a:rPr lang="nl-NL" dirty="0" err="1" smtClean="0"/>
              <a:t>work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Hand </a:t>
            </a:r>
            <a:r>
              <a:rPr lang="nl-NL" dirty="0" err="1" smtClean="0"/>
              <a:t>it</a:t>
            </a:r>
            <a:r>
              <a:rPr lang="nl-NL" dirty="0" smtClean="0"/>
              <a:t> in via Magister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402088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Evaluation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Write down </a:t>
            </a:r>
            <a:r>
              <a:rPr lang="nl-NL" dirty="0" err="1" smtClean="0"/>
              <a:t>how</a:t>
            </a:r>
            <a:r>
              <a:rPr lang="nl-NL" dirty="0" smtClean="0"/>
              <a:t> </a:t>
            </a:r>
            <a:r>
              <a:rPr lang="nl-NL" dirty="0" err="1" smtClean="0"/>
              <a:t>you</a:t>
            </a:r>
            <a:r>
              <a:rPr lang="nl-NL" dirty="0" smtClean="0"/>
              <a:t> have </a:t>
            </a:r>
            <a:r>
              <a:rPr lang="nl-NL" dirty="0" err="1" smtClean="0"/>
              <a:t>experienced</a:t>
            </a:r>
            <a:r>
              <a:rPr lang="nl-NL" dirty="0" smtClean="0"/>
              <a:t> </a:t>
            </a:r>
            <a:r>
              <a:rPr lang="nl-NL" dirty="0" err="1" smtClean="0"/>
              <a:t>this</a:t>
            </a:r>
            <a:r>
              <a:rPr lang="nl-NL" dirty="0" smtClean="0"/>
              <a:t> </a:t>
            </a:r>
            <a:r>
              <a:rPr lang="nl-NL" dirty="0" err="1" smtClean="0"/>
              <a:t>lesson</a:t>
            </a:r>
            <a:r>
              <a:rPr lang="nl-NL" dirty="0" smtClean="0"/>
              <a:t> series</a:t>
            </a:r>
          </a:p>
          <a:p>
            <a:endParaRPr lang="nl-NL" dirty="0"/>
          </a:p>
          <a:p>
            <a:r>
              <a:rPr lang="nl-NL" dirty="0" smtClean="0"/>
              <a:t>Write down </a:t>
            </a:r>
            <a:r>
              <a:rPr lang="nl-NL" dirty="0" err="1" smtClean="0"/>
              <a:t>what</a:t>
            </a:r>
            <a:r>
              <a:rPr lang="nl-NL" dirty="0" smtClean="0"/>
              <a:t> </a:t>
            </a:r>
            <a:r>
              <a:rPr lang="nl-NL" dirty="0" err="1" smtClean="0"/>
              <a:t>you</a:t>
            </a:r>
            <a:r>
              <a:rPr lang="nl-NL" dirty="0" smtClean="0"/>
              <a:t> </a:t>
            </a:r>
            <a:r>
              <a:rPr lang="nl-NL" dirty="0" err="1" smtClean="0"/>
              <a:t>think</a:t>
            </a:r>
            <a:r>
              <a:rPr lang="nl-NL" dirty="0" smtClean="0"/>
              <a:t> of </a:t>
            </a:r>
            <a:r>
              <a:rPr lang="nl-NL" dirty="0" err="1" smtClean="0"/>
              <a:t>your</a:t>
            </a:r>
            <a:r>
              <a:rPr lang="nl-NL" dirty="0" smtClean="0"/>
              <a:t> </a:t>
            </a:r>
            <a:r>
              <a:rPr lang="nl-NL" dirty="0" err="1" smtClean="0"/>
              <a:t>own</a:t>
            </a:r>
            <a:r>
              <a:rPr lang="nl-NL" dirty="0" smtClean="0"/>
              <a:t> </a:t>
            </a:r>
            <a:r>
              <a:rPr lang="nl-NL" dirty="0" err="1" smtClean="0"/>
              <a:t>work</a:t>
            </a:r>
            <a:r>
              <a:rPr lang="nl-NL" dirty="0" smtClean="0"/>
              <a:t> </a:t>
            </a:r>
            <a:r>
              <a:rPr lang="nl-NL" dirty="0" err="1" smtClean="0"/>
              <a:t>and</a:t>
            </a:r>
            <a:r>
              <a:rPr lang="nl-NL" dirty="0" smtClean="0"/>
              <a:t> </a:t>
            </a:r>
            <a:r>
              <a:rPr lang="nl-NL" dirty="0" err="1" smtClean="0"/>
              <a:t>how</a:t>
            </a:r>
            <a:r>
              <a:rPr lang="nl-NL" dirty="0" smtClean="0"/>
              <a:t> </a:t>
            </a:r>
            <a:r>
              <a:rPr lang="nl-NL" dirty="0" err="1" smtClean="0"/>
              <a:t>you</a:t>
            </a:r>
            <a:r>
              <a:rPr lang="nl-NL" dirty="0" smtClean="0"/>
              <a:t> </a:t>
            </a:r>
            <a:r>
              <a:rPr lang="nl-NL" dirty="0" err="1" smtClean="0"/>
              <a:t>behaved</a:t>
            </a:r>
            <a:r>
              <a:rPr lang="nl-NL" dirty="0" smtClean="0"/>
              <a:t> </a:t>
            </a:r>
            <a:r>
              <a:rPr lang="nl-NL" dirty="0" err="1" smtClean="0"/>
              <a:t>during</a:t>
            </a:r>
            <a:r>
              <a:rPr lang="nl-NL" dirty="0" smtClean="0"/>
              <a:t> these </a:t>
            </a:r>
            <a:r>
              <a:rPr lang="nl-NL" smtClean="0"/>
              <a:t>lessons</a:t>
            </a:r>
            <a:endParaRPr lang="nl-NL" dirty="0" smtClean="0"/>
          </a:p>
          <a:p>
            <a:endParaRPr lang="nl-NL" dirty="0"/>
          </a:p>
          <a:p>
            <a:r>
              <a:rPr lang="nl-NL" dirty="0" smtClean="0"/>
              <a:t>Write down 2 </a:t>
            </a:r>
            <a:r>
              <a:rPr lang="nl-NL" dirty="0" err="1" smtClean="0"/>
              <a:t>positive</a:t>
            </a:r>
            <a:r>
              <a:rPr lang="nl-NL" dirty="0" smtClean="0"/>
              <a:t> </a:t>
            </a:r>
            <a:r>
              <a:rPr lang="nl-NL" dirty="0" err="1" smtClean="0"/>
              <a:t>things</a:t>
            </a:r>
            <a:r>
              <a:rPr lang="nl-NL" dirty="0" smtClean="0"/>
              <a:t> </a:t>
            </a:r>
            <a:r>
              <a:rPr lang="nl-NL" dirty="0" err="1" smtClean="0"/>
              <a:t>about</a:t>
            </a:r>
            <a:r>
              <a:rPr lang="nl-NL" dirty="0" smtClean="0"/>
              <a:t> </a:t>
            </a:r>
            <a:r>
              <a:rPr lang="nl-NL" dirty="0" err="1" smtClean="0"/>
              <a:t>the</a:t>
            </a:r>
            <a:r>
              <a:rPr lang="nl-NL" dirty="0" smtClean="0"/>
              <a:t> </a:t>
            </a:r>
            <a:r>
              <a:rPr lang="nl-NL" dirty="0" err="1" smtClean="0"/>
              <a:t>lessons</a:t>
            </a:r>
            <a:r>
              <a:rPr lang="nl-NL" dirty="0" smtClean="0"/>
              <a:t> </a:t>
            </a:r>
            <a:r>
              <a:rPr lang="nl-NL" dirty="0" err="1" smtClean="0"/>
              <a:t>and</a:t>
            </a:r>
            <a:r>
              <a:rPr lang="nl-NL" dirty="0" smtClean="0"/>
              <a:t> </a:t>
            </a:r>
            <a:r>
              <a:rPr lang="nl-NL" dirty="0" err="1" smtClean="0"/>
              <a:t>the</a:t>
            </a:r>
            <a:r>
              <a:rPr lang="nl-NL" dirty="0" smtClean="0"/>
              <a:t> </a:t>
            </a:r>
            <a:r>
              <a:rPr lang="nl-NL" dirty="0" err="1" smtClean="0"/>
              <a:t>assignment</a:t>
            </a:r>
            <a:r>
              <a:rPr lang="nl-NL" dirty="0" smtClean="0"/>
              <a:t> </a:t>
            </a:r>
            <a:r>
              <a:rPr lang="nl-NL" dirty="0" err="1" smtClean="0"/>
              <a:t>and</a:t>
            </a:r>
            <a:r>
              <a:rPr lang="nl-NL" dirty="0" smtClean="0"/>
              <a:t> 2 </a:t>
            </a:r>
            <a:r>
              <a:rPr lang="nl-NL" dirty="0" err="1" smtClean="0"/>
              <a:t>things</a:t>
            </a:r>
            <a:r>
              <a:rPr lang="nl-NL" dirty="0" smtClean="0"/>
              <a:t> </a:t>
            </a:r>
            <a:r>
              <a:rPr lang="nl-NL" dirty="0" err="1" smtClean="0"/>
              <a:t>that</a:t>
            </a:r>
            <a:r>
              <a:rPr lang="nl-NL" dirty="0" smtClean="0"/>
              <a:t> </a:t>
            </a:r>
            <a:r>
              <a:rPr lang="nl-NL" dirty="0" err="1" smtClean="0"/>
              <a:t>you</a:t>
            </a:r>
            <a:r>
              <a:rPr lang="nl-NL" dirty="0" smtClean="0"/>
              <a:t> </a:t>
            </a:r>
            <a:r>
              <a:rPr lang="nl-NL" dirty="0" err="1" smtClean="0"/>
              <a:t>didn’t</a:t>
            </a:r>
            <a:r>
              <a:rPr lang="nl-NL" dirty="0" smtClean="0"/>
              <a:t> like.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72337033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">
  <a:themeElements>
    <a:clrScheme name="Dividend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366658"/>
      </a:accent1>
      <a:accent2>
        <a:srgbClr val="8CB64A"/>
      </a:accent2>
      <a:accent3>
        <a:srgbClr val="88D5A9"/>
      </a:accent3>
      <a:accent4>
        <a:srgbClr val="969FA7"/>
      </a:accent4>
      <a:accent5>
        <a:srgbClr val="E8A844"/>
      </a:accent5>
      <a:accent6>
        <a:srgbClr val="A1561F"/>
      </a:accent6>
      <a:hlink>
        <a:srgbClr val="828282"/>
      </a:hlink>
      <a:folHlink>
        <a:srgbClr val="A5A5A5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4BEC0EAF-CF86-4D49-B83B-56CC62D3CFF1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TM03457464[[fn=Dividend]]</Template>
  <TotalTime>6</TotalTime>
  <Words>140</Words>
  <Application>Microsoft Office PowerPoint</Application>
  <PresentationFormat>Breedbeeld</PresentationFormat>
  <Paragraphs>35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8" baseType="lpstr">
      <vt:lpstr>Gill Sans MT</vt:lpstr>
      <vt:lpstr>Wingdings 2</vt:lpstr>
      <vt:lpstr>Dividend</vt:lpstr>
      <vt:lpstr>Famous British people</vt:lpstr>
      <vt:lpstr>Goals and planning</vt:lpstr>
      <vt:lpstr>Write your blog</vt:lpstr>
      <vt:lpstr>Hand in your blog</vt:lpstr>
      <vt:lpstr>Evaluation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Famous British people</dc:title>
  <dc:creator>alex jacobs</dc:creator>
  <cp:lastModifiedBy>alex jacobs</cp:lastModifiedBy>
  <cp:revision>2</cp:revision>
  <dcterms:created xsi:type="dcterms:W3CDTF">2018-12-29T15:11:25Z</dcterms:created>
  <dcterms:modified xsi:type="dcterms:W3CDTF">2019-01-06T13:33:49Z</dcterms:modified>
</cp:coreProperties>
</file>

<file path=docProps/thumbnail.jpeg>
</file>