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8" r:id="rId2"/>
    <p:sldId id="260" r:id="rId3"/>
    <p:sldId id="261" r:id="rId4"/>
    <p:sldId id="263" r:id="rId5"/>
    <p:sldId id="264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70" d="100"/>
          <a:sy n="70" d="100"/>
        </p:scale>
        <p:origin x="53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5"/>
            <a:ext cx="11262866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3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1"/>
            <a:ext cx="691721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01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675726"/>
            <a:ext cx="2004164" cy="5183073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675726"/>
            <a:ext cx="7896279" cy="5183073"/>
          </a:xfrm>
        </p:spPr>
        <p:txBody>
          <a:bodyPr vert="eaVert" anchor="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3" y="595613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23" y="5951811"/>
            <a:ext cx="7896279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5" y="595613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367830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52508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43910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422390" cy="363304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3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5089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35" y="225089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09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3" y="526229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595613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1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5956137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="" xmlns:a16="http://schemas.microsoft.com/office/drawing/2014/main" id="{61DBED5A-28D3-47EE-B850-90017A42BC3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/>
              <a:t>Famous</a:t>
            </a:r>
            <a:r>
              <a:rPr lang="nl-NL" dirty="0"/>
              <a:t> British </a:t>
            </a:r>
            <a:r>
              <a:rPr lang="nl-NL" dirty="0" err="1"/>
              <a:t>people</a:t>
            </a: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="" xmlns:a16="http://schemas.microsoft.com/office/drawing/2014/main" id="{586F077C-7058-4C7C-8B12-DDC47060A7D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err="1"/>
              <a:t>Lesson</a:t>
            </a:r>
            <a:r>
              <a:rPr lang="nl-NL" dirty="0"/>
              <a:t> 3</a:t>
            </a:r>
          </a:p>
        </p:txBody>
      </p:sp>
    </p:spTree>
    <p:extLst>
      <p:ext uri="{BB962C8B-B14F-4D97-AF65-F5344CB8AC3E}">
        <p14:creationId xmlns:p14="http://schemas.microsoft.com/office/powerpoint/2010/main" val="1881280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="" xmlns:a16="http://schemas.microsoft.com/office/drawing/2014/main" id="{3FD64EE1-28EA-4AE0-9EB2-150AA4F6AB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Goals </a:t>
            </a:r>
            <a:r>
              <a:rPr lang="nl-NL" dirty="0" err="1"/>
              <a:t>and</a:t>
            </a:r>
            <a:r>
              <a:rPr lang="nl-NL" dirty="0"/>
              <a:t> planning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="" xmlns:a16="http://schemas.microsoft.com/office/drawing/2014/main" id="{25ECF834-C2C2-47E8-A2B6-B9C0C75520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Goal </a:t>
            </a:r>
            <a:r>
              <a:rPr lang="nl-NL" dirty="0" err="1"/>
              <a:t>lesson</a:t>
            </a:r>
            <a:r>
              <a:rPr lang="nl-NL" dirty="0"/>
              <a:t> series</a:t>
            </a:r>
          </a:p>
          <a:p>
            <a:pPr marL="0" indent="0">
              <a:buNone/>
            </a:pPr>
            <a:r>
              <a:rPr lang="nl-NL" dirty="0"/>
              <a:t>You </a:t>
            </a:r>
            <a:r>
              <a:rPr lang="nl-NL" dirty="0" err="1"/>
              <a:t>can</a:t>
            </a:r>
            <a:r>
              <a:rPr lang="nl-NL" dirty="0"/>
              <a:t> </a:t>
            </a:r>
            <a:r>
              <a:rPr lang="nl-NL" dirty="0" err="1"/>
              <a:t>write</a:t>
            </a:r>
            <a:r>
              <a:rPr lang="nl-NL" dirty="0"/>
              <a:t> a blog </a:t>
            </a:r>
            <a:r>
              <a:rPr lang="nl-NL" dirty="0" err="1" smtClean="0"/>
              <a:t>about</a:t>
            </a:r>
            <a:r>
              <a:rPr lang="nl-NL" dirty="0" smtClean="0"/>
              <a:t> </a:t>
            </a:r>
            <a:r>
              <a:rPr lang="nl-NL" dirty="0" err="1" smtClean="0"/>
              <a:t>someones</a:t>
            </a:r>
            <a:r>
              <a:rPr lang="nl-NL" dirty="0" smtClean="0"/>
              <a:t> life </a:t>
            </a:r>
            <a:r>
              <a:rPr lang="nl-NL" dirty="0"/>
              <a:t>in English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Planning </a:t>
            </a:r>
            <a:r>
              <a:rPr lang="nl-NL" dirty="0" err="1"/>
              <a:t>for</a:t>
            </a:r>
            <a:r>
              <a:rPr lang="nl-NL" dirty="0"/>
              <a:t> </a:t>
            </a:r>
            <a:r>
              <a:rPr lang="nl-NL" dirty="0" err="1"/>
              <a:t>today</a:t>
            </a:r>
            <a:endParaRPr lang="nl-NL" dirty="0"/>
          </a:p>
          <a:p>
            <a:pPr marL="0" indent="0">
              <a:buNone/>
            </a:pPr>
            <a:r>
              <a:rPr lang="nl-NL" dirty="0" err="1" smtClean="0"/>
              <a:t>Recap</a:t>
            </a:r>
            <a:r>
              <a:rPr lang="nl-NL" dirty="0" smtClean="0"/>
              <a:t> last </a:t>
            </a:r>
            <a:r>
              <a:rPr lang="nl-NL" dirty="0" err="1" smtClean="0"/>
              <a:t>lesson</a:t>
            </a:r>
            <a:r>
              <a:rPr lang="nl-NL" dirty="0" smtClean="0"/>
              <a:t>					5 minutes</a:t>
            </a:r>
          </a:p>
          <a:p>
            <a:pPr marL="0" indent="0">
              <a:buNone/>
            </a:pPr>
            <a:r>
              <a:rPr lang="nl-NL" dirty="0" smtClean="0"/>
              <a:t>How </a:t>
            </a:r>
            <a:r>
              <a:rPr lang="nl-NL" dirty="0" err="1" smtClean="0"/>
              <a:t>to</a:t>
            </a:r>
            <a:r>
              <a:rPr lang="nl-NL" dirty="0" smtClean="0"/>
              <a:t> start </a:t>
            </a:r>
            <a:r>
              <a:rPr lang="nl-NL" dirty="0" err="1" smtClean="0"/>
              <a:t>writing</a:t>
            </a:r>
            <a:r>
              <a:rPr lang="nl-NL" dirty="0" smtClean="0"/>
              <a:t>					10 minutes</a:t>
            </a:r>
          </a:p>
          <a:p>
            <a:pPr marL="0" indent="0">
              <a:buNone/>
            </a:pPr>
            <a:r>
              <a:rPr lang="nl-NL" dirty="0" smtClean="0"/>
              <a:t>Start </a:t>
            </a:r>
            <a:r>
              <a:rPr lang="nl-NL" dirty="0" err="1" smtClean="0"/>
              <a:t>with</a:t>
            </a:r>
            <a:r>
              <a:rPr lang="nl-NL" dirty="0" smtClean="0"/>
              <a:t> </a:t>
            </a:r>
            <a:r>
              <a:rPr lang="nl-NL" dirty="0" err="1" smtClean="0"/>
              <a:t>your</a:t>
            </a:r>
            <a:r>
              <a:rPr lang="nl-NL" dirty="0" smtClean="0"/>
              <a:t> blog					40 minutes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Evaluation 							5 minutes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05196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How </a:t>
            </a:r>
            <a:r>
              <a:rPr lang="nl-NL" dirty="0" err="1" smtClean="0"/>
              <a:t>to</a:t>
            </a:r>
            <a:r>
              <a:rPr lang="nl-NL" dirty="0" smtClean="0"/>
              <a:t> start </a:t>
            </a:r>
            <a:r>
              <a:rPr lang="nl-NL" dirty="0" err="1" smtClean="0"/>
              <a:t>writing</a:t>
            </a:r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 smtClean="0"/>
              <a:t>Look at </a:t>
            </a:r>
            <a:r>
              <a:rPr lang="nl-NL" sz="2000" dirty="0" err="1" smtClean="0"/>
              <a:t>all</a:t>
            </a:r>
            <a:r>
              <a:rPr lang="nl-NL" sz="2000" dirty="0" smtClean="0"/>
              <a:t> </a:t>
            </a:r>
            <a:r>
              <a:rPr lang="nl-NL" sz="2000" dirty="0" err="1" smtClean="0"/>
              <a:t>the</a:t>
            </a:r>
            <a:r>
              <a:rPr lang="nl-NL" sz="2000" dirty="0" smtClean="0"/>
              <a:t> information </a:t>
            </a:r>
            <a:r>
              <a:rPr lang="nl-NL" sz="2000" dirty="0" err="1" smtClean="0"/>
              <a:t>you’ve</a:t>
            </a:r>
            <a:r>
              <a:rPr lang="nl-NL" sz="2000" dirty="0" smtClean="0"/>
              <a:t> </a:t>
            </a:r>
            <a:r>
              <a:rPr lang="nl-NL" sz="2000" dirty="0" err="1" smtClean="0"/>
              <a:t>gathered</a:t>
            </a:r>
            <a:r>
              <a:rPr lang="nl-NL" sz="2000" dirty="0" smtClean="0"/>
              <a:t> </a:t>
            </a:r>
            <a:r>
              <a:rPr lang="nl-NL" sz="2000" dirty="0" err="1" smtClean="0"/>
              <a:t>so</a:t>
            </a:r>
            <a:r>
              <a:rPr lang="nl-NL" sz="2000" dirty="0" smtClean="0"/>
              <a:t> far</a:t>
            </a:r>
          </a:p>
          <a:p>
            <a:r>
              <a:rPr lang="nl-NL" sz="2000" dirty="0" err="1" smtClean="0"/>
              <a:t>You</a:t>
            </a:r>
            <a:r>
              <a:rPr lang="nl-NL" sz="2000" dirty="0" smtClean="0"/>
              <a:t> have </a:t>
            </a:r>
            <a:r>
              <a:rPr lang="nl-NL" sz="2000" dirty="0" err="1" smtClean="0"/>
              <a:t>picked</a:t>
            </a:r>
            <a:r>
              <a:rPr lang="nl-NL" sz="2000" dirty="0" smtClean="0"/>
              <a:t> </a:t>
            </a:r>
            <a:r>
              <a:rPr lang="nl-NL" sz="2000" dirty="0" err="1" smtClean="0"/>
              <a:t>the</a:t>
            </a:r>
            <a:r>
              <a:rPr lang="nl-NL" sz="2000" dirty="0" smtClean="0"/>
              <a:t> </a:t>
            </a:r>
            <a:r>
              <a:rPr lang="nl-NL" sz="2000" dirty="0" err="1" smtClean="0"/>
              <a:t>parts</a:t>
            </a:r>
            <a:r>
              <a:rPr lang="nl-NL" sz="2000" dirty="0" smtClean="0"/>
              <a:t> of </a:t>
            </a:r>
            <a:r>
              <a:rPr lang="nl-NL" sz="2000" dirty="0" err="1" smtClean="0"/>
              <a:t>their</a:t>
            </a:r>
            <a:r>
              <a:rPr lang="nl-NL" sz="2000" dirty="0" smtClean="0"/>
              <a:t> </a:t>
            </a:r>
            <a:r>
              <a:rPr lang="nl-NL" sz="2000" dirty="0" err="1" smtClean="0"/>
              <a:t>lives</a:t>
            </a:r>
            <a:r>
              <a:rPr lang="nl-NL" sz="2000" dirty="0" smtClean="0"/>
              <a:t> </a:t>
            </a:r>
            <a:r>
              <a:rPr lang="nl-NL" sz="2000" dirty="0" err="1" smtClean="0"/>
              <a:t>you</a:t>
            </a:r>
            <a:r>
              <a:rPr lang="nl-NL" sz="2000" dirty="0" smtClean="0"/>
              <a:t> want </a:t>
            </a:r>
            <a:r>
              <a:rPr lang="nl-NL" sz="2000" dirty="0" err="1" smtClean="0"/>
              <a:t>to</a:t>
            </a:r>
            <a:r>
              <a:rPr lang="nl-NL" sz="2000" dirty="0" smtClean="0"/>
              <a:t> </a:t>
            </a:r>
            <a:r>
              <a:rPr lang="nl-NL" sz="2000" dirty="0" err="1" smtClean="0"/>
              <a:t>write</a:t>
            </a:r>
            <a:r>
              <a:rPr lang="nl-NL" sz="2000" dirty="0" smtClean="0"/>
              <a:t> </a:t>
            </a:r>
            <a:r>
              <a:rPr lang="nl-NL" sz="2000" dirty="0" err="1" smtClean="0"/>
              <a:t>about</a:t>
            </a:r>
            <a:endParaRPr lang="nl-NL" sz="2000" dirty="0" smtClean="0"/>
          </a:p>
          <a:p>
            <a:r>
              <a:rPr lang="nl-NL" sz="2000" dirty="0" err="1" smtClean="0"/>
              <a:t>Now</a:t>
            </a:r>
            <a:r>
              <a:rPr lang="nl-NL" sz="2000" dirty="0" smtClean="0"/>
              <a:t> </a:t>
            </a:r>
            <a:r>
              <a:rPr lang="nl-NL" sz="2000" dirty="0" err="1" smtClean="0"/>
              <a:t>decide</a:t>
            </a:r>
            <a:r>
              <a:rPr lang="nl-NL" sz="2000" dirty="0" smtClean="0"/>
              <a:t> </a:t>
            </a:r>
            <a:r>
              <a:rPr lang="nl-NL" sz="2000" dirty="0" err="1" smtClean="0"/>
              <a:t>if</a:t>
            </a:r>
            <a:r>
              <a:rPr lang="nl-NL" sz="2000" dirty="0" smtClean="0"/>
              <a:t> </a:t>
            </a:r>
            <a:r>
              <a:rPr lang="nl-NL" sz="2000" dirty="0" err="1" smtClean="0"/>
              <a:t>you</a:t>
            </a:r>
            <a:r>
              <a:rPr lang="nl-NL" sz="2000" dirty="0" smtClean="0"/>
              <a:t> want </a:t>
            </a:r>
            <a:r>
              <a:rPr lang="nl-NL" sz="2000" dirty="0" err="1" smtClean="0"/>
              <a:t>to</a:t>
            </a:r>
            <a:r>
              <a:rPr lang="nl-NL" sz="2000" dirty="0" smtClean="0"/>
              <a:t> make </a:t>
            </a:r>
            <a:r>
              <a:rPr lang="nl-NL" sz="2000" dirty="0" err="1" smtClean="0"/>
              <a:t>one</a:t>
            </a:r>
            <a:r>
              <a:rPr lang="nl-NL" sz="2000" dirty="0" smtClean="0"/>
              <a:t> long blog or 2 or more smaller blogs </a:t>
            </a:r>
            <a:r>
              <a:rPr lang="nl-NL" sz="2000" dirty="0" err="1" smtClean="0"/>
              <a:t>about</a:t>
            </a:r>
            <a:r>
              <a:rPr lang="nl-NL" sz="2000" dirty="0" smtClean="0"/>
              <a:t> different </a:t>
            </a:r>
            <a:r>
              <a:rPr lang="nl-NL" sz="2000" dirty="0" err="1" smtClean="0"/>
              <a:t>parts</a:t>
            </a:r>
            <a:r>
              <a:rPr lang="nl-NL" sz="2000" dirty="0" smtClean="0"/>
              <a:t> of </a:t>
            </a:r>
            <a:r>
              <a:rPr lang="nl-NL" sz="2000" dirty="0" err="1" smtClean="0"/>
              <a:t>their</a:t>
            </a:r>
            <a:r>
              <a:rPr lang="nl-NL" sz="2000" dirty="0" smtClean="0"/>
              <a:t> </a:t>
            </a:r>
            <a:r>
              <a:rPr lang="nl-NL" sz="2000" dirty="0" err="1" smtClean="0"/>
              <a:t>lives</a:t>
            </a:r>
            <a:endParaRPr lang="nl-NL" sz="2000" dirty="0" smtClean="0"/>
          </a:p>
          <a:p>
            <a:r>
              <a:rPr lang="nl-NL" sz="2000" dirty="0" err="1" smtClean="0"/>
              <a:t>Try</a:t>
            </a:r>
            <a:r>
              <a:rPr lang="nl-NL" sz="2000" dirty="0" smtClean="0"/>
              <a:t> </a:t>
            </a:r>
            <a:r>
              <a:rPr lang="nl-NL" sz="2000" dirty="0" err="1" smtClean="0"/>
              <a:t>to</a:t>
            </a:r>
            <a:r>
              <a:rPr lang="nl-NL" sz="2000" dirty="0" smtClean="0"/>
              <a:t> get </a:t>
            </a:r>
            <a:r>
              <a:rPr lang="nl-NL" sz="2000" dirty="0" err="1" smtClean="0"/>
              <a:t>into</a:t>
            </a:r>
            <a:r>
              <a:rPr lang="nl-NL" sz="2000" dirty="0" smtClean="0"/>
              <a:t> </a:t>
            </a:r>
            <a:r>
              <a:rPr lang="nl-NL" sz="2000" dirty="0" err="1" smtClean="0"/>
              <a:t>the</a:t>
            </a:r>
            <a:r>
              <a:rPr lang="nl-NL" sz="2000" dirty="0" smtClean="0"/>
              <a:t> </a:t>
            </a:r>
            <a:r>
              <a:rPr lang="nl-NL" sz="2000" dirty="0" err="1" smtClean="0"/>
              <a:t>figures</a:t>
            </a:r>
            <a:r>
              <a:rPr lang="nl-NL" sz="2000" dirty="0" smtClean="0"/>
              <a:t> skin </a:t>
            </a:r>
            <a:r>
              <a:rPr lang="nl-NL" sz="2000" dirty="0" err="1" smtClean="0"/>
              <a:t>and</a:t>
            </a:r>
            <a:r>
              <a:rPr lang="nl-NL" sz="2000" dirty="0" smtClean="0"/>
              <a:t> </a:t>
            </a:r>
            <a:r>
              <a:rPr lang="nl-NL" sz="2000" dirty="0" err="1" smtClean="0"/>
              <a:t>how</a:t>
            </a:r>
            <a:r>
              <a:rPr lang="nl-NL" sz="2000" dirty="0" smtClean="0"/>
              <a:t> </a:t>
            </a:r>
            <a:r>
              <a:rPr lang="nl-NL" sz="2000" dirty="0" err="1" smtClean="0"/>
              <a:t>you</a:t>
            </a:r>
            <a:r>
              <a:rPr lang="nl-NL" sz="2000" dirty="0" smtClean="0"/>
              <a:t> </a:t>
            </a:r>
            <a:r>
              <a:rPr lang="nl-NL" sz="2000" dirty="0" err="1" smtClean="0"/>
              <a:t>would</a:t>
            </a:r>
            <a:r>
              <a:rPr lang="nl-NL" sz="2000" dirty="0" smtClean="0"/>
              <a:t> feel or </a:t>
            </a:r>
            <a:r>
              <a:rPr lang="nl-NL" sz="2000" dirty="0" err="1" smtClean="0"/>
              <a:t>think</a:t>
            </a:r>
            <a:r>
              <a:rPr lang="nl-NL" sz="2000" dirty="0" smtClean="0"/>
              <a:t> at </a:t>
            </a:r>
            <a:r>
              <a:rPr lang="nl-NL" sz="2000" dirty="0" err="1" smtClean="0"/>
              <a:t>certain</a:t>
            </a:r>
            <a:r>
              <a:rPr lang="nl-NL" sz="2000" dirty="0" smtClean="0"/>
              <a:t> </a:t>
            </a:r>
            <a:r>
              <a:rPr lang="nl-NL" sz="2000" dirty="0" err="1" smtClean="0"/>
              <a:t>moments</a:t>
            </a:r>
            <a:endParaRPr lang="nl-NL" sz="2000" dirty="0" smtClean="0"/>
          </a:p>
          <a:p>
            <a:r>
              <a:rPr lang="nl-NL" sz="2000" dirty="0" err="1" smtClean="0"/>
              <a:t>Then</a:t>
            </a:r>
            <a:r>
              <a:rPr lang="nl-NL" sz="2000" dirty="0" smtClean="0"/>
              <a:t> </a:t>
            </a:r>
            <a:r>
              <a:rPr lang="nl-NL" sz="2000" dirty="0" err="1" smtClean="0"/>
              <a:t>just</a:t>
            </a:r>
            <a:r>
              <a:rPr lang="nl-NL" sz="2000" dirty="0" smtClean="0"/>
              <a:t> start!!, </a:t>
            </a:r>
            <a:r>
              <a:rPr lang="nl-NL" sz="2000" dirty="0" err="1" smtClean="0"/>
              <a:t>you</a:t>
            </a:r>
            <a:r>
              <a:rPr lang="nl-NL" sz="2000" dirty="0" smtClean="0"/>
              <a:t> </a:t>
            </a:r>
            <a:r>
              <a:rPr lang="nl-NL" sz="2000" dirty="0" err="1" smtClean="0"/>
              <a:t>can</a:t>
            </a:r>
            <a:r>
              <a:rPr lang="nl-NL" sz="2000" dirty="0" smtClean="0"/>
              <a:t> </a:t>
            </a:r>
            <a:r>
              <a:rPr lang="nl-NL" sz="2000" dirty="0" err="1" smtClean="0"/>
              <a:t>always</a:t>
            </a:r>
            <a:r>
              <a:rPr lang="nl-NL" sz="2000" dirty="0" smtClean="0"/>
              <a:t> </a:t>
            </a:r>
            <a:r>
              <a:rPr lang="nl-NL" sz="2000" dirty="0" err="1" smtClean="0"/>
              <a:t>adjust</a:t>
            </a:r>
            <a:r>
              <a:rPr lang="nl-NL" sz="2000" dirty="0" smtClean="0"/>
              <a:t> </a:t>
            </a:r>
            <a:r>
              <a:rPr lang="nl-NL" sz="2000" dirty="0" err="1" smtClean="0"/>
              <a:t>sentences</a:t>
            </a:r>
            <a:r>
              <a:rPr lang="nl-NL" sz="2000" dirty="0" smtClean="0"/>
              <a:t> later</a:t>
            </a:r>
          </a:p>
          <a:p>
            <a:r>
              <a:rPr lang="nl-NL" sz="2000" dirty="0" err="1" smtClean="0"/>
              <a:t>Use</a:t>
            </a:r>
            <a:r>
              <a:rPr lang="nl-NL" sz="2000" dirty="0" smtClean="0"/>
              <a:t> </a:t>
            </a:r>
            <a:r>
              <a:rPr lang="nl-NL" sz="2000" dirty="0" err="1" smtClean="0"/>
              <a:t>the</a:t>
            </a:r>
            <a:r>
              <a:rPr lang="nl-NL" sz="2000" dirty="0" smtClean="0"/>
              <a:t> tips </a:t>
            </a:r>
            <a:r>
              <a:rPr lang="nl-NL" sz="2000" dirty="0" err="1" smtClean="0"/>
              <a:t>that</a:t>
            </a:r>
            <a:r>
              <a:rPr lang="nl-NL" sz="2000" dirty="0" smtClean="0"/>
              <a:t> </a:t>
            </a:r>
            <a:r>
              <a:rPr lang="nl-NL" sz="2000" dirty="0" err="1" smtClean="0"/>
              <a:t>you</a:t>
            </a:r>
            <a:r>
              <a:rPr lang="nl-NL" sz="2000" dirty="0" smtClean="0"/>
              <a:t> </a:t>
            </a:r>
            <a:r>
              <a:rPr lang="nl-NL" sz="2000" dirty="0" err="1" smtClean="0"/>
              <a:t>can</a:t>
            </a:r>
            <a:r>
              <a:rPr lang="nl-NL" sz="2000" dirty="0" smtClean="0"/>
              <a:t> </a:t>
            </a:r>
            <a:r>
              <a:rPr lang="nl-NL" sz="2000" dirty="0" err="1" smtClean="0"/>
              <a:t>find</a:t>
            </a:r>
            <a:r>
              <a:rPr lang="nl-NL" sz="2000" dirty="0" smtClean="0"/>
              <a:t> in </a:t>
            </a:r>
            <a:r>
              <a:rPr lang="nl-NL" sz="2000" dirty="0" err="1" smtClean="0"/>
              <a:t>the</a:t>
            </a:r>
            <a:r>
              <a:rPr lang="nl-NL" sz="2000" dirty="0" smtClean="0"/>
              <a:t> </a:t>
            </a:r>
            <a:r>
              <a:rPr lang="nl-NL" sz="2000" dirty="0" err="1" smtClean="0"/>
              <a:t>useful</a:t>
            </a:r>
            <a:r>
              <a:rPr lang="nl-NL" sz="2000" dirty="0" smtClean="0"/>
              <a:t> links </a:t>
            </a:r>
            <a:r>
              <a:rPr lang="nl-NL" sz="2000" dirty="0" err="1" smtClean="0"/>
              <a:t>to</a:t>
            </a:r>
            <a:r>
              <a:rPr lang="nl-NL" sz="2000" dirty="0" smtClean="0"/>
              <a:t> help </a:t>
            </a:r>
            <a:r>
              <a:rPr lang="nl-NL" sz="2000" dirty="0" err="1" smtClean="0"/>
              <a:t>you</a:t>
            </a:r>
            <a:r>
              <a:rPr lang="nl-NL" sz="2000" dirty="0" smtClean="0"/>
              <a:t> </a:t>
            </a:r>
            <a:r>
              <a:rPr lang="nl-NL" sz="2000" dirty="0" err="1" smtClean="0"/>
              <a:t>write</a:t>
            </a:r>
            <a:r>
              <a:rPr lang="nl-NL" sz="2000" dirty="0" smtClean="0"/>
              <a:t> </a:t>
            </a:r>
            <a:r>
              <a:rPr lang="nl-NL" sz="2000" dirty="0" err="1" smtClean="0"/>
              <a:t>correctly</a:t>
            </a:r>
            <a:r>
              <a:rPr lang="nl-NL" sz="2000" dirty="0" smtClean="0"/>
              <a:t> </a:t>
            </a:r>
          </a:p>
          <a:p>
            <a:r>
              <a:rPr lang="nl-NL" sz="2000" dirty="0" err="1" smtClean="0"/>
              <a:t>Remember</a:t>
            </a:r>
            <a:r>
              <a:rPr lang="nl-NL" sz="2000" dirty="0" smtClean="0"/>
              <a:t>: </a:t>
            </a:r>
            <a:r>
              <a:rPr lang="nl-NL" sz="2000" dirty="0" err="1" smtClean="0"/>
              <a:t>the</a:t>
            </a:r>
            <a:r>
              <a:rPr lang="nl-NL" sz="2000" dirty="0" smtClean="0"/>
              <a:t> blog(s) </a:t>
            </a:r>
            <a:r>
              <a:rPr lang="nl-NL" sz="2000" dirty="0" err="1" smtClean="0"/>
              <a:t>should</a:t>
            </a:r>
            <a:r>
              <a:rPr lang="nl-NL" sz="2000" dirty="0" smtClean="0"/>
              <a:t> </a:t>
            </a:r>
            <a:r>
              <a:rPr lang="nl-NL" sz="2000" dirty="0" err="1" smtClean="0"/>
              <a:t>containt</a:t>
            </a:r>
            <a:r>
              <a:rPr lang="nl-NL" sz="2000" dirty="0" smtClean="0"/>
              <a:t> at </a:t>
            </a:r>
            <a:r>
              <a:rPr lang="nl-NL" sz="2000" dirty="0" err="1" smtClean="0"/>
              <a:t>least</a:t>
            </a:r>
            <a:r>
              <a:rPr lang="nl-NL" sz="2000" dirty="0" smtClean="0"/>
              <a:t> 450 </a:t>
            </a:r>
            <a:r>
              <a:rPr lang="nl-NL" sz="2000" dirty="0" err="1" smtClean="0"/>
              <a:t>words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16315911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 few </a:t>
            </a:r>
            <a:r>
              <a:rPr lang="nl-NL" dirty="0" err="1" smtClean="0"/>
              <a:t>Writing</a:t>
            </a:r>
            <a:r>
              <a:rPr lang="nl-NL" dirty="0" smtClean="0"/>
              <a:t> tips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 smtClean="0"/>
              <a:t>In English</a:t>
            </a:r>
            <a:r>
              <a:rPr lang="nl-NL" sz="2400" b="1" i="1" dirty="0" smtClean="0"/>
              <a:t> I </a:t>
            </a:r>
            <a:r>
              <a:rPr lang="nl-NL" sz="2400" dirty="0" smtClean="0"/>
              <a:t>(ik) is </a:t>
            </a:r>
            <a:r>
              <a:rPr lang="nl-NL" sz="2400" dirty="0" err="1" smtClean="0"/>
              <a:t>always</a:t>
            </a:r>
            <a:r>
              <a:rPr lang="nl-NL" sz="2400" dirty="0" smtClean="0"/>
              <a:t> </a:t>
            </a:r>
            <a:r>
              <a:rPr lang="nl-NL" sz="2400" dirty="0" err="1" smtClean="0"/>
              <a:t>written</a:t>
            </a:r>
            <a:r>
              <a:rPr lang="nl-NL" sz="2400" dirty="0" smtClean="0"/>
              <a:t> </a:t>
            </a:r>
            <a:r>
              <a:rPr lang="nl-NL" sz="2400" dirty="0" err="1" smtClean="0"/>
              <a:t>with</a:t>
            </a:r>
            <a:r>
              <a:rPr lang="nl-NL" sz="2400" dirty="0" smtClean="0"/>
              <a:t> a </a:t>
            </a:r>
            <a:r>
              <a:rPr lang="nl-NL" sz="2400" dirty="0" err="1" smtClean="0"/>
              <a:t>capital</a:t>
            </a:r>
            <a:r>
              <a:rPr lang="nl-NL" sz="2400" dirty="0" smtClean="0"/>
              <a:t> letter</a:t>
            </a:r>
          </a:p>
          <a:p>
            <a:endParaRPr lang="nl-NL" sz="2400" dirty="0" smtClean="0"/>
          </a:p>
          <a:p>
            <a:r>
              <a:rPr lang="nl-NL" sz="2400" dirty="0" err="1" smtClean="0"/>
              <a:t>Don’t</a:t>
            </a:r>
            <a:r>
              <a:rPr lang="nl-NL" sz="2400" dirty="0" smtClean="0"/>
              <a:t> </a:t>
            </a:r>
            <a:r>
              <a:rPr lang="nl-NL" sz="2400" dirty="0" err="1" smtClean="0"/>
              <a:t>forget</a:t>
            </a:r>
            <a:r>
              <a:rPr lang="nl-NL" sz="2400" dirty="0" smtClean="0"/>
              <a:t> </a:t>
            </a:r>
            <a:r>
              <a:rPr lang="nl-NL" sz="2400" dirty="0" err="1" smtClean="0"/>
              <a:t>to</a:t>
            </a:r>
            <a:r>
              <a:rPr lang="nl-NL" sz="2400" dirty="0" smtClean="0"/>
              <a:t> </a:t>
            </a:r>
            <a:r>
              <a:rPr lang="nl-NL" sz="2400" dirty="0" err="1" smtClean="0"/>
              <a:t>use</a:t>
            </a:r>
            <a:r>
              <a:rPr lang="nl-NL" sz="2400" dirty="0" smtClean="0"/>
              <a:t> </a:t>
            </a:r>
            <a:r>
              <a:rPr lang="nl-NL" sz="2400" dirty="0" err="1" smtClean="0"/>
              <a:t>punctuation</a:t>
            </a:r>
            <a:r>
              <a:rPr lang="nl-NL" sz="2400" dirty="0" smtClean="0"/>
              <a:t>!</a:t>
            </a:r>
          </a:p>
          <a:p>
            <a:endParaRPr lang="nl-NL" sz="2400" dirty="0" smtClean="0"/>
          </a:p>
          <a:p>
            <a:r>
              <a:rPr lang="nl-NL" sz="2400" dirty="0"/>
              <a:t>Word order: </a:t>
            </a:r>
            <a:r>
              <a:rPr lang="nl-NL" sz="2400" dirty="0" smtClean="0"/>
              <a:t>SVO (Subject – </a:t>
            </a:r>
            <a:r>
              <a:rPr lang="nl-NL" sz="2400" dirty="0" err="1" smtClean="0"/>
              <a:t>Verb</a:t>
            </a:r>
            <a:r>
              <a:rPr lang="nl-NL" sz="2400" dirty="0" smtClean="0"/>
              <a:t> </a:t>
            </a:r>
            <a:r>
              <a:rPr lang="nl-NL" sz="2400" dirty="0" smtClean="0"/>
              <a:t>– Object)</a:t>
            </a:r>
          </a:p>
          <a:p>
            <a:endParaRPr lang="nl-NL" sz="2400" dirty="0"/>
          </a:p>
          <a:p>
            <a:r>
              <a:rPr lang="nl-NL" sz="2400" dirty="0"/>
              <a:t>Make </a:t>
            </a:r>
            <a:r>
              <a:rPr lang="nl-NL" sz="2400" dirty="0" err="1"/>
              <a:t>sure</a:t>
            </a:r>
            <a:r>
              <a:rPr lang="nl-NL" sz="2400" dirty="0"/>
              <a:t> </a:t>
            </a:r>
            <a:r>
              <a:rPr lang="nl-NL" sz="2400" dirty="0" err="1"/>
              <a:t>you</a:t>
            </a:r>
            <a:r>
              <a:rPr lang="nl-NL" sz="2400" dirty="0"/>
              <a:t> </a:t>
            </a:r>
            <a:r>
              <a:rPr lang="nl-NL" sz="2400" dirty="0" err="1"/>
              <a:t>write</a:t>
            </a:r>
            <a:r>
              <a:rPr lang="nl-NL" sz="2400" dirty="0"/>
              <a:t> in </a:t>
            </a:r>
            <a:r>
              <a:rPr lang="nl-NL" sz="2400" dirty="0" err="1"/>
              <a:t>the</a:t>
            </a:r>
            <a:r>
              <a:rPr lang="nl-NL" sz="2400" dirty="0"/>
              <a:t> RIGHT </a:t>
            </a:r>
            <a:r>
              <a:rPr lang="nl-NL" sz="2400" dirty="0" err="1"/>
              <a:t>tense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27707990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Evaluation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 smtClean="0"/>
              <a:t>How </a:t>
            </a:r>
            <a:r>
              <a:rPr lang="nl-NL" sz="2000" dirty="0" err="1" smtClean="0"/>
              <a:t>much</a:t>
            </a:r>
            <a:r>
              <a:rPr lang="nl-NL" sz="2000" dirty="0" smtClean="0"/>
              <a:t> </a:t>
            </a:r>
            <a:r>
              <a:rPr lang="nl-NL" sz="2000" dirty="0" err="1" smtClean="0"/>
              <a:t>writing</a:t>
            </a:r>
            <a:r>
              <a:rPr lang="nl-NL" sz="2000" dirty="0" smtClean="0"/>
              <a:t> </a:t>
            </a:r>
            <a:r>
              <a:rPr lang="nl-NL" sz="2000" dirty="0" err="1" smtClean="0"/>
              <a:t>did</a:t>
            </a:r>
            <a:r>
              <a:rPr lang="nl-NL" sz="2000" dirty="0" smtClean="0"/>
              <a:t> </a:t>
            </a:r>
            <a:r>
              <a:rPr lang="nl-NL" sz="2000" dirty="0" err="1" smtClean="0"/>
              <a:t>you</a:t>
            </a:r>
            <a:r>
              <a:rPr lang="nl-NL" sz="2000" dirty="0" smtClean="0"/>
              <a:t> do </a:t>
            </a:r>
            <a:r>
              <a:rPr lang="nl-NL" sz="2000" dirty="0" err="1" smtClean="0"/>
              <a:t>so</a:t>
            </a:r>
            <a:r>
              <a:rPr lang="nl-NL" sz="2000" dirty="0" smtClean="0"/>
              <a:t> far?</a:t>
            </a:r>
          </a:p>
          <a:p>
            <a:endParaRPr lang="nl-NL" sz="2000" dirty="0"/>
          </a:p>
          <a:p>
            <a:r>
              <a:rPr lang="nl-NL" sz="2000" dirty="0" err="1" smtClean="0"/>
              <a:t>Remember</a:t>
            </a:r>
            <a:r>
              <a:rPr lang="nl-NL" sz="2000" dirty="0" smtClean="0"/>
              <a:t>, next </a:t>
            </a:r>
            <a:r>
              <a:rPr lang="nl-NL" sz="2000" dirty="0" err="1" smtClean="0"/>
              <a:t>lesson</a:t>
            </a:r>
            <a:r>
              <a:rPr lang="nl-NL" sz="2000" dirty="0" smtClean="0"/>
              <a:t> is </a:t>
            </a:r>
            <a:r>
              <a:rPr lang="nl-NL" sz="2000" dirty="0" err="1" smtClean="0"/>
              <a:t>the</a:t>
            </a:r>
            <a:r>
              <a:rPr lang="nl-NL" sz="2000" dirty="0" smtClean="0"/>
              <a:t> last </a:t>
            </a:r>
            <a:r>
              <a:rPr lang="nl-NL" sz="2000" dirty="0" err="1" smtClean="0"/>
              <a:t>lesson</a:t>
            </a:r>
            <a:r>
              <a:rPr lang="nl-NL" sz="2000" dirty="0" smtClean="0"/>
              <a:t> </a:t>
            </a:r>
            <a:r>
              <a:rPr lang="nl-NL" sz="2000" dirty="0" err="1" smtClean="0"/>
              <a:t>to</a:t>
            </a:r>
            <a:r>
              <a:rPr lang="nl-NL" sz="2000" dirty="0" smtClean="0"/>
              <a:t> finish </a:t>
            </a:r>
            <a:r>
              <a:rPr lang="nl-NL" sz="2000" dirty="0" err="1" smtClean="0"/>
              <a:t>your</a:t>
            </a:r>
            <a:r>
              <a:rPr lang="nl-NL" sz="2000" dirty="0" smtClean="0"/>
              <a:t> blog</a:t>
            </a:r>
          </a:p>
          <a:p>
            <a:endParaRPr lang="nl-NL" sz="2000" dirty="0"/>
          </a:p>
          <a:p>
            <a:r>
              <a:rPr lang="nl-NL" sz="2000" dirty="0" err="1" smtClean="0"/>
              <a:t>If</a:t>
            </a:r>
            <a:r>
              <a:rPr lang="nl-NL" sz="2000" dirty="0" smtClean="0"/>
              <a:t> </a:t>
            </a:r>
            <a:r>
              <a:rPr lang="nl-NL" sz="2000" dirty="0" err="1" smtClean="0"/>
              <a:t>you</a:t>
            </a:r>
            <a:r>
              <a:rPr lang="nl-NL" sz="2000" dirty="0" smtClean="0"/>
              <a:t> </a:t>
            </a:r>
            <a:r>
              <a:rPr lang="nl-NL" sz="2000" dirty="0" err="1" smtClean="0"/>
              <a:t>need</a:t>
            </a:r>
            <a:r>
              <a:rPr lang="nl-NL" sz="2000" dirty="0" smtClean="0"/>
              <a:t> </a:t>
            </a:r>
            <a:r>
              <a:rPr lang="nl-NL" sz="2000" dirty="0" err="1" smtClean="0"/>
              <a:t>to</a:t>
            </a:r>
            <a:r>
              <a:rPr lang="nl-NL" sz="2000" dirty="0" smtClean="0"/>
              <a:t>, </a:t>
            </a:r>
            <a:r>
              <a:rPr lang="nl-NL" sz="2000" dirty="0" err="1" smtClean="0"/>
              <a:t>you</a:t>
            </a:r>
            <a:r>
              <a:rPr lang="nl-NL" sz="2000" dirty="0" smtClean="0"/>
              <a:t> </a:t>
            </a:r>
            <a:r>
              <a:rPr lang="nl-NL" sz="2000" dirty="0" err="1" smtClean="0"/>
              <a:t>can</a:t>
            </a:r>
            <a:r>
              <a:rPr lang="nl-NL" sz="2000" dirty="0" smtClean="0"/>
              <a:t> continue </a:t>
            </a:r>
            <a:r>
              <a:rPr lang="nl-NL" sz="2000" dirty="0" err="1" smtClean="0"/>
              <a:t>writing</a:t>
            </a:r>
            <a:r>
              <a:rPr lang="nl-NL" sz="2000" dirty="0" smtClean="0"/>
              <a:t> at home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810925614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366658"/>
      </a:accent1>
      <a:accent2>
        <a:srgbClr val="8CB64A"/>
      </a:accent2>
      <a:accent3>
        <a:srgbClr val="88D5A9"/>
      </a:accent3>
      <a:accent4>
        <a:srgbClr val="969FA7"/>
      </a:accent4>
      <a:accent5>
        <a:srgbClr val="E8A844"/>
      </a:accent5>
      <a:accent6>
        <a:srgbClr val="A1561F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4BEC0EAF-CF86-4D49-B83B-56CC62D3CFF1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TM03457464[[fn=Dividend]]</Template>
  <TotalTime>17</TotalTime>
  <Words>204</Words>
  <Application>Microsoft Office PowerPoint</Application>
  <PresentationFormat>Breedbeeld</PresentationFormat>
  <Paragraphs>33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8" baseType="lpstr">
      <vt:lpstr>Gill Sans MT</vt:lpstr>
      <vt:lpstr>Wingdings 2</vt:lpstr>
      <vt:lpstr>Dividend</vt:lpstr>
      <vt:lpstr>Famous British people</vt:lpstr>
      <vt:lpstr>Goals and planning</vt:lpstr>
      <vt:lpstr>How to start writing </vt:lpstr>
      <vt:lpstr>A few Writing tips</vt:lpstr>
      <vt:lpstr>Evaluation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Famous British people</dc:title>
  <dc:creator>alex jacobs</dc:creator>
  <cp:lastModifiedBy>alex jacobs</cp:lastModifiedBy>
  <cp:revision>5</cp:revision>
  <dcterms:created xsi:type="dcterms:W3CDTF">2018-12-29T15:10:28Z</dcterms:created>
  <dcterms:modified xsi:type="dcterms:W3CDTF">2019-01-06T13:26:48Z</dcterms:modified>
</cp:coreProperties>
</file>

<file path=docProps/thumbnail.jpeg>
</file>