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63" r:id="rId6"/>
    <p:sldId id="278" r:id="rId7"/>
    <p:sldId id="259" r:id="rId8"/>
    <p:sldId id="261" r:id="rId9"/>
    <p:sldId id="279" r:id="rId10"/>
    <p:sldId id="280" r:id="rId11"/>
    <p:sldId id="27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C9BFA3-0951-4C94-880B-3AB1F84DB666}" v="396" dt="2022-11-02T08:41:28.5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F1C9BFA3-0951-4C94-880B-3AB1F84DB666}"/>
    <pc:docChg chg="undo custSel addSld delSld modSld sldOrd">
      <pc:chgData name="Schot, R.L.J." userId="809a0d5f-f967-4cd2-9a01-7625662a00b2" providerId="ADAL" clId="{F1C9BFA3-0951-4C94-880B-3AB1F84DB666}" dt="2022-11-02T08:41:28.506" v="663" actId="113"/>
      <pc:docMkLst>
        <pc:docMk/>
      </pc:docMkLst>
      <pc:sldChg chg="modSp mod">
        <pc:chgData name="Schot, R.L.J." userId="809a0d5f-f967-4cd2-9a01-7625662a00b2" providerId="ADAL" clId="{F1C9BFA3-0951-4C94-880B-3AB1F84DB666}" dt="2022-11-02T08:26:41.858" v="481" actId="20577"/>
        <pc:sldMkLst>
          <pc:docMk/>
          <pc:sldMk cId="3744878916" sldId="257"/>
        </pc:sldMkLst>
        <pc:spChg chg="mod">
          <ac:chgData name="Schot, R.L.J." userId="809a0d5f-f967-4cd2-9a01-7625662a00b2" providerId="ADAL" clId="{F1C9BFA3-0951-4C94-880B-3AB1F84DB666}" dt="2022-11-02T08:12:39.274" v="26" actId="20577"/>
          <ac:spMkLst>
            <pc:docMk/>
            <pc:sldMk cId="3744878916" sldId="257"/>
            <ac:spMk id="2" creationId="{00000000-0000-0000-0000-000000000000}"/>
          </ac:spMkLst>
        </pc:spChg>
        <pc:spChg chg="mod">
          <ac:chgData name="Schot, R.L.J." userId="809a0d5f-f967-4cd2-9a01-7625662a00b2" providerId="ADAL" clId="{F1C9BFA3-0951-4C94-880B-3AB1F84DB666}" dt="2022-11-02T08:26:41.858" v="481" actId="20577"/>
          <ac:spMkLst>
            <pc:docMk/>
            <pc:sldMk cId="3744878916" sldId="257"/>
            <ac:spMk id="3" creationId="{00000000-0000-0000-0000-000000000000}"/>
          </ac:spMkLst>
        </pc:spChg>
      </pc:sldChg>
      <pc:sldChg chg="modSp">
        <pc:chgData name="Schot, R.L.J." userId="809a0d5f-f967-4cd2-9a01-7625662a00b2" providerId="ADAL" clId="{F1C9BFA3-0951-4C94-880B-3AB1F84DB666}" dt="2022-11-02T08:41:02.441" v="621" actId="207"/>
        <pc:sldMkLst>
          <pc:docMk/>
          <pc:sldMk cId="1003438588" sldId="259"/>
        </pc:sldMkLst>
        <pc:spChg chg="mod">
          <ac:chgData name="Schot, R.L.J." userId="809a0d5f-f967-4cd2-9a01-7625662a00b2" providerId="ADAL" clId="{F1C9BFA3-0951-4C94-880B-3AB1F84DB666}" dt="2022-11-02T08:41:02.441" v="621" actId="207"/>
          <ac:spMkLst>
            <pc:docMk/>
            <pc:sldMk cId="1003438588" sldId="259"/>
            <ac:spMk id="3" creationId="{00000000-0000-0000-0000-000000000000}"/>
          </ac:spMkLst>
        </pc:spChg>
        <pc:spChg chg="mod">
          <ac:chgData name="Schot, R.L.J." userId="809a0d5f-f967-4cd2-9a01-7625662a00b2" providerId="ADAL" clId="{F1C9BFA3-0951-4C94-880B-3AB1F84DB666}" dt="2022-11-02T08:40:58.809" v="620" actId="207"/>
          <ac:spMkLst>
            <pc:docMk/>
            <pc:sldMk cId="1003438588" sldId="259"/>
            <ac:spMk id="4" creationId="{2C84AD69-AFC4-4567-9003-E242F35D81C1}"/>
          </ac:spMkLst>
        </pc:spChg>
      </pc:sldChg>
      <pc:sldChg chg="addSp delSp modSp del mod">
        <pc:chgData name="Schot, R.L.J." userId="809a0d5f-f967-4cd2-9a01-7625662a00b2" providerId="ADAL" clId="{F1C9BFA3-0951-4C94-880B-3AB1F84DB666}" dt="2022-11-02T08:16:59.332" v="207" actId="47"/>
        <pc:sldMkLst>
          <pc:docMk/>
          <pc:sldMk cId="1497546786" sldId="260"/>
        </pc:sldMkLst>
        <pc:spChg chg="mod">
          <ac:chgData name="Schot, R.L.J." userId="809a0d5f-f967-4cd2-9a01-7625662a00b2" providerId="ADAL" clId="{F1C9BFA3-0951-4C94-880B-3AB1F84DB666}" dt="2022-11-02T08:16:33.327" v="192" actId="26606"/>
          <ac:spMkLst>
            <pc:docMk/>
            <pc:sldMk cId="1497546786" sldId="260"/>
            <ac:spMk id="2" creationId="{00000000-0000-0000-0000-000000000000}"/>
          </ac:spMkLst>
        </pc:spChg>
        <pc:spChg chg="mod">
          <ac:chgData name="Schot, R.L.J." userId="809a0d5f-f967-4cd2-9a01-7625662a00b2" providerId="ADAL" clId="{F1C9BFA3-0951-4C94-880B-3AB1F84DB666}" dt="2022-11-02T08:16:33.327" v="192" actId="26606"/>
          <ac:spMkLst>
            <pc:docMk/>
            <pc:sldMk cId="1497546786" sldId="260"/>
            <ac:spMk id="3" creationId="{00000000-0000-0000-0000-000000000000}"/>
          </ac:spMkLst>
        </pc:spChg>
        <pc:spChg chg="add del">
          <ac:chgData name="Schot, R.L.J." userId="809a0d5f-f967-4cd2-9a01-7625662a00b2" providerId="ADAL" clId="{F1C9BFA3-0951-4C94-880B-3AB1F84DB666}" dt="2022-11-02T08:16:33.327" v="192" actId="26606"/>
          <ac:spMkLst>
            <pc:docMk/>
            <pc:sldMk cId="1497546786" sldId="260"/>
            <ac:spMk id="140" creationId="{5E39A796-BE83-48B1-B33F-35C4A32AAB57}"/>
          </ac:spMkLst>
        </pc:spChg>
        <pc:spChg chg="add del">
          <ac:chgData name="Schot, R.L.J." userId="809a0d5f-f967-4cd2-9a01-7625662a00b2" providerId="ADAL" clId="{F1C9BFA3-0951-4C94-880B-3AB1F84DB666}" dt="2022-11-02T08:16:33.327" v="192" actId="26606"/>
          <ac:spMkLst>
            <pc:docMk/>
            <pc:sldMk cId="1497546786" sldId="260"/>
            <ac:spMk id="142" creationId="{72F84B47-E267-4194-8194-831DB7B5547F}"/>
          </ac:spMkLst>
        </pc:spChg>
        <pc:picChg chg="add del mod">
          <ac:chgData name="Schot, R.L.J." userId="809a0d5f-f967-4cd2-9a01-7625662a00b2" providerId="ADAL" clId="{F1C9BFA3-0951-4C94-880B-3AB1F84DB666}" dt="2022-11-02T08:16:35.600" v="196"/>
          <ac:picMkLst>
            <pc:docMk/>
            <pc:sldMk cId="1497546786" sldId="260"/>
            <ac:picMk id="6" creationId="{A2F0F1C3-E516-443D-BE7B-89C10E9522A2}"/>
          </ac:picMkLst>
        </pc:picChg>
        <pc:picChg chg="add del mod">
          <ac:chgData name="Schot, R.L.J." userId="809a0d5f-f967-4cd2-9a01-7625662a00b2" providerId="ADAL" clId="{F1C9BFA3-0951-4C94-880B-3AB1F84DB666}" dt="2022-11-02T08:16:33.682" v="193"/>
          <ac:picMkLst>
            <pc:docMk/>
            <pc:sldMk cId="1497546786" sldId="260"/>
            <ac:picMk id="7" creationId="{BA64FBB4-4AD2-4F4D-964C-281AC730E6A5}"/>
          </ac:picMkLst>
        </pc:picChg>
        <pc:picChg chg="add del">
          <ac:chgData name="Schot, R.L.J." userId="809a0d5f-f967-4cd2-9a01-7625662a00b2" providerId="ADAL" clId="{F1C9BFA3-0951-4C94-880B-3AB1F84DB666}" dt="2022-11-02T08:16:34.481" v="195" actId="478"/>
          <ac:picMkLst>
            <pc:docMk/>
            <pc:sldMk cId="1497546786" sldId="260"/>
            <ac:picMk id="1026" creationId="{59DB2634-8A00-42A9-90FA-8A1DA49A9B58}"/>
          </ac:picMkLst>
        </pc:picChg>
        <pc:cxnChg chg="add del">
          <ac:chgData name="Schot, R.L.J." userId="809a0d5f-f967-4cd2-9a01-7625662a00b2" providerId="ADAL" clId="{F1C9BFA3-0951-4C94-880B-3AB1F84DB666}" dt="2022-11-02T08:16:33.327" v="192" actId="26606"/>
          <ac:cxnSpMkLst>
            <pc:docMk/>
            <pc:sldMk cId="1497546786" sldId="260"/>
            <ac:cxnSpMk id="135" creationId="{A7F400EE-A8A5-48AF-B4D6-291B52C6F0B0}"/>
          </ac:cxnSpMkLst>
        </pc:cxnChg>
      </pc:sldChg>
      <pc:sldChg chg="addSp delSp modSp mod ord">
        <pc:chgData name="Schot, R.L.J." userId="809a0d5f-f967-4cd2-9a01-7625662a00b2" providerId="ADAL" clId="{F1C9BFA3-0951-4C94-880B-3AB1F84DB666}" dt="2022-11-02T08:41:28.506" v="663" actId="113"/>
        <pc:sldMkLst>
          <pc:docMk/>
          <pc:sldMk cId="1755341936" sldId="261"/>
        </pc:sldMkLst>
        <pc:spChg chg="mod">
          <ac:chgData name="Schot, R.L.J." userId="809a0d5f-f967-4cd2-9a01-7625662a00b2" providerId="ADAL" clId="{F1C9BFA3-0951-4C94-880B-3AB1F84DB666}" dt="2022-11-02T08:41:28.506" v="663" actId="113"/>
          <ac:spMkLst>
            <pc:docMk/>
            <pc:sldMk cId="1755341936" sldId="261"/>
            <ac:spMk id="3" creationId="{00000000-0000-0000-0000-000000000000}"/>
          </ac:spMkLst>
        </pc:spChg>
        <pc:picChg chg="add mod">
          <ac:chgData name="Schot, R.L.J." userId="809a0d5f-f967-4cd2-9a01-7625662a00b2" providerId="ADAL" clId="{F1C9BFA3-0951-4C94-880B-3AB1F84DB666}" dt="2022-11-02T08:39:39.372" v="612"/>
          <ac:picMkLst>
            <pc:docMk/>
            <pc:sldMk cId="1755341936" sldId="261"/>
            <ac:picMk id="6" creationId="{DA9D5DC6-CE44-475A-ABF4-5F9816C64180}"/>
          </ac:picMkLst>
        </pc:picChg>
        <pc:picChg chg="del">
          <ac:chgData name="Schot, R.L.J." userId="809a0d5f-f967-4cd2-9a01-7625662a00b2" providerId="ADAL" clId="{F1C9BFA3-0951-4C94-880B-3AB1F84DB666}" dt="2022-11-02T08:39:38.153" v="611" actId="478"/>
          <ac:picMkLst>
            <pc:docMk/>
            <pc:sldMk cId="1755341936" sldId="261"/>
            <ac:picMk id="4098" creationId="{00000000-0000-0000-0000-000000000000}"/>
          </ac:picMkLst>
        </pc:picChg>
      </pc:sldChg>
      <pc:sldChg chg="del">
        <pc:chgData name="Schot, R.L.J." userId="809a0d5f-f967-4cd2-9a01-7625662a00b2" providerId="ADAL" clId="{F1C9BFA3-0951-4C94-880B-3AB1F84DB666}" dt="2022-11-02T08:27:04.902" v="485" actId="47"/>
        <pc:sldMkLst>
          <pc:docMk/>
          <pc:sldMk cId="555792753" sldId="262"/>
        </pc:sldMkLst>
      </pc:sldChg>
      <pc:sldChg chg="addSp modSp mod modAnim">
        <pc:chgData name="Schot, R.L.J." userId="809a0d5f-f967-4cd2-9a01-7625662a00b2" providerId="ADAL" clId="{F1C9BFA3-0951-4C94-880B-3AB1F84DB666}" dt="2022-11-02T08:35:31.506" v="610" actId="1076"/>
        <pc:sldMkLst>
          <pc:docMk/>
          <pc:sldMk cId="2283198331" sldId="277"/>
        </pc:sldMkLst>
        <pc:spChg chg="mod">
          <ac:chgData name="Schot, R.L.J." userId="809a0d5f-f967-4cd2-9a01-7625662a00b2" providerId="ADAL" clId="{F1C9BFA3-0951-4C94-880B-3AB1F84DB666}" dt="2022-11-02T08:32:46.058" v="513" actId="27636"/>
          <ac:spMkLst>
            <pc:docMk/>
            <pc:sldMk cId="2283198331" sldId="277"/>
            <ac:spMk id="2" creationId="{4F8390CC-E362-4762-97DE-1ABB314BC71E}"/>
          </ac:spMkLst>
        </pc:spChg>
        <pc:spChg chg="mod">
          <ac:chgData name="Schot, R.L.J." userId="809a0d5f-f967-4cd2-9a01-7625662a00b2" providerId="ADAL" clId="{F1C9BFA3-0951-4C94-880B-3AB1F84DB666}" dt="2022-11-02T08:35:17.018" v="599" actId="113"/>
          <ac:spMkLst>
            <pc:docMk/>
            <pc:sldMk cId="2283198331" sldId="277"/>
            <ac:spMk id="3" creationId="{4767914F-6D42-4D5A-BB26-A57091E9F9C3}"/>
          </ac:spMkLst>
        </pc:spChg>
        <pc:spChg chg="add mod">
          <ac:chgData name="Schot, R.L.J." userId="809a0d5f-f967-4cd2-9a01-7625662a00b2" providerId="ADAL" clId="{F1C9BFA3-0951-4C94-880B-3AB1F84DB666}" dt="2022-11-02T08:35:31.506" v="610" actId="1076"/>
          <ac:spMkLst>
            <pc:docMk/>
            <pc:sldMk cId="2283198331" sldId="277"/>
            <ac:spMk id="9" creationId="{2943DF70-303F-4DCD-8F5F-D1330BC2199D}"/>
          </ac:spMkLst>
        </pc:spChg>
      </pc:sldChg>
      <pc:sldChg chg="addSp delSp modSp new mod ord setBg modClrScheme chgLayout">
        <pc:chgData name="Schot, R.L.J." userId="809a0d5f-f967-4cd2-9a01-7625662a00b2" providerId="ADAL" clId="{F1C9BFA3-0951-4C94-880B-3AB1F84DB666}" dt="2022-11-02T08:41:06.794" v="622" actId="20577"/>
        <pc:sldMkLst>
          <pc:docMk/>
          <pc:sldMk cId="1329362184" sldId="278"/>
        </pc:sldMkLst>
        <pc:spChg chg="mod ord">
          <ac:chgData name="Schot, R.L.J." userId="809a0d5f-f967-4cd2-9a01-7625662a00b2" providerId="ADAL" clId="{F1C9BFA3-0951-4C94-880B-3AB1F84DB666}" dt="2022-11-02T08:18:48.927" v="375" actId="14100"/>
          <ac:spMkLst>
            <pc:docMk/>
            <pc:sldMk cId="1329362184" sldId="278"/>
            <ac:spMk id="2" creationId="{A9A66E5C-8DB8-4C03-800A-BC480C360646}"/>
          </ac:spMkLst>
        </pc:spChg>
        <pc:spChg chg="del mod ord">
          <ac:chgData name="Schot, R.L.J." userId="809a0d5f-f967-4cd2-9a01-7625662a00b2" providerId="ADAL" clId="{F1C9BFA3-0951-4C94-880B-3AB1F84DB666}" dt="2022-11-02T08:15:50.586" v="184"/>
          <ac:spMkLst>
            <pc:docMk/>
            <pc:sldMk cId="1329362184" sldId="278"/>
            <ac:spMk id="3" creationId="{114D6E0D-C0F6-426A-8C03-BE8D5C86FC99}"/>
          </ac:spMkLst>
        </pc:spChg>
        <pc:spChg chg="add mod ord">
          <ac:chgData name="Schot, R.L.J." userId="809a0d5f-f967-4cd2-9a01-7625662a00b2" providerId="ADAL" clId="{F1C9BFA3-0951-4C94-880B-3AB1F84DB666}" dt="2022-11-02T08:41:06.794" v="622" actId="20577"/>
          <ac:spMkLst>
            <pc:docMk/>
            <pc:sldMk cId="1329362184" sldId="278"/>
            <ac:spMk id="4" creationId="{8D8D608D-F112-4418-A298-1AFD3915A97E}"/>
          </ac:spMkLst>
        </pc:spChg>
        <pc:spChg chg="add del mod">
          <ac:chgData name="Schot, R.L.J." userId="809a0d5f-f967-4cd2-9a01-7625662a00b2" providerId="ADAL" clId="{F1C9BFA3-0951-4C94-880B-3AB1F84DB666}" dt="2022-11-02T08:16:36.627" v="197" actId="21"/>
          <ac:spMkLst>
            <pc:docMk/>
            <pc:sldMk cId="1329362184" sldId="278"/>
            <ac:spMk id="5" creationId="{15D8047E-FB47-46F4-A99B-FE7889AE693E}"/>
          </ac:spMkLst>
        </pc:spChg>
        <pc:spChg chg="add del">
          <ac:chgData name="Schot, R.L.J." userId="809a0d5f-f967-4cd2-9a01-7625662a00b2" providerId="ADAL" clId="{F1C9BFA3-0951-4C94-880B-3AB1F84DB666}" dt="2022-11-02T08:16:43.641" v="199" actId="26606"/>
          <ac:spMkLst>
            <pc:docMk/>
            <pc:sldMk cId="1329362184" sldId="278"/>
            <ac:spMk id="1031" creationId="{5E39A796-BE83-48B1-B33F-35C4A32AAB57}"/>
          </ac:spMkLst>
        </pc:spChg>
        <pc:spChg chg="add del">
          <ac:chgData name="Schot, R.L.J." userId="809a0d5f-f967-4cd2-9a01-7625662a00b2" providerId="ADAL" clId="{F1C9BFA3-0951-4C94-880B-3AB1F84DB666}" dt="2022-11-02T08:16:43.641" v="199" actId="26606"/>
          <ac:spMkLst>
            <pc:docMk/>
            <pc:sldMk cId="1329362184" sldId="278"/>
            <ac:spMk id="1033" creationId="{72F84B47-E267-4194-8194-831DB7B5547F}"/>
          </ac:spMkLst>
        </pc:spChg>
        <pc:spChg chg="add del">
          <ac:chgData name="Schot, R.L.J." userId="809a0d5f-f967-4cd2-9a01-7625662a00b2" providerId="ADAL" clId="{F1C9BFA3-0951-4C94-880B-3AB1F84DB666}" dt="2022-11-02T08:18:24.572" v="370" actId="26606"/>
          <ac:spMkLst>
            <pc:docMk/>
            <pc:sldMk cId="1329362184" sldId="278"/>
            <ac:spMk id="1035" creationId="{46F7435D-E3DB-47B1-BA61-B00ACC83A9DE}"/>
          </ac:spMkLst>
        </pc:spChg>
        <pc:spChg chg="add del">
          <ac:chgData name="Schot, R.L.J." userId="809a0d5f-f967-4cd2-9a01-7625662a00b2" providerId="ADAL" clId="{F1C9BFA3-0951-4C94-880B-3AB1F84DB666}" dt="2022-11-02T08:18:24.572" v="370" actId="26606"/>
          <ac:spMkLst>
            <pc:docMk/>
            <pc:sldMk cId="1329362184" sldId="278"/>
            <ac:spMk id="1036" creationId="{F263A0B5-F8C4-4116-809F-78A768EA79A6}"/>
          </ac:spMkLst>
        </pc:spChg>
        <pc:spChg chg="add del">
          <ac:chgData name="Schot, R.L.J." userId="809a0d5f-f967-4cd2-9a01-7625662a00b2" providerId="ADAL" clId="{F1C9BFA3-0951-4C94-880B-3AB1F84DB666}" dt="2022-11-02T08:18:20.657" v="367" actId="26606"/>
          <ac:spMkLst>
            <pc:docMk/>
            <pc:sldMk cId="1329362184" sldId="278"/>
            <ac:spMk id="1041" creationId="{2B97F24A-32CE-4C1C-A50D-3016B394DCFB}"/>
          </ac:spMkLst>
        </pc:spChg>
        <pc:spChg chg="add del">
          <ac:chgData name="Schot, R.L.J." userId="809a0d5f-f967-4cd2-9a01-7625662a00b2" providerId="ADAL" clId="{F1C9BFA3-0951-4C94-880B-3AB1F84DB666}" dt="2022-11-02T08:18:20.657" v="367" actId="26606"/>
          <ac:spMkLst>
            <pc:docMk/>
            <pc:sldMk cId="1329362184" sldId="278"/>
            <ac:spMk id="1043" creationId="{CD8B4F24-440B-49E9-B85D-733523DC064B}"/>
          </ac:spMkLst>
        </pc:spChg>
        <pc:spChg chg="add del">
          <ac:chgData name="Schot, R.L.J." userId="809a0d5f-f967-4cd2-9a01-7625662a00b2" providerId="ADAL" clId="{F1C9BFA3-0951-4C94-880B-3AB1F84DB666}" dt="2022-11-02T08:18:24.562" v="369" actId="26606"/>
          <ac:spMkLst>
            <pc:docMk/>
            <pc:sldMk cId="1329362184" sldId="278"/>
            <ac:spMk id="1045" creationId="{2B97F24A-32CE-4C1C-A50D-3016B394DCFB}"/>
          </ac:spMkLst>
        </pc:spChg>
        <pc:spChg chg="add del">
          <ac:chgData name="Schot, R.L.J." userId="809a0d5f-f967-4cd2-9a01-7625662a00b2" providerId="ADAL" clId="{F1C9BFA3-0951-4C94-880B-3AB1F84DB666}" dt="2022-11-02T08:18:24.562" v="369" actId="26606"/>
          <ac:spMkLst>
            <pc:docMk/>
            <pc:sldMk cId="1329362184" sldId="278"/>
            <ac:spMk id="1046" creationId="{6357EC4F-235E-4222-A36F-C7878ACE37F2}"/>
          </ac:spMkLst>
        </pc:spChg>
        <pc:spChg chg="add">
          <ac:chgData name="Schot, R.L.J." userId="809a0d5f-f967-4cd2-9a01-7625662a00b2" providerId="ADAL" clId="{F1C9BFA3-0951-4C94-880B-3AB1F84DB666}" dt="2022-11-02T08:18:24.572" v="370" actId="26606"/>
          <ac:spMkLst>
            <pc:docMk/>
            <pc:sldMk cId="1329362184" sldId="278"/>
            <ac:spMk id="1048" creationId="{743AA782-23D1-4521-8CAD-47662984AA08}"/>
          </ac:spMkLst>
        </pc:spChg>
        <pc:spChg chg="add">
          <ac:chgData name="Schot, R.L.J." userId="809a0d5f-f967-4cd2-9a01-7625662a00b2" providerId="ADAL" clId="{F1C9BFA3-0951-4C94-880B-3AB1F84DB666}" dt="2022-11-02T08:18:24.572" v="370" actId="26606"/>
          <ac:spMkLst>
            <pc:docMk/>
            <pc:sldMk cId="1329362184" sldId="278"/>
            <ac:spMk id="1049" creationId="{71877DBC-BB60-40F0-AC93-2ACDBAAE60CE}"/>
          </ac:spMkLst>
        </pc:spChg>
        <pc:picChg chg="add del mod">
          <ac:chgData name="Schot, R.L.J." userId="809a0d5f-f967-4cd2-9a01-7625662a00b2" providerId="ADAL" clId="{F1C9BFA3-0951-4C94-880B-3AB1F84DB666}" dt="2022-11-02T08:18:24.572" v="370" actId="26606"/>
          <ac:picMkLst>
            <pc:docMk/>
            <pc:sldMk cId="1329362184" sldId="278"/>
            <ac:picMk id="1026" creationId="{DF8869DF-57E6-41D5-9D3A-92E383F6D2B9}"/>
          </ac:picMkLst>
        </pc:picChg>
      </pc:sldChg>
      <pc:sldChg chg="modSp add">
        <pc:chgData name="Schot, R.L.J." userId="809a0d5f-f967-4cd2-9a01-7625662a00b2" providerId="ADAL" clId="{F1C9BFA3-0951-4C94-880B-3AB1F84DB666}" dt="2022-11-02T08:17:40.598" v="362" actId="6549"/>
        <pc:sldMkLst>
          <pc:docMk/>
          <pc:sldMk cId="3694299904" sldId="279"/>
        </pc:sldMkLst>
        <pc:spChg chg="mod">
          <ac:chgData name="Schot, R.L.J." userId="809a0d5f-f967-4cd2-9a01-7625662a00b2" providerId="ADAL" clId="{F1C9BFA3-0951-4C94-880B-3AB1F84DB666}" dt="2022-11-02T08:17:40.598" v="362" actId="6549"/>
          <ac:spMkLst>
            <pc:docMk/>
            <pc:sldMk cId="3694299904" sldId="279"/>
            <ac:spMk id="3" creationId="{00000000-0000-0000-0000-000000000000}"/>
          </ac:spMkLst>
        </pc:spChg>
      </pc:sldChg>
      <pc:sldChg chg="addSp delSp modSp new mod setBg">
        <pc:chgData name="Schot, R.L.J." userId="809a0d5f-f967-4cd2-9a01-7625662a00b2" providerId="ADAL" clId="{F1C9BFA3-0951-4C94-880B-3AB1F84DB666}" dt="2022-11-02T08:32:33.844" v="511" actId="1076"/>
        <pc:sldMkLst>
          <pc:docMk/>
          <pc:sldMk cId="842075858" sldId="280"/>
        </pc:sldMkLst>
        <pc:spChg chg="del">
          <ac:chgData name="Schot, R.L.J." userId="809a0d5f-f967-4cd2-9a01-7625662a00b2" providerId="ADAL" clId="{F1C9BFA3-0951-4C94-880B-3AB1F84DB666}" dt="2022-11-02T08:27:10.158" v="486" actId="478"/>
          <ac:spMkLst>
            <pc:docMk/>
            <pc:sldMk cId="842075858" sldId="280"/>
            <ac:spMk id="2" creationId="{32BB72FB-75B0-4E64-8BC2-EDE90652DB45}"/>
          </ac:spMkLst>
        </pc:spChg>
        <pc:spChg chg="del mod">
          <ac:chgData name="Schot, R.L.J." userId="809a0d5f-f967-4cd2-9a01-7625662a00b2" providerId="ADAL" clId="{F1C9BFA3-0951-4C94-880B-3AB1F84DB666}" dt="2022-11-02T08:26:53.753" v="484"/>
          <ac:spMkLst>
            <pc:docMk/>
            <pc:sldMk cId="842075858" sldId="280"/>
            <ac:spMk id="3" creationId="{B542E15B-4CFC-47B4-A4E8-F98CB8CFA279}"/>
          </ac:spMkLst>
        </pc:spChg>
        <pc:spChg chg="add mod">
          <ac:chgData name="Schot, R.L.J." userId="809a0d5f-f967-4cd2-9a01-7625662a00b2" providerId="ADAL" clId="{F1C9BFA3-0951-4C94-880B-3AB1F84DB666}" dt="2022-11-02T08:32:02.588" v="507" actId="1076"/>
          <ac:spMkLst>
            <pc:docMk/>
            <pc:sldMk cId="842075858" sldId="280"/>
            <ac:spMk id="5" creationId="{5AE7293B-DFF9-4021-8958-69881C3742A9}"/>
          </ac:spMkLst>
        </pc:spChg>
        <pc:spChg chg="add mod">
          <ac:chgData name="Schot, R.L.J." userId="809a0d5f-f967-4cd2-9a01-7625662a00b2" providerId="ADAL" clId="{F1C9BFA3-0951-4C94-880B-3AB1F84DB666}" dt="2022-11-02T08:32:20.620" v="509" actId="1076"/>
          <ac:spMkLst>
            <pc:docMk/>
            <pc:sldMk cId="842075858" sldId="280"/>
            <ac:spMk id="6" creationId="{0B596397-DEEA-4046-BE07-EFF73BDCA41D}"/>
          </ac:spMkLst>
        </pc:spChg>
        <pc:spChg chg="add mod">
          <ac:chgData name="Schot, R.L.J." userId="809a0d5f-f967-4cd2-9a01-7625662a00b2" providerId="ADAL" clId="{F1C9BFA3-0951-4C94-880B-3AB1F84DB666}" dt="2022-11-02T08:32:33.844" v="511" actId="1076"/>
          <ac:spMkLst>
            <pc:docMk/>
            <pc:sldMk cId="842075858" sldId="280"/>
            <ac:spMk id="7" creationId="{72C9E9FD-E4F6-4C69-BA0E-3A785A571FA7}"/>
          </ac:spMkLst>
        </pc:spChg>
        <pc:graphicFrameChg chg="add mod modGraphic">
          <ac:chgData name="Schot, R.L.J." userId="809a0d5f-f967-4cd2-9a01-7625662a00b2" providerId="ADAL" clId="{F1C9BFA3-0951-4C94-880B-3AB1F84DB666}" dt="2022-11-02T08:31:55.429" v="505" actId="14100"/>
          <ac:graphicFrameMkLst>
            <pc:docMk/>
            <pc:sldMk cId="842075858" sldId="280"/>
            <ac:graphicFrameMk id="4" creationId="{832E8713-DF00-4BE7-AA7C-C5380EDC37CB}"/>
          </ac:graphicFrameMkLst>
        </pc:graphicFrameChg>
      </pc:sldChg>
    </pc:docChg>
  </pc:docChgLst>
  <pc:docChgLst>
    <pc:chgData name="Schot, R.L.J." userId="809a0d5f-f967-4cd2-9a01-7625662a00b2" providerId="ADAL" clId="{2DE225D7-6388-4E3D-B5FF-2DE037428834}"/>
    <pc:docChg chg="modSld">
      <pc:chgData name="Schot, R.L.J." userId="809a0d5f-f967-4cd2-9a01-7625662a00b2" providerId="ADAL" clId="{2DE225D7-6388-4E3D-B5FF-2DE037428834}" dt="2020-10-23T08:47:55.948" v="11" actId="1076"/>
      <pc:docMkLst>
        <pc:docMk/>
      </pc:docMkLst>
      <pc:sldChg chg="modSp">
        <pc:chgData name="Schot, R.L.J." userId="809a0d5f-f967-4cd2-9a01-7625662a00b2" providerId="ADAL" clId="{2DE225D7-6388-4E3D-B5FF-2DE037428834}" dt="2020-10-23T08:47:55.948" v="11" actId="1076"/>
        <pc:sldMkLst>
          <pc:docMk/>
          <pc:sldMk cId="2283198331" sldId="277"/>
        </pc:sldMkLst>
        <pc:spChg chg="mod">
          <ac:chgData name="Schot, R.L.J." userId="809a0d5f-f967-4cd2-9a01-7625662a00b2" providerId="ADAL" clId="{2DE225D7-6388-4E3D-B5FF-2DE037428834}" dt="2020-10-23T08:47:24.621" v="1" actId="2710"/>
          <ac:spMkLst>
            <pc:docMk/>
            <pc:sldMk cId="2283198331" sldId="277"/>
            <ac:spMk id="3" creationId="{4767914F-6D42-4D5A-BB26-A57091E9F9C3}"/>
          </ac:spMkLst>
        </pc:spChg>
        <pc:spChg chg="mod">
          <ac:chgData name="Schot, R.L.J." userId="809a0d5f-f967-4cd2-9a01-7625662a00b2" providerId="ADAL" clId="{2DE225D7-6388-4E3D-B5FF-2DE037428834}" dt="2020-10-23T08:47:28.959" v="2" actId="255"/>
          <ac:spMkLst>
            <pc:docMk/>
            <pc:sldMk cId="2283198331" sldId="277"/>
            <ac:spMk id="4" creationId="{D95427C1-934A-49E8-B7F8-9C4F58A059CD}"/>
          </ac:spMkLst>
        </pc:spChg>
        <pc:spChg chg="mod">
          <ac:chgData name="Schot, R.L.J." userId="809a0d5f-f967-4cd2-9a01-7625662a00b2" providerId="ADAL" clId="{2DE225D7-6388-4E3D-B5FF-2DE037428834}" dt="2020-10-23T08:47:35.660" v="4" actId="1076"/>
          <ac:spMkLst>
            <pc:docMk/>
            <pc:sldMk cId="2283198331" sldId="277"/>
            <ac:spMk id="5" creationId="{4FBDAAB7-7674-4BC8-8EE5-62FDF17522A2}"/>
          </ac:spMkLst>
        </pc:spChg>
        <pc:spChg chg="mod">
          <ac:chgData name="Schot, R.L.J." userId="809a0d5f-f967-4cd2-9a01-7625662a00b2" providerId="ADAL" clId="{2DE225D7-6388-4E3D-B5FF-2DE037428834}" dt="2020-10-23T08:47:41.048" v="6" actId="1076"/>
          <ac:spMkLst>
            <pc:docMk/>
            <pc:sldMk cId="2283198331" sldId="277"/>
            <ac:spMk id="6" creationId="{5241BFA4-9501-43E8-8845-7FD33677A105}"/>
          </ac:spMkLst>
        </pc:spChg>
        <pc:spChg chg="mod">
          <ac:chgData name="Schot, R.L.J." userId="809a0d5f-f967-4cd2-9a01-7625662a00b2" providerId="ADAL" clId="{2DE225D7-6388-4E3D-B5FF-2DE037428834}" dt="2020-10-23T08:47:49.522" v="9" actId="1076"/>
          <ac:spMkLst>
            <pc:docMk/>
            <pc:sldMk cId="2283198331" sldId="277"/>
            <ac:spMk id="7" creationId="{35B03FB8-953F-497E-84DE-C607CC280AD9}"/>
          </ac:spMkLst>
        </pc:spChg>
        <pc:spChg chg="mod">
          <ac:chgData name="Schot, R.L.J." userId="809a0d5f-f967-4cd2-9a01-7625662a00b2" providerId="ADAL" clId="{2DE225D7-6388-4E3D-B5FF-2DE037428834}" dt="2020-10-23T08:47:55.948" v="11" actId="1076"/>
          <ac:spMkLst>
            <pc:docMk/>
            <pc:sldMk cId="2283198331" sldId="277"/>
            <ac:spMk id="8" creationId="{6EDCD44F-8086-46B9-9C54-E87820EBC2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44369-6A97-4D53-BC13-D207A13927C7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4DA02-586B-4BBA-8252-1A9447BFA0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8007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17830-EA34-483D-9F3C-49354D9470A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034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5ADDD8-9988-4117-8D4B-7477469E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F12F838-9848-4C33-AC2E-DDFCA31D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F53FEF-6A3C-4624-A2DB-5BC942009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4DC2E6-0D81-4C97-9474-C82357950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3E5EAD-10FA-47CA-AB93-2036493B3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07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735F2A-AB24-4311-A12E-BE356B1E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20024C4-0737-4AF6-ACE2-A1645CAD0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B58AEA-4B63-4C14-9AE6-BB9B75050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305273-8677-4C55-9982-A52479AB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3C240A-296F-4744-8B73-A954A426E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36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47ED0FB-B7C0-4695-A97C-265B098289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56A674-324C-496E-A4FB-EC5C90458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9911A2-D9B3-4A84-AB51-ECFD67BFA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5D1537-CE21-4974-A728-9167738E2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DD5759-C693-47F1-9449-A37D508F1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39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C4DDA6-C92C-4C87-A34E-340F12A08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3EB4E7-AFB5-4741-81DE-5CCCC698F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3C1BEF-FB14-44DC-8E5E-D2AF2616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902796-6312-408C-8A9C-C163B55F4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6BCE3B-141E-4A83-9736-DB2805BA2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3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6871BD-F6F7-4EAD-A195-834C3AB3F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865F4E-ECA7-4AC8-8F7D-FE5541263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8C46198-7452-4F4B-933B-2F31F2B8A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13AC6D-033E-410B-A030-C0BAEA0C5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EE2765-8813-4A90-9D24-F5391687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17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347AC-251F-4A75-B908-B871988F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FD46EF-6DED-46B2-B1CE-FDBFC5FBA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6074F2-A107-48C4-A4CB-9B652A674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61B1484-5456-40BE-B7A9-F813F0B38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AC716E8-8AFE-4CEE-8BAB-E72E30385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1986B2-67A7-4DD1-8865-F53FA588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11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1549F-8D3C-4369-90AB-50ADF31E3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D0B033-B40A-4E1B-B841-4888530ED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097C2E-96E2-4D6C-A2EE-420167693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3B70BCA-D66F-4958-B3D0-1A253777F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908E6EE-F4EE-4905-8893-CDD3C2CCA0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77F3FDA-E06E-401E-81CD-85502427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3B1318E-1F6C-4F4F-BCFB-64954FA24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B67CE3C-1514-4285-9F3E-128E3FF59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4298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CE7015-FB91-4EFA-BA26-5AB4C8C36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4FF3ED-3D46-4F9C-8B10-352C3A0C0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861DDC-4BED-4415-839F-546E3F5D3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11E1098-8FB3-4BDF-B8B6-79016418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35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69F692-2C46-4C84-80BF-7E561E51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92970C8-F3F9-4A18-8896-4FBC121A3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B47199F-7B25-4A8E-AF93-5AC561273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46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56BEEC-2EBC-4F82-A9B9-797BE33AE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B8E987-DC04-4CA2-A49E-D821482F5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49F96D0-FE1D-474D-8C2B-A68922FBA8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7B6AA4-36A1-42CD-9FB7-0D3F8A577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3352FAD-E087-4A00-9A59-E0A550FC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3647C14-3387-497E-8FC9-CD4F4F29E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147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E0F3C4-63D4-488A-9BE4-A96756EC1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5BD3AEE-B201-4C59-B944-C978B9E0B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A79F0E-6B45-484D-B5CE-AFBCCC5F8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B4475B-E3E0-4AB7-82D9-0DBD1535F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F9EEA7-5704-4EF5-9C46-A2CF7226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5D72B0-8A68-46D6-9A59-AEC5129C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9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DF0E5A7-1F90-4A94-8EFC-DD1502C2E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F9EEB8-97B4-4DEF-8817-A0ED614D7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1A0FB1-3F84-4B67-87D8-296299319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DC7F-6B4D-4E1E-BDF4-C869402870DF}" type="datetimeFigureOut">
              <a:rPr lang="nl-NL" smtClean="0"/>
              <a:t>2-11-2022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E9015F-9226-4488-B007-A11CE51E4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1F4257-DFB5-405F-91CC-784353E74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DA32B-2ED4-42BD-9A7B-CD53F58288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65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nl-NL" dirty="0" err="1">
                <a:solidFill>
                  <a:srgbClr val="FFFFFF"/>
                </a:solidFill>
              </a:rPr>
              <a:t>Notes</a:t>
            </a:r>
            <a:r>
              <a:rPr lang="nl-NL" dirty="0">
                <a:solidFill>
                  <a:srgbClr val="FFFFFF"/>
                </a:solidFill>
              </a:rPr>
              <a:t> – </a:t>
            </a:r>
            <a:r>
              <a:rPr lang="nl-NL" dirty="0" err="1">
                <a:solidFill>
                  <a:srgbClr val="FFFFFF"/>
                </a:solidFill>
              </a:rPr>
              <a:t>Future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Mavo bovenbouw, havo onderbouw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Potlood">
            <a:extLst>
              <a:ext uri="{FF2B5EF4-FFF2-40B4-BE49-F238E27FC236}">
                <a16:creationId xmlns:a16="http://schemas.microsoft.com/office/drawing/2014/main" id="{DAC343AF-0AC5-401C-9CAE-28AE22096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264" y="1371601"/>
            <a:ext cx="1175474" cy="1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87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1754402-2FBB-4517-88B8-7E0288451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Future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530674B-4479-4547-845E-43E8919054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4" r="15386"/>
          <a:stretch/>
        </p:blipFill>
        <p:spPr>
          <a:xfrm>
            <a:off x="20" y="10"/>
            <a:ext cx="4059916" cy="4242806"/>
          </a:xfrm>
          <a:prstGeom prst="rect">
            <a:avLst/>
          </a:prstGeom>
        </p:spPr>
      </p:pic>
      <p:pic>
        <p:nvPicPr>
          <p:cNvPr id="14" name="Tijdelijke aanduiding voor inhoud 13">
            <a:extLst>
              <a:ext uri="{FF2B5EF4-FFF2-40B4-BE49-F238E27FC236}">
                <a16:creationId xmlns:a16="http://schemas.microsoft.com/office/drawing/2014/main" id="{D10BC0F8-B5A8-42B7-B458-8E151DAF09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9" r="23381"/>
          <a:stretch/>
        </p:blipFill>
        <p:spPr>
          <a:xfrm>
            <a:off x="4090482" y="-1"/>
            <a:ext cx="4062918" cy="4242816"/>
          </a:xfrm>
          <a:prstGeom prst="rect">
            <a:avLst/>
          </a:prstGeom>
        </p:spPr>
      </p:pic>
      <p:pic>
        <p:nvPicPr>
          <p:cNvPr id="12" name="Tijdelijke aanduiding voor inhoud 11">
            <a:extLst>
              <a:ext uri="{FF2B5EF4-FFF2-40B4-BE49-F238E27FC236}">
                <a16:creationId xmlns:a16="http://schemas.microsoft.com/office/drawing/2014/main" id="{DF15D60D-129C-4E53-BD19-3188A3AC07E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6" r="17062" b="2"/>
          <a:stretch/>
        </p:blipFill>
        <p:spPr>
          <a:xfrm>
            <a:off x="8132064" y="10"/>
            <a:ext cx="4059936" cy="424280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000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8" name="Rectangle 104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A66E5C-8DB8-4C03-800A-BC480C360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Present simple</a:t>
            </a:r>
          </a:p>
        </p:txBody>
      </p:sp>
      <p:sp>
        <p:nvSpPr>
          <p:cNvPr id="1049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D8D608D-F112-4418-A298-1AFD3915A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6" y="2660904"/>
            <a:ext cx="4818888" cy="3547872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sz="2500" dirty="0" err="1"/>
              <a:t>Bij</a:t>
            </a:r>
            <a:r>
              <a:rPr lang="en-US" sz="2500" dirty="0"/>
              <a:t> </a:t>
            </a:r>
            <a:r>
              <a:rPr lang="en-US" sz="2500" dirty="0" err="1"/>
              <a:t>dienstregelingen</a:t>
            </a:r>
            <a:r>
              <a:rPr lang="en-US" sz="2500" dirty="0"/>
              <a:t> </a:t>
            </a:r>
            <a:r>
              <a:rPr lang="en-US" sz="2500" dirty="0" err="1"/>
              <a:t>en</a:t>
            </a:r>
            <a:r>
              <a:rPr lang="en-US" sz="2500" dirty="0"/>
              <a:t> </a:t>
            </a:r>
            <a:r>
              <a:rPr lang="en-US" sz="2500" dirty="0" err="1"/>
              <a:t>tijdschema’s</a:t>
            </a:r>
            <a:r>
              <a:rPr lang="en-US" sz="2500" dirty="0"/>
              <a:t> 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b="1" dirty="0"/>
              <a:t>Hele </a:t>
            </a:r>
            <a:r>
              <a:rPr lang="en-US" sz="2500" b="1" dirty="0" err="1"/>
              <a:t>ww</a:t>
            </a:r>
            <a:r>
              <a:rPr lang="en-US" sz="2500" b="1" dirty="0"/>
              <a:t>.</a:t>
            </a:r>
          </a:p>
          <a:p>
            <a:pPr marL="0" indent="0">
              <a:buNone/>
            </a:pPr>
            <a:r>
              <a:rPr lang="en-US" sz="2500" b="1" i="1" dirty="0"/>
              <a:t>He/she/it hele </a:t>
            </a:r>
            <a:r>
              <a:rPr lang="en-US" sz="2500" b="1" i="1" dirty="0" err="1"/>
              <a:t>ww</a:t>
            </a:r>
            <a:r>
              <a:rPr lang="en-US" sz="2500" b="1" i="1" dirty="0"/>
              <a:t>. + (e)s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i="1" dirty="0"/>
              <a:t>The bus </a:t>
            </a:r>
            <a:r>
              <a:rPr lang="en-US" sz="2500" i="1" u="sng" dirty="0"/>
              <a:t>leaves</a:t>
            </a:r>
            <a:r>
              <a:rPr lang="en-US" sz="2500" i="1" dirty="0"/>
              <a:t> every 15 minutes.</a:t>
            </a:r>
          </a:p>
          <a:p>
            <a:pPr marL="0" indent="0">
              <a:buNone/>
            </a:pPr>
            <a:endParaRPr lang="en-US" sz="2500" i="1" dirty="0"/>
          </a:p>
          <a:p>
            <a:pPr marL="0" indent="0">
              <a:buNone/>
            </a:pPr>
            <a:r>
              <a:rPr lang="en-US" sz="2500" i="1" dirty="0"/>
              <a:t>When </a:t>
            </a:r>
            <a:r>
              <a:rPr lang="en-US" sz="2500" i="1" u="sng" dirty="0"/>
              <a:t>does</a:t>
            </a:r>
            <a:r>
              <a:rPr lang="en-US" sz="2500" i="1" dirty="0"/>
              <a:t> the train to London </a:t>
            </a:r>
            <a:r>
              <a:rPr lang="en-US" sz="2500" i="1" u="sng" dirty="0"/>
              <a:t>leave</a:t>
            </a:r>
            <a:r>
              <a:rPr lang="en-US" sz="2500" i="1" dirty="0"/>
              <a:t>?</a:t>
            </a:r>
            <a:endParaRPr lang="en-US" sz="2500" dirty="0"/>
          </a:p>
          <a:p>
            <a:endParaRPr lang="en-US" sz="2200" dirty="0"/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DF8869DF-57E6-41D5-9D3A-92E383F6D2B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9048" y="1914136"/>
            <a:ext cx="5458968" cy="302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362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be</a:t>
            </a:r>
            <a:r>
              <a:rPr lang="nl-NL" b="1" dirty="0"/>
              <a:t> </a:t>
            </a:r>
            <a:r>
              <a:rPr lang="nl-NL" b="1" dirty="0" err="1"/>
              <a:t>going</a:t>
            </a:r>
            <a:r>
              <a:rPr lang="nl-NL" b="1" dirty="0"/>
              <a:t> </a:t>
            </a:r>
            <a:r>
              <a:rPr lang="nl-NL" b="1" dirty="0" err="1"/>
              <a:t>to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Bij het maken van of vragen naar plannen</a:t>
            </a:r>
          </a:p>
          <a:p>
            <a:pPr marL="0" indent="0">
              <a:buNone/>
            </a:pPr>
            <a:endParaRPr lang="nl-NL" sz="2500" b="1" dirty="0"/>
          </a:p>
          <a:p>
            <a:pPr marL="0" indent="0">
              <a:buNone/>
            </a:pPr>
            <a:r>
              <a:rPr lang="nl-NL" sz="2500" b="1" dirty="0" err="1"/>
              <a:t>am</a:t>
            </a:r>
            <a:r>
              <a:rPr lang="nl-NL" sz="2500" b="1" dirty="0"/>
              <a:t> / are / is + </a:t>
            </a:r>
            <a:r>
              <a:rPr lang="nl-NL" sz="2500" b="1" dirty="0" err="1"/>
              <a:t>going</a:t>
            </a:r>
            <a:r>
              <a:rPr lang="nl-NL" sz="2500" b="1" dirty="0"/>
              <a:t> </a:t>
            </a:r>
            <a:r>
              <a:rPr lang="nl-NL" sz="2500" b="1" dirty="0" err="1"/>
              <a:t>to</a:t>
            </a:r>
            <a:r>
              <a:rPr lang="nl-NL" sz="2500" b="1" dirty="0"/>
              <a:t> + </a:t>
            </a:r>
            <a:r>
              <a:rPr lang="nl-NL" sz="2500" b="1" dirty="0" err="1"/>
              <a:t>ww</a:t>
            </a:r>
            <a:endParaRPr lang="nl-NL" sz="2500" b="1" dirty="0"/>
          </a:p>
          <a:p>
            <a:pPr marL="0" indent="0">
              <a:buNone/>
            </a:pPr>
            <a:endParaRPr lang="nl-NL" sz="2500" b="1" dirty="0"/>
          </a:p>
          <a:p>
            <a:pPr marL="0" indent="0">
              <a:buNone/>
            </a:pPr>
            <a:r>
              <a:rPr lang="nl-NL" sz="2500" i="1" dirty="0"/>
              <a:t>Jim </a:t>
            </a:r>
            <a:r>
              <a:rPr lang="nl-NL" sz="2500" i="1" dirty="0" err="1"/>
              <a:t>and</a:t>
            </a:r>
            <a:r>
              <a:rPr lang="nl-NL" sz="2500" i="1" dirty="0"/>
              <a:t> I </a:t>
            </a:r>
            <a:r>
              <a:rPr lang="nl-NL" sz="2500" i="1" u="sng" dirty="0"/>
              <a:t>are </a:t>
            </a:r>
            <a:r>
              <a:rPr lang="nl-NL" sz="2500" i="1" u="sng" dirty="0" err="1"/>
              <a:t>going</a:t>
            </a:r>
            <a:r>
              <a:rPr lang="nl-NL" sz="2500" i="1" u="sng" dirty="0"/>
              <a:t> </a:t>
            </a:r>
            <a:r>
              <a:rPr lang="nl-NL" sz="2500" i="1" u="sng" dirty="0" err="1"/>
              <a:t>to</a:t>
            </a:r>
            <a:r>
              <a:rPr lang="nl-NL" sz="2500" i="1" u="sng" dirty="0"/>
              <a:t> have </a:t>
            </a:r>
            <a:r>
              <a:rPr lang="nl-NL" sz="2500" i="1" dirty="0" err="1"/>
              <a:t>dinner</a:t>
            </a:r>
            <a:r>
              <a:rPr lang="nl-NL" sz="2500" i="1" dirty="0"/>
              <a:t> at </a:t>
            </a:r>
            <a:r>
              <a:rPr lang="nl-NL" sz="2500" i="1" dirty="0" err="1"/>
              <a:t>that</a:t>
            </a:r>
            <a:r>
              <a:rPr lang="nl-NL" sz="2500" i="1" dirty="0"/>
              <a:t> fancy new restaurant </a:t>
            </a:r>
            <a:r>
              <a:rPr lang="nl-NL" sz="2500" b="1" i="1" dirty="0" err="1">
                <a:solidFill>
                  <a:schemeClr val="accent2"/>
                </a:solidFill>
              </a:rPr>
              <a:t>tonight</a:t>
            </a:r>
            <a:r>
              <a:rPr lang="nl-NL" sz="2500" i="1" dirty="0"/>
              <a:t>.</a:t>
            </a:r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r="6144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2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674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2C84AD69-AFC4-4567-9003-E242F35D81C1}"/>
              </a:ext>
            </a:extLst>
          </p:cNvPr>
          <p:cNvSpPr txBox="1"/>
          <p:nvPr/>
        </p:nvSpPr>
        <p:spPr>
          <a:xfrm>
            <a:off x="5080934" y="5383907"/>
            <a:ext cx="44644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2500" i="1" u="sng" dirty="0">
                <a:cs typeface="Arabic Typesetting" panose="03020402040406030203" pitchFamily="66" charset="-78"/>
              </a:rPr>
              <a:t>Are</a:t>
            </a:r>
            <a:r>
              <a:rPr lang="nl-NL" sz="2500" i="1" dirty="0">
                <a:cs typeface="Arabic Typesetting" panose="03020402040406030203" pitchFamily="66" charset="-78"/>
              </a:rPr>
              <a:t> </a:t>
            </a:r>
            <a:r>
              <a:rPr lang="nl-NL" sz="2500" i="1" dirty="0" err="1">
                <a:cs typeface="Arabic Typesetting" panose="03020402040406030203" pitchFamily="66" charset="-78"/>
              </a:rPr>
              <a:t>you</a:t>
            </a:r>
            <a:r>
              <a:rPr lang="nl-NL" sz="2500" i="1" dirty="0">
                <a:cs typeface="Arabic Typesetting" panose="03020402040406030203" pitchFamily="66" charset="-78"/>
              </a:rPr>
              <a:t> </a:t>
            </a:r>
            <a:r>
              <a:rPr lang="nl-NL" sz="2500" i="1" u="sng" dirty="0" err="1">
                <a:cs typeface="Arabic Typesetting" panose="03020402040406030203" pitchFamily="66" charset="-78"/>
              </a:rPr>
              <a:t>going</a:t>
            </a:r>
            <a:r>
              <a:rPr lang="nl-NL" sz="2500" i="1" u="sng" dirty="0">
                <a:cs typeface="Arabic Typesetting" panose="03020402040406030203" pitchFamily="66" charset="-78"/>
              </a:rPr>
              <a:t> </a:t>
            </a:r>
            <a:r>
              <a:rPr lang="nl-NL" sz="2500" i="1" u="sng" dirty="0" err="1">
                <a:cs typeface="Arabic Typesetting" panose="03020402040406030203" pitchFamily="66" charset="-78"/>
              </a:rPr>
              <a:t>to</a:t>
            </a:r>
            <a:r>
              <a:rPr lang="nl-NL" sz="2500" i="1" u="sng" dirty="0">
                <a:cs typeface="Arabic Typesetting" panose="03020402040406030203" pitchFamily="66" charset="-78"/>
              </a:rPr>
              <a:t> </a:t>
            </a:r>
            <a:r>
              <a:rPr lang="nl-NL" sz="2500" i="1" u="sng" dirty="0" err="1">
                <a:cs typeface="Arabic Typesetting" panose="03020402040406030203" pitchFamily="66" charset="-78"/>
              </a:rPr>
              <a:t>buy</a:t>
            </a:r>
            <a:r>
              <a:rPr lang="nl-NL" sz="2500" i="1" u="sng" dirty="0">
                <a:cs typeface="Arabic Typesetting" panose="03020402040406030203" pitchFamily="66" charset="-78"/>
              </a:rPr>
              <a:t> </a:t>
            </a:r>
            <a:r>
              <a:rPr lang="nl-NL" sz="2500" i="1" dirty="0">
                <a:cs typeface="Arabic Typesetting" panose="03020402040406030203" pitchFamily="66" charset="-78"/>
              </a:rPr>
              <a:t>new </a:t>
            </a:r>
            <a:r>
              <a:rPr lang="nl-NL" sz="2500" i="1" dirty="0" err="1">
                <a:cs typeface="Arabic Typesetting" panose="03020402040406030203" pitchFamily="66" charset="-78"/>
              </a:rPr>
              <a:t>shoes</a:t>
            </a:r>
            <a:r>
              <a:rPr lang="nl-NL" sz="2500" i="1" dirty="0">
                <a:cs typeface="Arabic Typesetting" panose="03020402040406030203" pitchFamily="66" charset="-78"/>
              </a:rPr>
              <a:t> </a:t>
            </a:r>
            <a:r>
              <a:rPr lang="nl-NL" sz="2500" b="1" i="1" dirty="0" err="1">
                <a:solidFill>
                  <a:schemeClr val="accent2"/>
                </a:solidFill>
                <a:cs typeface="Arabic Typesetting" panose="03020402040406030203" pitchFamily="66" charset="-78"/>
              </a:rPr>
              <a:t>tomorrow</a:t>
            </a:r>
            <a:r>
              <a:rPr lang="nl-NL" sz="2500" i="1" dirty="0">
                <a:cs typeface="Arabic Typesetting" panose="03020402040406030203" pitchFamily="66" charset="-7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0343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b="1" dirty="0"/>
              <a:t>Will / </a:t>
            </a:r>
            <a:r>
              <a:rPr lang="nl-NL" b="1" dirty="0" err="1"/>
              <a:t>won’t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Bij andere zinnen die over de toekomst gaan. 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b="1" dirty="0" err="1"/>
              <a:t>will</a:t>
            </a:r>
            <a:r>
              <a:rPr lang="nl-NL" sz="2500" b="1" dirty="0"/>
              <a:t> + hele </a:t>
            </a:r>
            <a:r>
              <a:rPr lang="nl-NL" sz="2500" b="1" dirty="0" err="1"/>
              <a:t>ww</a:t>
            </a:r>
            <a:r>
              <a:rPr lang="nl-NL" sz="2500" b="1" dirty="0"/>
              <a:t>           </a:t>
            </a:r>
            <a:r>
              <a:rPr lang="nl-NL" sz="2500" dirty="0"/>
              <a:t>of</a:t>
            </a:r>
            <a:r>
              <a:rPr lang="nl-NL" sz="2500" b="1" dirty="0"/>
              <a:t>           </a:t>
            </a:r>
            <a:r>
              <a:rPr lang="nl-NL" sz="2500" b="1" dirty="0" err="1"/>
              <a:t>won’t</a:t>
            </a:r>
            <a:r>
              <a:rPr lang="nl-NL" sz="2500" b="1" dirty="0"/>
              <a:t> + hele </a:t>
            </a:r>
            <a:r>
              <a:rPr lang="nl-NL" sz="2500" b="1" dirty="0" err="1"/>
              <a:t>ww</a:t>
            </a:r>
            <a:endParaRPr lang="nl-NL" sz="2500" b="1" dirty="0"/>
          </a:p>
          <a:p>
            <a:pPr marL="0" indent="0">
              <a:buNone/>
            </a:pPr>
            <a:endParaRPr lang="nl-NL" sz="2500" b="1" dirty="0"/>
          </a:p>
          <a:p>
            <a:pPr marL="0" indent="0">
              <a:buNone/>
            </a:pPr>
            <a:r>
              <a:rPr lang="nl-NL" sz="2500" i="1" dirty="0"/>
              <a:t>I </a:t>
            </a:r>
            <a:r>
              <a:rPr lang="nl-NL" sz="2500" b="1" i="1" dirty="0">
                <a:solidFill>
                  <a:schemeClr val="accent1"/>
                </a:solidFill>
              </a:rPr>
              <a:t>hope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 </a:t>
            </a:r>
            <a:r>
              <a:rPr lang="nl-NL" sz="2500" i="1" u="sng" dirty="0" err="1"/>
              <a:t>will</a:t>
            </a:r>
            <a:r>
              <a:rPr lang="nl-NL" sz="2500" i="1" u="sng" dirty="0"/>
              <a:t> get</a:t>
            </a:r>
            <a:r>
              <a:rPr lang="nl-NL" sz="2500" i="1" dirty="0"/>
              <a:t> well </a:t>
            </a:r>
            <a:r>
              <a:rPr lang="nl-NL" sz="2500" i="1" dirty="0" err="1"/>
              <a:t>soon</a:t>
            </a:r>
            <a:r>
              <a:rPr lang="nl-NL" sz="2500" i="1" dirty="0"/>
              <a:t>.</a:t>
            </a:r>
          </a:p>
          <a:p>
            <a:pPr marL="0" indent="0">
              <a:buNone/>
            </a:pPr>
            <a:r>
              <a:rPr lang="nl-NL" sz="2500" i="1" dirty="0"/>
              <a:t>I </a:t>
            </a:r>
            <a:r>
              <a:rPr lang="nl-NL" sz="2500" b="1" i="1" dirty="0" err="1">
                <a:solidFill>
                  <a:schemeClr val="accent1"/>
                </a:solidFill>
              </a:rPr>
              <a:t>think</a:t>
            </a:r>
            <a:r>
              <a:rPr lang="nl-NL" sz="2500" i="1" dirty="0"/>
              <a:t> </a:t>
            </a:r>
            <a:r>
              <a:rPr lang="nl-NL" sz="2500" b="1" i="1" u="sng" dirty="0" err="1"/>
              <a:t>won’t</a:t>
            </a:r>
            <a:r>
              <a:rPr lang="nl-NL" sz="2500" i="1" u="sng" dirty="0"/>
              <a:t> </a:t>
            </a:r>
            <a:r>
              <a:rPr lang="nl-NL" sz="2500" i="1" u="sng" dirty="0" err="1"/>
              <a:t>be</a:t>
            </a:r>
            <a:r>
              <a:rPr lang="nl-NL" sz="2500" i="1" u="sng" dirty="0"/>
              <a:t> </a:t>
            </a:r>
            <a:r>
              <a:rPr lang="nl-NL" sz="2500" i="1" dirty="0"/>
              <a:t>at school next week.</a:t>
            </a:r>
          </a:p>
          <a:p>
            <a:pPr marL="0" indent="0">
              <a:buNone/>
            </a:pPr>
            <a:r>
              <a:rPr lang="nl-NL" sz="2500" i="1" dirty="0"/>
              <a:t>It </a:t>
            </a:r>
            <a:r>
              <a:rPr lang="nl-NL" sz="2500" i="1" u="sng" dirty="0" err="1"/>
              <a:t>will</a:t>
            </a:r>
            <a:r>
              <a:rPr lang="nl-NL" sz="2500" i="1" dirty="0"/>
              <a:t> </a:t>
            </a:r>
            <a:r>
              <a:rPr lang="nl-NL" sz="2500" b="1" i="1" dirty="0" err="1">
                <a:solidFill>
                  <a:schemeClr val="accent1"/>
                </a:solidFill>
              </a:rPr>
              <a:t>probably</a:t>
            </a:r>
            <a:r>
              <a:rPr lang="nl-NL" sz="2500" i="1" dirty="0"/>
              <a:t> </a:t>
            </a:r>
            <a:r>
              <a:rPr lang="nl-NL" sz="2500" i="1" u="sng" dirty="0" err="1"/>
              <a:t>rain</a:t>
            </a:r>
            <a:r>
              <a:rPr lang="nl-NL" sz="2500" i="1" dirty="0"/>
              <a:t> </a:t>
            </a:r>
            <a:r>
              <a:rPr lang="nl-NL" sz="2500" i="1" dirty="0" err="1"/>
              <a:t>tomorrow</a:t>
            </a:r>
            <a:r>
              <a:rPr lang="nl-NL" sz="2500" i="1" dirty="0"/>
              <a:t>.</a:t>
            </a:r>
          </a:p>
          <a:p>
            <a:pPr marL="0" indent="0">
              <a:buNone/>
            </a:pPr>
            <a:r>
              <a:rPr lang="nl-NL" sz="2500" i="1" baseline="0" dirty="0"/>
              <a:t>*ring*  </a:t>
            </a:r>
            <a:r>
              <a:rPr lang="nl-NL" sz="2500" i="1" u="none" baseline="0" dirty="0" err="1"/>
              <a:t>I’</a:t>
            </a:r>
            <a:r>
              <a:rPr lang="nl-NL" sz="2500" i="1" u="sng" baseline="0" dirty="0" err="1"/>
              <a:t>ll</a:t>
            </a:r>
            <a:r>
              <a:rPr lang="nl-NL" sz="2500" i="1" u="sng" baseline="0" dirty="0"/>
              <a:t> get </a:t>
            </a:r>
            <a:r>
              <a:rPr lang="nl-NL" sz="2500" i="1" baseline="0" dirty="0" err="1"/>
              <a:t>it</a:t>
            </a:r>
            <a:r>
              <a:rPr lang="nl-NL" sz="2500" i="1" baseline="0" dirty="0"/>
              <a:t>!</a:t>
            </a:r>
            <a:endParaRPr lang="nl-NL" sz="2500" b="1" i="1" dirty="0"/>
          </a:p>
          <a:p>
            <a:pPr marL="0" indent="0">
              <a:buNone/>
            </a:pPr>
            <a:endParaRPr lang="nl-NL" sz="2000" b="1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4A4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 descr="Afbeelding met kamer&#10;&#10;Automatisch gegenereerde beschrijving">
            <a:extLst>
              <a:ext uri="{FF2B5EF4-FFF2-40B4-BE49-F238E27FC236}">
                <a16:creationId xmlns:a16="http://schemas.microsoft.com/office/drawing/2014/main" id="{DA9D5DC6-CE44-475A-ABF4-5F9816C64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3881"/>
            <a:ext cx="40386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534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b="1" dirty="0" err="1"/>
              <a:t>Shall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Bij vragen met I of WE  gebruik je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b="1" dirty="0" err="1"/>
              <a:t>shall</a:t>
            </a:r>
            <a:r>
              <a:rPr lang="nl-NL" sz="2500" b="1" dirty="0"/>
              <a:t> + hele </a:t>
            </a:r>
            <a:r>
              <a:rPr lang="nl-NL" sz="2500" b="1" dirty="0" err="1"/>
              <a:t>ww</a:t>
            </a:r>
            <a:endParaRPr lang="nl-NL" sz="2500" b="1" dirty="0"/>
          </a:p>
          <a:p>
            <a:pPr marL="0" indent="0">
              <a:buNone/>
            </a:pPr>
            <a:endParaRPr lang="nl-NL" sz="2500" b="1" dirty="0"/>
          </a:p>
          <a:p>
            <a:pPr marL="0" indent="0">
              <a:buNone/>
            </a:pPr>
            <a:r>
              <a:rPr lang="nl-NL" sz="2500" i="1" u="sng" dirty="0" err="1"/>
              <a:t>Shall</a:t>
            </a:r>
            <a:r>
              <a:rPr lang="nl-NL" sz="2500" i="1" u="sng" dirty="0"/>
              <a:t> I </a:t>
            </a:r>
            <a:r>
              <a:rPr lang="nl-NL" sz="2500" i="1" u="sng" dirty="0" err="1"/>
              <a:t>carry</a:t>
            </a:r>
            <a:r>
              <a:rPr lang="nl-NL" sz="2500" i="1" u="sng" dirty="0"/>
              <a:t> </a:t>
            </a:r>
            <a:r>
              <a:rPr lang="nl-NL" sz="2500" i="1" dirty="0" err="1"/>
              <a:t>those</a:t>
            </a:r>
            <a:r>
              <a:rPr lang="nl-NL" sz="2500" i="1" dirty="0"/>
              <a:t> </a:t>
            </a:r>
            <a:r>
              <a:rPr lang="nl-NL" sz="2500" i="1" dirty="0" err="1"/>
              <a:t>bags</a:t>
            </a:r>
            <a:r>
              <a:rPr lang="nl-NL" sz="2500" i="1" dirty="0"/>
              <a:t> </a:t>
            </a:r>
            <a:r>
              <a:rPr lang="nl-NL" sz="2500" i="1" dirty="0" err="1"/>
              <a:t>for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?</a:t>
            </a:r>
          </a:p>
          <a:p>
            <a:pPr marL="0" indent="0">
              <a:buNone/>
            </a:pPr>
            <a:endParaRPr lang="nl-NL" sz="2500" i="1" dirty="0"/>
          </a:p>
          <a:p>
            <a:pPr marL="0" indent="0">
              <a:buNone/>
            </a:pPr>
            <a:r>
              <a:rPr lang="nl-NL" sz="2500" i="1" u="sng" dirty="0" err="1"/>
              <a:t>Shall</a:t>
            </a:r>
            <a:r>
              <a:rPr lang="nl-NL" sz="2500" i="1" u="sng" dirty="0"/>
              <a:t> we help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?</a:t>
            </a: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59DB2634-8A00-42A9-90FA-8A1DA49A9B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1235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5CE0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29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832E8713-DF00-4BE7-AA7C-C5380EDC37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413085"/>
              </p:ext>
            </p:extLst>
          </p:nvPr>
        </p:nvGraphicFramePr>
        <p:xfrm>
          <a:off x="1333500" y="674974"/>
          <a:ext cx="10215034" cy="5508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767">
                  <a:extLst>
                    <a:ext uri="{9D8B030D-6E8A-4147-A177-3AD203B41FA5}">
                      <a16:colId xmlns:a16="http://schemas.microsoft.com/office/drawing/2014/main" val="1986933644"/>
                    </a:ext>
                  </a:extLst>
                </a:gridCol>
                <a:gridCol w="3879803">
                  <a:extLst>
                    <a:ext uri="{9D8B030D-6E8A-4147-A177-3AD203B41FA5}">
                      <a16:colId xmlns:a16="http://schemas.microsoft.com/office/drawing/2014/main" val="4236686571"/>
                    </a:ext>
                  </a:extLst>
                </a:gridCol>
                <a:gridCol w="5798464">
                  <a:extLst>
                    <a:ext uri="{9D8B030D-6E8A-4147-A177-3AD203B41FA5}">
                      <a16:colId xmlns:a16="http://schemas.microsoft.com/office/drawing/2014/main" val="1684794881"/>
                    </a:ext>
                  </a:extLst>
                </a:gridCol>
              </a:tblGrid>
              <a:tr h="400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>
                          <a:effectLst/>
                        </a:rPr>
                        <a:t> 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>
                          <a:effectLst/>
                        </a:rPr>
                        <a:t>Vorm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>
                          <a:effectLst/>
                        </a:rPr>
                        <a:t>Gebruik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extLst>
                  <a:ext uri="{0D108BD9-81ED-4DB2-BD59-A6C34878D82A}">
                    <a16:rowId xmlns:a16="http://schemas.microsoft.com/office/drawing/2014/main" val="2646058983"/>
                  </a:ext>
                </a:extLst>
              </a:tr>
              <a:tr h="1156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>
                          <a:effectLst/>
                        </a:rPr>
                        <a:t>1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u="sng" dirty="0">
                          <a:effectLst/>
                        </a:rPr>
                        <a:t>Present Simple</a:t>
                      </a:r>
                      <a:br>
                        <a:rPr lang="en-US" sz="2200" u="sng" dirty="0">
                          <a:effectLst/>
                        </a:rPr>
                      </a:br>
                      <a:r>
                        <a:rPr lang="en-US" sz="2200" dirty="0">
                          <a:effectLst/>
                        </a:rPr>
                        <a:t>Hele </a:t>
                      </a:r>
                      <a:r>
                        <a:rPr lang="en-US" sz="2200" dirty="0" err="1">
                          <a:effectLst/>
                        </a:rPr>
                        <a:t>ww</a:t>
                      </a:r>
                      <a:r>
                        <a:rPr lang="en-US" sz="2200" dirty="0">
                          <a:effectLst/>
                        </a:rPr>
                        <a:t>.</a:t>
                      </a:r>
                      <a:br>
                        <a:rPr lang="en-US" sz="2200" dirty="0">
                          <a:effectLst/>
                        </a:rPr>
                      </a:br>
                      <a:r>
                        <a:rPr lang="en-US" sz="2200" dirty="0">
                          <a:effectLst/>
                        </a:rPr>
                        <a:t>He/she/it hele </a:t>
                      </a:r>
                      <a:r>
                        <a:rPr lang="en-US" sz="2200" dirty="0" err="1">
                          <a:effectLst/>
                        </a:rPr>
                        <a:t>ww</a:t>
                      </a:r>
                      <a:r>
                        <a:rPr lang="en-US" sz="2200" dirty="0">
                          <a:effectLst/>
                        </a:rPr>
                        <a:t>. + (e)s</a:t>
                      </a:r>
                      <a:endParaRPr lang="nl-N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 dirty="0">
                          <a:effectLst/>
                        </a:rPr>
                        <a:t>Dienstregelingen en tijdschema’s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 i="1" dirty="0">
                          <a:effectLst/>
                        </a:rPr>
                        <a:t>The bus </a:t>
                      </a:r>
                      <a:r>
                        <a:rPr lang="nl-NL" sz="2200" i="1" dirty="0" err="1">
                          <a:effectLst/>
                        </a:rPr>
                        <a:t>leaves</a:t>
                      </a:r>
                      <a:r>
                        <a:rPr lang="nl-NL" sz="2200" i="1" dirty="0">
                          <a:effectLst/>
                        </a:rPr>
                        <a:t> </a:t>
                      </a:r>
                      <a:r>
                        <a:rPr lang="nl-NL" sz="2200" i="1" dirty="0" err="1">
                          <a:effectLst/>
                        </a:rPr>
                        <a:t>every</a:t>
                      </a:r>
                      <a:r>
                        <a:rPr lang="nl-NL" sz="2200" i="1" dirty="0">
                          <a:effectLst/>
                        </a:rPr>
                        <a:t> 15 minutes</a:t>
                      </a:r>
                      <a:endParaRPr lang="nl-NL" sz="2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extLst>
                  <a:ext uri="{0D108BD9-81ED-4DB2-BD59-A6C34878D82A}">
                    <a16:rowId xmlns:a16="http://schemas.microsoft.com/office/drawing/2014/main" val="3779426875"/>
                  </a:ext>
                </a:extLst>
              </a:tr>
              <a:tr h="939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>
                          <a:effectLst/>
                        </a:rPr>
                        <a:t>2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u="sng" dirty="0">
                          <a:effectLst/>
                        </a:rPr>
                        <a:t>To be going to</a:t>
                      </a:r>
                      <a:endParaRPr lang="nl-NL" sz="22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effectLst/>
                        </a:rPr>
                        <a:t>am/are/is+ going to + hele </a:t>
                      </a:r>
                      <a:r>
                        <a:rPr lang="en-US" sz="2200" dirty="0" err="1">
                          <a:effectLst/>
                        </a:rPr>
                        <a:t>ww</a:t>
                      </a:r>
                      <a:r>
                        <a:rPr lang="en-US" sz="2200" dirty="0">
                          <a:effectLst/>
                        </a:rPr>
                        <a:t> </a:t>
                      </a:r>
                      <a:endParaRPr lang="nl-N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 dirty="0">
                          <a:effectLst/>
                        </a:rPr>
                        <a:t>Als je van plan bent iets te gaan doen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i="1" dirty="0">
                          <a:effectLst/>
                        </a:rPr>
                        <a:t>I’m going to buy a new bike this weekend.</a:t>
                      </a:r>
                      <a:endParaRPr lang="nl-NL" sz="2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extLst>
                  <a:ext uri="{0D108BD9-81ED-4DB2-BD59-A6C34878D82A}">
                    <a16:rowId xmlns:a16="http://schemas.microsoft.com/office/drawing/2014/main" val="4042774637"/>
                  </a:ext>
                </a:extLst>
              </a:tr>
              <a:tr h="2073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>
                          <a:effectLst/>
                        </a:rPr>
                        <a:t>3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b="1" u="sng" dirty="0">
                          <a:effectLst/>
                        </a:rPr>
                        <a:t>Will</a:t>
                      </a:r>
                      <a:endParaRPr lang="nl-NL" sz="22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dirty="0">
                          <a:effectLst/>
                        </a:rPr>
                        <a:t>Will + hele </a:t>
                      </a:r>
                      <a:r>
                        <a:rPr lang="en-GB" sz="2200" dirty="0" err="1">
                          <a:effectLst/>
                        </a:rPr>
                        <a:t>ww</a:t>
                      </a:r>
                      <a:r>
                        <a:rPr lang="en-GB" sz="2200" dirty="0">
                          <a:effectLst/>
                        </a:rPr>
                        <a:t>. </a:t>
                      </a:r>
                      <a:endParaRPr lang="nl-NL" sz="2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dirty="0">
                          <a:effectLst/>
                        </a:rPr>
                        <a:t>Won’t + hele </a:t>
                      </a:r>
                      <a:r>
                        <a:rPr lang="en-GB" sz="2200" dirty="0" err="1">
                          <a:effectLst/>
                        </a:rPr>
                        <a:t>ww</a:t>
                      </a:r>
                      <a:r>
                        <a:rPr lang="en-GB" sz="2200" dirty="0">
                          <a:effectLst/>
                        </a:rPr>
                        <a:t>.</a:t>
                      </a:r>
                      <a:endParaRPr lang="nl-N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 dirty="0">
                          <a:effectLst/>
                        </a:rPr>
                        <a:t>Alle andere verwijzingen naar de toekomst. </a:t>
                      </a:r>
                      <a:br>
                        <a:rPr lang="nl-NL" sz="2200" dirty="0">
                          <a:effectLst/>
                        </a:rPr>
                      </a:br>
                      <a:r>
                        <a:rPr lang="en-GB" sz="2200" dirty="0" err="1">
                          <a:effectLst/>
                        </a:rPr>
                        <a:t>Verwachtingen</a:t>
                      </a:r>
                      <a:r>
                        <a:rPr lang="en-GB" sz="2200" dirty="0">
                          <a:effectLst/>
                        </a:rPr>
                        <a:t>, </a:t>
                      </a:r>
                      <a:r>
                        <a:rPr lang="en-GB" sz="2200" dirty="0" err="1">
                          <a:effectLst/>
                        </a:rPr>
                        <a:t>voorspellingen</a:t>
                      </a:r>
                      <a:r>
                        <a:rPr lang="en-GB" sz="2200" dirty="0">
                          <a:effectLst/>
                        </a:rPr>
                        <a:t> </a:t>
                      </a:r>
                      <a:r>
                        <a:rPr lang="en-GB" sz="2200" dirty="0" err="1">
                          <a:effectLst/>
                        </a:rPr>
                        <a:t>en</a:t>
                      </a:r>
                      <a:r>
                        <a:rPr lang="en-GB" sz="2200" dirty="0">
                          <a:effectLst/>
                        </a:rPr>
                        <a:t> </a:t>
                      </a:r>
                      <a:r>
                        <a:rPr lang="en-GB" sz="2200" dirty="0" err="1">
                          <a:effectLst/>
                        </a:rPr>
                        <a:t>wensen</a:t>
                      </a:r>
                      <a:endParaRPr lang="nl-NL" sz="2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i="1" dirty="0">
                          <a:effectLst/>
                        </a:rPr>
                        <a:t>I hope I will win the </a:t>
                      </a:r>
                      <a:r>
                        <a:rPr lang="en-GB" sz="2200" i="1" dirty="0" err="1">
                          <a:effectLst/>
                        </a:rPr>
                        <a:t>lotery</a:t>
                      </a:r>
                      <a:r>
                        <a:rPr lang="en-GB" sz="2200" i="1" dirty="0">
                          <a:effectLst/>
                        </a:rPr>
                        <a:t> one day.</a:t>
                      </a:r>
                      <a:br>
                        <a:rPr lang="en-GB" sz="2200" i="1" dirty="0">
                          <a:effectLst/>
                        </a:rPr>
                      </a:br>
                      <a:r>
                        <a:rPr lang="en-GB" sz="2200" i="1" dirty="0">
                          <a:effectLst/>
                        </a:rPr>
                        <a:t>* phone ringing *  I’ll get it!</a:t>
                      </a:r>
                      <a:br>
                        <a:rPr lang="en-GB" sz="2200" i="1" dirty="0">
                          <a:effectLst/>
                        </a:rPr>
                      </a:br>
                      <a:r>
                        <a:rPr lang="en-GB" sz="2200" i="1" dirty="0">
                          <a:effectLst/>
                        </a:rPr>
                        <a:t>I think Tracy won’t make it to the party tonight.</a:t>
                      </a:r>
                      <a:endParaRPr lang="nl-NL" sz="2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extLst>
                  <a:ext uri="{0D108BD9-81ED-4DB2-BD59-A6C34878D82A}">
                    <a16:rowId xmlns:a16="http://schemas.microsoft.com/office/drawing/2014/main" val="3397876897"/>
                  </a:ext>
                </a:extLst>
              </a:tr>
              <a:tr h="939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2200">
                          <a:effectLst/>
                        </a:rPr>
                        <a:t>4</a:t>
                      </a:r>
                      <a:endParaRPr lang="nl-NL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u="sng" dirty="0">
                          <a:effectLst/>
                        </a:rPr>
                        <a:t>Shall</a:t>
                      </a:r>
                      <a:endParaRPr lang="nl-NL" sz="22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effectLst/>
                        </a:rPr>
                        <a:t>Shall + hele </a:t>
                      </a:r>
                      <a:r>
                        <a:rPr lang="en-US" sz="2200" dirty="0" err="1">
                          <a:effectLst/>
                        </a:rPr>
                        <a:t>ww</a:t>
                      </a:r>
                      <a:r>
                        <a:rPr lang="en-US" sz="2200" dirty="0">
                          <a:effectLst/>
                        </a:rPr>
                        <a:t>.</a:t>
                      </a:r>
                      <a:endParaRPr lang="nl-NL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 err="1">
                          <a:effectLst/>
                        </a:rPr>
                        <a:t>Vraagzinnen</a:t>
                      </a:r>
                      <a:r>
                        <a:rPr lang="en-US" sz="2200" dirty="0">
                          <a:effectLst/>
                        </a:rPr>
                        <a:t> met I of we</a:t>
                      </a:r>
                      <a:endParaRPr lang="nl-NL" sz="2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i="1" dirty="0">
                          <a:effectLst/>
                        </a:rPr>
                        <a:t>Shall we go to the cinema tomorrow?</a:t>
                      </a:r>
                      <a:endParaRPr lang="nl-NL" sz="2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5259" marR="135259" marT="0" marB="0"/>
                </a:tc>
                <a:extLst>
                  <a:ext uri="{0D108BD9-81ED-4DB2-BD59-A6C34878D82A}">
                    <a16:rowId xmlns:a16="http://schemas.microsoft.com/office/drawing/2014/main" val="1864100716"/>
                  </a:ext>
                </a:extLst>
              </a:tr>
            </a:tbl>
          </a:graphicData>
        </a:graphic>
      </p:graphicFrame>
      <p:sp>
        <p:nvSpPr>
          <p:cNvPr id="5" name="Pijl: omhoog 4">
            <a:extLst>
              <a:ext uri="{FF2B5EF4-FFF2-40B4-BE49-F238E27FC236}">
                <a16:creationId xmlns:a16="http://schemas.microsoft.com/office/drawing/2014/main" id="{5AE7293B-DFF9-4021-8958-69881C3742A9}"/>
              </a:ext>
            </a:extLst>
          </p:cNvPr>
          <p:cNvSpPr/>
          <p:nvPr/>
        </p:nvSpPr>
        <p:spPr>
          <a:xfrm>
            <a:off x="343111" y="2108200"/>
            <a:ext cx="600710" cy="3022600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B596397-DEEA-4046-BE07-EFF73BDCA41D}"/>
              </a:ext>
            </a:extLst>
          </p:cNvPr>
          <p:cNvSpPr txBox="1"/>
          <p:nvPr/>
        </p:nvSpPr>
        <p:spPr>
          <a:xfrm>
            <a:off x="211666" y="5393373"/>
            <a:ext cx="863600" cy="28130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Niet zeker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vak 4">
            <a:extLst>
              <a:ext uri="{FF2B5EF4-FFF2-40B4-BE49-F238E27FC236}">
                <a16:creationId xmlns:a16="http://schemas.microsoft.com/office/drawing/2014/main" id="{72C9E9FD-E4F6-4C69-BA0E-3A785A571FA7}"/>
              </a:ext>
            </a:extLst>
          </p:cNvPr>
          <p:cNvSpPr txBox="1"/>
          <p:nvPr/>
        </p:nvSpPr>
        <p:spPr>
          <a:xfrm>
            <a:off x="216005" y="1450022"/>
            <a:ext cx="922655" cy="28130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Heel zeker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07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8390CC-E362-4762-97DE-1ABB314BC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1650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Practice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67914F-6D42-4D5A-BB26-A57091E9F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8761"/>
            <a:ext cx="10515599" cy="4857403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We …………………………..…</a:t>
            </a:r>
            <a:r>
              <a:rPr lang="en-GB" b="1" dirty="0"/>
              <a:t> (have) </a:t>
            </a:r>
            <a:r>
              <a:rPr lang="en-GB" dirty="0"/>
              <a:t>dinner at a nice restaurant on Saturday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……..… I …………… </a:t>
            </a:r>
            <a:r>
              <a:rPr lang="en-GB" b="1" dirty="0"/>
              <a:t>(buy) </a:t>
            </a:r>
            <a:r>
              <a:rPr lang="en-GB" dirty="0"/>
              <a:t>the </a:t>
            </a:r>
            <a:r>
              <a:rPr lang="en-GB" dirty="0" err="1"/>
              <a:t>traintickets</a:t>
            </a:r>
            <a:r>
              <a:rPr lang="en-GB" dirty="0"/>
              <a:t> this afternoon?</a:t>
            </a:r>
            <a:endParaRPr lang="nl-NL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My ski instructor believes it ……………….………… </a:t>
            </a:r>
            <a:r>
              <a:rPr lang="en-GB" b="1" dirty="0"/>
              <a:t>(snow) </a:t>
            </a:r>
            <a:r>
              <a:rPr lang="en-GB" dirty="0"/>
              <a:t>in the mountains tomorrow evening. </a:t>
            </a:r>
            <a:endParaRPr lang="nl-NL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What ……………….…you……………………….... </a:t>
            </a:r>
            <a:r>
              <a:rPr lang="en-GB" b="1" dirty="0"/>
              <a:t>(do) </a:t>
            </a:r>
            <a:r>
              <a:rPr lang="en-GB" dirty="0"/>
              <a:t>this weekend? </a:t>
            </a:r>
            <a:endParaRPr lang="nl-NL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Mary. …………….. we …………. </a:t>
            </a:r>
            <a:r>
              <a:rPr lang="en-GB" b="1" dirty="0"/>
              <a:t>(go) </a:t>
            </a:r>
            <a:r>
              <a:rPr lang="en-GB" dirty="0"/>
              <a:t>to the cinema tomorrow?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Hurry up! The train …………… </a:t>
            </a:r>
            <a:r>
              <a:rPr lang="en-GB" b="1" dirty="0"/>
              <a:t>(leave)</a:t>
            </a:r>
            <a:r>
              <a:rPr lang="en-GB" dirty="0"/>
              <a:t> at 10.00 sharp!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95427C1-934A-49E8-B7F8-9C4F58A059CD}"/>
              </a:ext>
            </a:extLst>
          </p:cNvPr>
          <p:cNvSpPr txBox="1"/>
          <p:nvPr/>
        </p:nvSpPr>
        <p:spPr>
          <a:xfrm>
            <a:off x="1970842" y="1268761"/>
            <a:ext cx="317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rgbClr val="00B050"/>
                </a:solidFill>
              </a:rPr>
              <a:t>are </a:t>
            </a:r>
            <a:r>
              <a:rPr lang="nl-NL" sz="2800" b="1" dirty="0" err="1">
                <a:solidFill>
                  <a:srgbClr val="00B050"/>
                </a:solidFill>
              </a:rPr>
              <a:t>going</a:t>
            </a:r>
            <a:r>
              <a:rPr lang="nl-NL" sz="2800" b="1" dirty="0">
                <a:solidFill>
                  <a:srgbClr val="00B050"/>
                </a:solidFill>
              </a:rPr>
              <a:t> </a:t>
            </a:r>
            <a:r>
              <a:rPr lang="nl-NL" sz="2800" b="1" dirty="0" err="1">
                <a:solidFill>
                  <a:srgbClr val="00B050"/>
                </a:solidFill>
              </a:rPr>
              <a:t>to</a:t>
            </a:r>
            <a:r>
              <a:rPr lang="nl-NL" sz="2800" b="1" dirty="0">
                <a:solidFill>
                  <a:srgbClr val="00B050"/>
                </a:solidFill>
              </a:rPr>
              <a:t> have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BDAAB7-7674-4BC8-8EE5-62FDF17522A2}"/>
              </a:ext>
            </a:extLst>
          </p:cNvPr>
          <p:cNvSpPr txBox="1"/>
          <p:nvPr/>
        </p:nvSpPr>
        <p:spPr>
          <a:xfrm>
            <a:off x="1342007" y="2648439"/>
            <a:ext cx="317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>
                <a:solidFill>
                  <a:srgbClr val="00B050"/>
                </a:solidFill>
              </a:rPr>
              <a:t>Shall</a:t>
            </a:r>
            <a:r>
              <a:rPr lang="nl-NL" sz="2800" b="1" dirty="0">
                <a:solidFill>
                  <a:srgbClr val="00B050"/>
                </a:solidFill>
              </a:rPr>
              <a:t>          </a:t>
            </a:r>
            <a:r>
              <a:rPr lang="nl-NL" sz="2800" b="1" dirty="0" err="1">
                <a:solidFill>
                  <a:srgbClr val="00B050"/>
                </a:solidFill>
              </a:rPr>
              <a:t>buy</a:t>
            </a:r>
            <a:endParaRPr lang="nl-NL" sz="2800" b="1" dirty="0">
              <a:solidFill>
                <a:srgbClr val="00B05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241BFA4-9501-43E8-8845-7FD33677A105}"/>
              </a:ext>
            </a:extLst>
          </p:cNvPr>
          <p:cNvSpPr txBox="1"/>
          <p:nvPr/>
        </p:nvSpPr>
        <p:spPr>
          <a:xfrm>
            <a:off x="5736453" y="3385206"/>
            <a:ext cx="317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>
                <a:solidFill>
                  <a:srgbClr val="00B050"/>
                </a:solidFill>
              </a:rPr>
              <a:t>will</a:t>
            </a:r>
            <a:r>
              <a:rPr lang="nl-NL" sz="2800" b="1" dirty="0">
                <a:solidFill>
                  <a:srgbClr val="00B050"/>
                </a:solidFill>
              </a:rPr>
              <a:t> </a:t>
            </a:r>
            <a:r>
              <a:rPr lang="nl-NL" sz="2800" b="1" dirty="0" err="1">
                <a:solidFill>
                  <a:srgbClr val="00B050"/>
                </a:solidFill>
              </a:rPr>
              <a:t>snow</a:t>
            </a:r>
            <a:endParaRPr lang="nl-NL" sz="2800" b="1" dirty="0">
              <a:solidFill>
                <a:srgbClr val="00B050"/>
              </a:solidFill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B03FB8-953F-497E-84DE-C607CC280AD9}"/>
              </a:ext>
            </a:extLst>
          </p:cNvPr>
          <p:cNvSpPr txBox="1"/>
          <p:nvPr/>
        </p:nvSpPr>
        <p:spPr>
          <a:xfrm>
            <a:off x="2336306" y="4750831"/>
            <a:ext cx="5129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rgbClr val="00B050"/>
                </a:solidFill>
              </a:rPr>
              <a:t>are                          </a:t>
            </a:r>
            <a:r>
              <a:rPr lang="nl-NL" sz="2800" b="1" dirty="0" err="1">
                <a:solidFill>
                  <a:srgbClr val="00B050"/>
                </a:solidFill>
              </a:rPr>
              <a:t>going</a:t>
            </a:r>
            <a:r>
              <a:rPr lang="nl-NL" sz="2800" b="1" dirty="0">
                <a:solidFill>
                  <a:srgbClr val="00B050"/>
                </a:solidFill>
              </a:rPr>
              <a:t> </a:t>
            </a:r>
            <a:r>
              <a:rPr lang="nl-NL" sz="2800" b="1" dirty="0" err="1">
                <a:solidFill>
                  <a:srgbClr val="00B050"/>
                </a:solidFill>
              </a:rPr>
              <a:t>to</a:t>
            </a:r>
            <a:r>
              <a:rPr lang="nl-NL" sz="2800" b="1" dirty="0">
                <a:solidFill>
                  <a:srgbClr val="00B050"/>
                </a:solidFill>
              </a:rPr>
              <a:t> do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EDCD44F-8086-46B9-9C54-E87820EBC20B}"/>
              </a:ext>
            </a:extLst>
          </p:cNvPr>
          <p:cNvSpPr txBox="1"/>
          <p:nvPr/>
        </p:nvSpPr>
        <p:spPr>
          <a:xfrm>
            <a:off x="2558247" y="5602944"/>
            <a:ext cx="317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>
                <a:solidFill>
                  <a:srgbClr val="00B050"/>
                </a:solidFill>
              </a:rPr>
              <a:t>shall</a:t>
            </a:r>
            <a:r>
              <a:rPr lang="nl-NL" sz="2800" b="1" dirty="0">
                <a:solidFill>
                  <a:srgbClr val="00B050"/>
                </a:solidFill>
              </a:rPr>
              <a:t>                   go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943DF70-303F-4DCD-8F5F-D1330BC2199D}"/>
              </a:ext>
            </a:extLst>
          </p:cNvPr>
          <p:cNvSpPr txBox="1"/>
          <p:nvPr/>
        </p:nvSpPr>
        <p:spPr>
          <a:xfrm>
            <a:off x="4299334" y="6298675"/>
            <a:ext cx="1699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>
                <a:solidFill>
                  <a:srgbClr val="00B050"/>
                </a:solidFill>
              </a:rPr>
              <a:t>leaves</a:t>
            </a:r>
            <a:endParaRPr lang="nl-NL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9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CF0E12A4CBF4F836DF20595EA3537" ma:contentTypeVersion="12" ma:contentTypeDescription="Een nieuw document maken." ma:contentTypeScope="" ma:versionID="04fa357b37fe93a05979dd2ceafb3df9">
  <xsd:schema xmlns:xsd="http://www.w3.org/2001/XMLSchema" xmlns:xs="http://www.w3.org/2001/XMLSchema" xmlns:p="http://schemas.microsoft.com/office/2006/metadata/properties" xmlns:ns3="cb669cbd-b26b-401e-9d26-231ede511dff" xmlns:ns4="4ed492c5-460a-4161-bd18-c2e32186d982" targetNamespace="http://schemas.microsoft.com/office/2006/metadata/properties" ma:root="true" ma:fieldsID="2b22ac9b5289afa59be958d36880e75f" ns3:_="" ns4:_="">
    <xsd:import namespace="cb669cbd-b26b-401e-9d26-231ede511dff"/>
    <xsd:import namespace="4ed492c5-460a-4161-bd18-c2e32186d9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669cbd-b26b-401e-9d26-231ede511d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d492c5-460a-4161-bd18-c2e32186d9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B0FCB1-F4D2-4FCC-8E3E-B8DD81773B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669cbd-b26b-401e-9d26-231ede511dff"/>
    <ds:schemaRef ds:uri="4ed492c5-460a-4161-bd18-c2e32186d9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7125BB-6667-4A49-AC75-1CEB0BDA42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864568-36CA-4A46-B3B8-D3192C2E3E49}">
  <ds:schemaRefs>
    <ds:schemaRef ds:uri="http://www.w3.org/XML/1998/namespace"/>
    <ds:schemaRef ds:uri="http://purl.org/dc/dcmitype/"/>
    <ds:schemaRef ds:uri="cb669cbd-b26b-401e-9d26-231ede511dff"/>
    <ds:schemaRef ds:uri="http://schemas.microsoft.com/office/infopath/2007/PartnerControls"/>
    <ds:schemaRef ds:uri="4ed492c5-460a-4161-bd18-c2e32186d982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409</Words>
  <Application>Microsoft Office PowerPoint</Application>
  <PresentationFormat>Breedbeeld</PresentationFormat>
  <Paragraphs>75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Notes – Future</vt:lpstr>
      <vt:lpstr>The Future</vt:lpstr>
      <vt:lpstr>Present simple</vt:lpstr>
      <vt:lpstr>To be going to</vt:lpstr>
      <vt:lpstr>Will / won’t</vt:lpstr>
      <vt:lpstr>Shall</vt:lpstr>
      <vt:lpstr>PowerPoint-presentatie</vt:lpstr>
      <vt:lpstr>Practice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3.1</dc:title>
  <dc:creator>Schot, R.L.J.</dc:creator>
  <cp:lastModifiedBy>Schot, R.L.J.</cp:lastModifiedBy>
  <cp:revision>2</cp:revision>
  <dcterms:created xsi:type="dcterms:W3CDTF">2020-10-23T08:34:14Z</dcterms:created>
  <dcterms:modified xsi:type="dcterms:W3CDTF">2022-11-02T08:41:36Z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0x010100A6BCF0E12A4CBF4F836DF20595EA3537</vt:lpwstr>
  </property>
</Properties>
</file>