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7" r:id="rId4"/>
    <p:sldId id="260" r:id="rId5"/>
    <p:sldId id="262" r:id="rId6"/>
    <p:sldId id="263" r:id="rId7"/>
    <p:sldId id="268" r:id="rId8"/>
    <p:sldId id="269" r:id="rId9"/>
    <p:sldId id="270" r:id="rId10"/>
    <p:sldId id="266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E5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2E920B0-7190-418A-A376-D69414E08B64}" v="70" dt="2022-09-21T09:47:21.6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ot, R.L.J." userId="809a0d5f-f967-4cd2-9a01-7625662a00b2" providerId="ADAL" clId="{F2E920B0-7190-418A-A376-D69414E08B64}"/>
    <pc:docChg chg="undo custSel addSld delSld modSld sldOrd">
      <pc:chgData name="Schot, R.L.J." userId="809a0d5f-f967-4cd2-9a01-7625662a00b2" providerId="ADAL" clId="{F2E920B0-7190-418A-A376-D69414E08B64}" dt="2022-09-21T09:47:21.678" v="434" actId="20577"/>
      <pc:docMkLst>
        <pc:docMk/>
      </pc:docMkLst>
      <pc:sldChg chg="addSp modSp mod setBg">
        <pc:chgData name="Schot, R.L.J." userId="809a0d5f-f967-4cd2-9a01-7625662a00b2" providerId="ADAL" clId="{F2E920B0-7190-418A-A376-D69414E08B64}" dt="2022-09-20T11:24:12.101" v="8" actId="26606"/>
        <pc:sldMkLst>
          <pc:docMk/>
          <pc:sldMk cId="985071696" sldId="257"/>
        </pc:sldMkLst>
        <pc:spChg chg="mod">
          <ac:chgData name="Schot, R.L.J." userId="809a0d5f-f967-4cd2-9a01-7625662a00b2" providerId="ADAL" clId="{F2E920B0-7190-418A-A376-D69414E08B64}" dt="2022-09-20T11:24:12.101" v="8" actId="26606"/>
          <ac:spMkLst>
            <pc:docMk/>
            <pc:sldMk cId="985071696" sldId="257"/>
            <ac:spMk id="9" creationId="{00000000-0000-0000-0000-000000000000}"/>
          </ac:spMkLst>
        </pc:spChg>
        <pc:spChg chg="add">
          <ac:chgData name="Schot, R.L.J." userId="809a0d5f-f967-4cd2-9a01-7625662a00b2" providerId="ADAL" clId="{F2E920B0-7190-418A-A376-D69414E08B64}" dt="2022-09-20T11:24:12.101" v="8" actId="26606"/>
          <ac:spMkLst>
            <pc:docMk/>
            <pc:sldMk cId="985071696" sldId="257"/>
            <ac:spMk id="1031" creationId="{47942995-B07F-4636-9A06-C6A104B260A8}"/>
          </ac:spMkLst>
        </pc:spChg>
        <pc:spChg chg="add">
          <ac:chgData name="Schot, R.L.J." userId="809a0d5f-f967-4cd2-9a01-7625662a00b2" providerId="ADAL" clId="{F2E920B0-7190-418A-A376-D69414E08B64}" dt="2022-09-20T11:24:12.101" v="8" actId="26606"/>
          <ac:spMkLst>
            <pc:docMk/>
            <pc:sldMk cId="985071696" sldId="257"/>
            <ac:spMk id="1038" creationId="{B81933D1-5615-42C7-9C0B-4EB7105CCE2D}"/>
          </ac:spMkLst>
        </pc:spChg>
        <pc:spChg chg="add">
          <ac:chgData name="Schot, R.L.J." userId="809a0d5f-f967-4cd2-9a01-7625662a00b2" providerId="ADAL" clId="{F2E920B0-7190-418A-A376-D69414E08B64}" dt="2022-09-20T11:24:12.101" v="8" actId="26606"/>
          <ac:spMkLst>
            <pc:docMk/>
            <pc:sldMk cId="985071696" sldId="257"/>
            <ac:spMk id="1040" creationId="{19C9EAEA-39D0-4B0E-A0EB-51E7B26740B1}"/>
          </ac:spMkLst>
        </pc:spChg>
        <pc:grpChg chg="add">
          <ac:chgData name="Schot, R.L.J." userId="809a0d5f-f967-4cd2-9a01-7625662a00b2" providerId="ADAL" clId="{F2E920B0-7190-418A-A376-D69414E08B64}" dt="2022-09-20T11:24:12.101" v="8" actId="26606"/>
          <ac:grpSpMkLst>
            <pc:docMk/>
            <pc:sldMk cId="985071696" sldId="257"/>
            <ac:grpSpMk id="1033" creationId="{032D8612-31EB-44CF-A1D0-14FD4C705424}"/>
          </ac:grpSpMkLst>
        </pc:grpChg>
        <pc:picChg chg="mod">
          <ac:chgData name="Schot, R.L.J." userId="809a0d5f-f967-4cd2-9a01-7625662a00b2" providerId="ADAL" clId="{F2E920B0-7190-418A-A376-D69414E08B64}" dt="2022-09-20T11:24:12.101" v="8" actId="26606"/>
          <ac:picMkLst>
            <pc:docMk/>
            <pc:sldMk cId="985071696" sldId="257"/>
            <ac:picMk id="1026" creationId="{00000000-0000-0000-0000-000000000000}"/>
          </ac:picMkLst>
        </pc:picChg>
      </pc:sldChg>
      <pc:sldChg chg="addSp delSp modSp mod setBg addAnim">
        <pc:chgData name="Schot, R.L.J." userId="809a0d5f-f967-4cd2-9a01-7625662a00b2" providerId="ADAL" clId="{F2E920B0-7190-418A-A376-D69414E08B64}" dt="2022-09-20T11:26:11.638" v="21"/>
        <pc:sldMkLst>
          <pc:docMk/>
          <pc:sldMk cId="2822970953" sldId="258"/>
        </pc:sldMkLst>
        <pc:spChg chg="mod ord">
          <ac:chgData name="Schot, R.L.J." userId="809a0d5f-f967-4cd2-9a01-7625662a00b2" providerId="ADAL" clId="{F2E920B0-7190-418A-A376-D69414E08B64}" dt="2022-09-20T11:26:11.638" v="20" actId="26606"/>
          <ac:spMkLst>
            <pc:docMk/>
            <pc:sldMk cId="2822970953" sldId="258"/>
            <ac:spMk id="2" creationId="{00000000-0000-0000-0000-000000000000}"/>
          </ac:spMkLst>
        </pc:spChg>
        <pc:spChg chg="add del mod">
          <ac:chgData name="Schot, R.L.J." userId="809a0d5f-f967-4cd2-9a01-7625662a00b2" providerId="ADAL" clId="{F2E920B0-7190-418A-A376-D69414E08B64}" dt="2022-09-20T11:26:05.310" v="19" actId="478"/>
          <ac:spMkLst>
            <pc:docMk/>
            <pc:sldMk cId="2822970953" sldId="258"/>
            <ac:spMk id="4" creationId="{00000000-0000-0000-0000-000000000000}"/>
          </ac:spMkLst>
        </pc:spChg>
        <pc:spChg chg="add del">
          <ac:chgData name="Schot, R.L.J." userId="809a0d5f-f967-4cd2-9a01-7625662a00b2" providerId="ADAL" clId="{F2E920B0-7190-418A-A376-D69414E08B64}" dt="2022-09-20T11:26:11.638" v="20" actId="26606"/>
          <ac:spMkLst>
            <pc:docMk/>
            <pc:sldMk cId="2822970953" sldId="258"/>
            <ac:spMk id="8" creationId="{F13C74B1-5B17-4795-BED0-7140497B445A}"/>
          </ac:spMkLst>
        </pc:spChg>
        <pc:spChg chg="add del">
          <ac:chgData name="Schot, R.L.J." userId="809a0d5f-f967-4cd2-9a01-7625662a00b2" providerId="ADAL" clId="{F2E920B0-7190-418A-A376-D69414E08B64}" dt="2022-09-20T11:26:11.638" v="20" actId="26606"/>
          <ac:spMkLst>
            <pc:docMk/>
            <pc:sldMk cId="2822970953" sldId="258"/>
            <ac:spMk id="9" creationId="{D4974D33-8DC5-464E-8C6D-BE58F0669C17}"/>
          </ac:spMkLst>
        </pc:spChg>
        <pc:spChg chg="add">
          <ac:chgData name="Schot, R.L.J." userId="809a0d5f-f967-4cd2-9a01-7625662a00b2" providerId="ADAL" clId="{F2E920B0-7190-418A-A376-D69414E08B64}" dt="2022-09-20T11:26:11.638" v="20" actId="26606"/>
          <ac:spMkLst>
            <pc:docMk/>
            <pc:sldMk cId="2822970953" sldId="258"/>
            <ac:spMk id="16" creationId="{37C89E4B-3C9F-44B9-8B86-D9E3D112D8EC}"/>
          </ac:spMkLst>
        </pc:spChg>
        <pc:picChg chg="add mod">
          <ac:chgData name="Schot, R.L.J." userId="809a0d5f-f967-4cd2-9a01-7625662a00b2" providerId="ADAL" clId="{F2E920B0-7190-418A-A376-D69414E08B64}" dt="2022-09-20T11:26:11.638" v="20" actId="26606"/>
          <ac:picMkLst>
            <pc:docMk/>
            <pc:sldMk cId="2822970953" sldId="258"/>
            <ac:picMk id="11" creationId="{080EA778-7AAA-BBFE-326C-11B0D434D6FE}"/>
          </ac:picMkLst>
        </pc:picChg>
        <pc:cxnChg chg="del">
          <ac:chgData name="Schot, R.L.J." userId="809a0d5f-f967-4cd2-9a01-7625662a00b2" providerId="ADAL" clId="{F2E920B0-7190-418A-A376-D69414E08B64}" dt="2022-09-20T11:25:34.948" v="12" actId="478"/>
          <ac:cxnSpMkLst>
            <pc:docMk/>
            <pc:sldMk cId="2822970953" sldId="258"/>
            <ac:cxnSpMk id="6" creationId="{00000000-0000-0000-0000-000000000000}"/>
          </ac:cxnSpMkLst>
        </pc:cxnChg>
        <pc:cxnChg chg="del">
          <ac:chgData name="Schot, R.L.J." userId="809a0d5f-f967-4cd2-9a01-7625662a00b2" providerId="ADAL" clId="{F2E920B0-7190-418A-A376-D69414E08B64}" dt="2022-09-20T11:25:33.283" v="11" actId="478"/>
          <ac:cxnSpMkLst>
            <pc:docMk/>
            <pc:sldMk cId="2822970953" sldId="258"/>
            <ac:cxnSpMk id="7" creationId="{00000000-0000-0000-0000-000000000000}"/>
          </ac:cxnSpMkLst>
        </pc:cxnChg>
        <pc:cxnChg chg="del">
          <ac:chgData name="Schot, R.L.J." userId="809a0d5f-f967-4cd2-9a01-7625662a00b2" providerId="ADAL" clId="{F2E920B0-7190-418A-A376-D69414E08B64}" dt="2022-09-20T11:25:31.605" v="10" actId="478"/>
          <ac:cxnSpMkLst>
            <pc:docMk/>
            <pc:sldMk cId="2822970953" sldId="258"/>
            <ac:cxnSpMk id="10" creationId="{00000000-0000-0000-0000-000000000000}"/>
          </ac:cxnSpMkLst>
        </pc:cxnChg>
        <pc:cxnChg chg="del">
          <ac:chgData name="Schot, R.L.J." userId="809a0d5f-f967-4cd2-9a01-7625662a00b2" providerId="ADAL" clId="{F2E920B0-7190-418A-A376-D69414E08B64}" dt="2022-09-20T11:25:36.417" v="13" actId="478"/>
          <ac:cxnSpMkLst>
            <pc:docMk/>
            <pc:sldMk cId="2822970953" sldId="258"/>
            <ac:cxnSpMk id="12" creationId="{00000000-0000-0000-0000-000000000000}"/>
          </ac:cxnSpMkLst>
        </pc:cxnChg>
        <pc:cxnChg chg="add">
          <ac:chgData name="Schot, R.L.J." userId="809a0d5f-f967-4cd2-9a01-7625662a00b2" providerId="ADAL" clId="{F2E920B0-7190-418A-A376-D69414E08B64}" dt="2022-09-20T11:26:11.638" v="20" actId="26606"/>
          <ac:cxnSpMkLst>
            <pc:docMk/>
            <pc:sldMk cId="2822970953" sldId="258"/>
            <ac:cxnSpMk id="18" creationId="{AA2EAA10-076F-46BD-8F0F-B9A2FB77A85C}"/>
          </ac:cxnSpMkLst>
        </pc:cxnChg>
        <pc:cxnChg chg="add">
          <ac:chgData name="Schot, R.L.J." userId="809a0d5f-f967-4cd2-9a01-7625662a00b2" providerId="ADAL" clId="{F2E920B0-7190-418A-A376-D69414E08B64}" dt="2022-09-20T11:26:11.638" v="20" actId="26606"/>
          <ac:cxnSpMkLst>
            <pc:docMk/>
            <pc:sldMk cId="2822970953" sldId="258"/>
            <ac:cxnSpMk id="20" creationId="{D891E407-403B-4764-86C9-33A56D3BCAA3}"/>
          </ac:cxnSpMkLst>
        </pc:cxnChg>
      </pc:sldChg>
      <pc:sldChg chg="addSp delSp modSp del mod setBg modAnim">
        <pc:chgData name="Schot, R.L.J." userId="809a0d5f-f967-4cd2-9a01-7625662a00b2" providerId="ADAL" clId="{F2E920B0-7190-418A-A376-D69414E08B64}" dt="2022-09-20T11:34:18.972" v="180" actId="47"/>
        <pc:sldMkLst>
          <pc:docMk/>
          <pc:sldMk cId="1931273051" sldId="259"/>
        </pc:sldMkLst>
        <pc:spChg chg="mod">
          <ac:chgData name="Schot, R.L.J." userId="809a0d5f-f967-4cd2-9a01-7625662a00b2" providerId="ADAL" clId="{F2E920B0-7190-418A-A376-D69414E08B64}" dt="2022-09-20T11:31:38.243" v="134" actId="20577"/>
          <ac:spMkLst>
            <pc:docMk/>
            <pc:sldMk cId="1931273051" sldId="259"/>
            <ac:spMk id="2" creationId="{00000000-0000-0000-0000-000000000000}"/>
          </ac:spMkLst>
        </pc:spChg>
        <pc:spChg chg="mod">
          <ac:chgData name="Schot, R.L.J." userId="809a0d5f-f967-4cd2-9a01-7625662a00b2" providerId="ADAL" clId="{F2E920B0-7190-418A-A376-D69414E08B64}" dt="2022-09-20T11:28:44.445" v="95" actId="5793"/>
          <ac:spMkLst>
            <pc:docMk/>
            <pc:sldMk cId="1931273051" sldId="259"/>
            <ac:spMk id="3" creationId="{00000000-0000-0000-0000-000000000000}"/>
          </ac:spMkLst>
        </pc:spChg>
        <pc:spChg chg="add del mod">
          <ac:chgData name="Schot, R.L.J." userId="809a0d5f-f967-4cd2-9a01-7625662a00b2" providerId="ADAL" clId="{F2E920B0-7190-418A-A376-D69414E08B64}" dt="2022-09-20T11:27:49.547" v="55" actId="767"/>
          <ac:spMkLst>
            <pc:docMk/>
            <pc:sldMk cId="1931273051" sldId="259"/>
            <ac:spMk id="4" creationId="{19D404C1-18ED-45F3-9415-574D852D953A}"/>
          </ac:spMkLst>
        </pc:spChg>
        <pc:spChg chg="add">
          <ac:chgData name="Schot, R.L.J." userId="809a0d5f-f967-4cd2-9a01-7625662a00b2" providerId="ADAL" clId="{F2E920B0-7190-418A-A376-D69414E08B64}" dt="2022-09-20T11:26:28.827" v="22" actId="26606"/>
          <ac:spMkLst>
            <pc:docMk/>
            <pc:sldMk cId="1931273051" sldId="259"/>
            <ac:spMk id="8" creationId="{100EDD19-6802-4EC3-95CE-CFFAB042CFD6}"/>
          </ac:spMkLst>
        </pc:spChg>
        <pc:spChg chg="add">
          <ac:chgData name="Schot, R.L.J." userId="809a0d5f-f967-4cd2-9a01-7625662a00b2" providerId="ADAL" clId="{F2E920B0-7190-418A-A376-D69414E08B64}" dt="2022-09-20T11:26:28.827" v="22" actId="26606"/>
          <ac:spMkLst>
            <pc:docMk/>
            <pc:sldMk cId="1931273051" sldId="259"/>
            <ac:spMk id="10" creationId="{DB17E863-922E-4C26-BD64-E8FD41D28661}"/>
          </ac:spMkLst>
        </pc:spChg>
      </pc:sldChg>
      <pc:sldChg chg="del">
        <pc:chgData name="Schot, R.L.J." userId="809a0d5f-f967-4cd2-9a01-7625662a00b2" providerId="ADAL" clId="{F2E920B0-7190-418A-A376-D69414E08B64}" dt="2022-09-20T11:29:11.206" v="100" actId="47"/>
        <pc:sldMkLst>
          <pc:docMk/>
          <pc:sldMk cId="2423749553" sldId="261"/>
        </pc:sldMkLst>
      </pc:sldChg>
      <pc:sldChg chg="addSp delSp modSp mod setBg modAnim">
        <pc:chgData name="Schot, R.L.J." userId="809a0d5f-f967-4cd2-9a01-7625662a00b2" providerId="ADAL" clId="{F2E920B0-7190-418A-A376-D69414E08B64}" dt="2022-09-20T11:30:42.950" v="109"/>
        <pc:sldMkLst>
          <pc:docMk/>
          <pc:sldMk cId="3833259380" sldId="262"/>
        </pc:sldMkLst>
        <pc:spChg chg="mod">
          <ac:chgData name="Schot, R.L.J." userId="809a0d5f-f967-4cd2-9a01-7625662a00b2" providerId="ADAL" clId="{F2E920B0-7190-418A-A376-D69414E08B64}" dt="2022-09-20T11:30:07.317" v="103" actId="26606"/>
          <ac:spMkLst>
            <pc:docMk/>
            <pc:sldMk cId="3833259380" sldId="262"/>
            <ac:spMk id="2" creationId="{00000000-0000-0000-0000-000000000000}"/>
          </ac:spMkLst>
        </pc:spChg>
        <pc:spChg chg="del">
          <ac:chgData name="Schot, R.L.J." userId="809a0d5f-f967-4cd2-9a01-7625662a00b2" providerId="ADAL" clId="{F2E920B0-7190-418A-A376-D69414E08B64}" dt="2022-09-20T11:29:52.442" v="101" actId="26606"/>
          <ac:spMkLst>
            <pc:docMk/>
            <pc:sldMk cId="3833259380" sldId="262"/>
            <ac:spMk id="3" creationId="{00000000-0000-0000-0000-000000000000}"/>
          </ac:spMkLst>
        </pc:spChg>
        <pc:spChg chg="add">
          <ac:chgData name="Schot, R.L.J." userId="809a0d5f-f967-4cd2-9a01-7625662a00b2" providerId="ADAL" clId="{F2E920B0-7190-418A-A376-D69414E08B64}" dt="2022-09-20T11:30:07.317" v="103" actId="26606"/>
          <ac:spMkLst>
            <pc:docMk/>
            <pc:sldMk cId="3833259380" sldId="262"/>
            <ac:spMk id="11" creationId="{45D37F4E-DDB4-456B-97E0-9937730A039F}"/>
          </ac:spMkLst>
        </pc:spChg>
        <pc:spChg chg="add">
          <ac:chgData name="Schot, R.L.J." userId="809a0d5f-f967-4cd2-9a01-7625662a00b2" providerId="ADAL" clId="{F2E920B0-7190-418A-A376-D69414E08B64}" dt="2022-09-20T11:30:07.317" v="103" actId="26606"/>
          <ac:spMkLst>
            <pc:docMk/>
            <pc:sldMk cId="3833259380" sldId="262"/>
            <ac:spMk id="13" creationId="{B2DD41CD-8F47-4F56-AD12-4E2FF7696987}"/>
          </ac:spMkLst>
        </pc:spChg>
        <pc:graphicFrameChg chg="add mod ord modGraphic">
          <ac:chgData name="Schot, R.L.J." userId="809a0d5f-f967-4cd2-9a01-7625662a00b2" providerId="ADAL" clId="{F2E920B0-7190-418A-A376-D69414E08B64}" dt="2022-09-20T11:30:30.301" v="107"/>
          <ac:graphicFrameMkLst>
            <pc:docMk/>
            <pc:sldMk cId="3833259380" sldId="262"/>
            <ac:graphicFrameMk id="6" creationId="{5D0A45A0-0E25-6A83-66AA-431B1A45172B}"/>
          </ac:graphicFrameMkLst>
        </pc:graphicFrameChg>
        <pc:picChg chg="mod">
          <ac:chgData name="Schot, R.L.J." userId="809a0d5f-f967-4cd2-9a01-7625662a00b2" providerId="ADAL" clId="{F2E920B0-7190-418A-A376-D69414E08B64}" dt="2022-09-20T11:30:21.184" v="105" actId="732"/>
          <ac:picMkLst>
            <pc:docMk/>
            <pc:sldMk cId="3833259380" sldId="262"/>
            <ac:picMk id="4" creationId="{00000000-0000-0000-0000-000000000000}"/>
          </ac:picMkLst>
        </pc:picChg>
      </pc:sldChg>
      <pc:sldChg chg="addSp modSp mod setBg">
        <pc:chgData name="Schot, R.L.J." userId="809a0d5f-f967-4cd2-9a01-7625662a00b2" providerId="ADAL" clId="{F2E920B0-7190-418A-A376-D69414E08B64}" dt="2022-09-20T11:36:26.410" v="229" actId="20577"/>
        <pc:sldMkLst>
          <pc:docMk/>
          <pc:sldMk cId="910984585" sldId="263"/>
        </pc:sldMkLst>
        <pc:spChg chg="mod">
          <ac:chgData name="Schot, R.L.J." userId="809a0d5f-f967-4cd2-9a01-7625662a00b2" providerId="ADAL" clId="{F2E920B0-7190-418A-A376-D69414E08B64}" dt="2022-09-20T11:36:26.410" v="229" actId="20577"/>
          <ac:spMkLst>
            <pc:docMk/>
            <pc:sldMk cId="910984585" sldId="263"/>
            <ac:spMk id="2" creationId="{00000000-0000-0000-0000-000000000000}"/>
          </ac:spMkLst>
        </pc:spChg>
        <pc:spChg chg="mod">
          <ac:chgData name="Schot, R.L.J." userId="809a0d5f-f967-4cd2-9a01-7625662a00b2" providerId="ADAL" clId="{F2E920B0-7190-418A-A376-D69414E08B64}" dt="2022-09-20T11:34:58.973" v="187" actId="207"/>
          <ac:spMkLst>
            <pc:docMk/>
            <pc:sldMk cId="910984585" sldId="263"/>
            <ac:spMk id="3" creationId="{00000000-0000-0000-0000-000000000000}"/>
          </ac:spMkLst>
        </pc:spChg>
        <pc:spChg chg="add">
          <ac:chgData name="Schot, R.L.J." userId="809a0d5f-f967-4cd2-9a01-7625662a00b2" providerId="ADAL" clId="{F2E920B0-7190-418A-A376-D69414E08B64}" dt="2022-09-20T11:31:16.867" v="111" actId="26606"/>
          <ac:spMkLst>
            <pc:docMk/>
            <pc:sldMk cId="910984585" sldId="263"/>
            <ac:spMk id="10" creationId="{EDDBB197-D710-4A4F-A9CA-FD2177498BE8}"/>
          </ac:spMkLst>
        </pc:spChg>
        <pc:spChg chg="add">
          <ac:chgData name="Schot, R.L.J." userId="809a0d5f-f967-4cd2-9a01-7625662a00b2" providerId="ADAL" clId="{F2E920B0-7190-418A-A376-D69414E08B64}" dt="2022-09-20T11:31:16.867" v="111" actId="26606"/>
          <ac:spMkLst>
            <pc:docMk/>
            <pc:sldMk cId="910984585" sldId="263"/>
            <ac:spMk id="12" creationId="{975D1CFA-2CDB-4B64-BD9F-85744E8DA12F}"/>
          </ac:spMkLst>
        </pc:spChg>
        <pc:grpChg chg="add">
          <ac:chgData name="Schot, R.L.J." userId="809a0d5f-f967-4cd2-9a01-7625662a00b2" providerId="ADAL" clId="{F2E920B0-7190-418A-A376-D69414E08B64}" dt="2022-09-20T11:31:16.867" v="111" actId="26606"/>
          <ac:grpSpMkLst>
            <pc:docMk/>
            <pc:sldMk cId="910984585" sldId="263"/>
            <ac:grpSpMk id="14" creationId="{25EE5136-01F1-466C-962D-BA9B4C6757AA}"/>
          </ac:grpSpMkLst>
        </pc:grpChg>
        <pc:picChg chg="add">
          <ac:chgData name="Schot, R.L.J." userId="809a0d5f-f967-4cd2-9a01-7625662a00b2" providerId="ADAL" clId="{F2E920B0-7190-418A-A376-D69414E08B64}" dt="2022-09-20T11:31:16.867" v="111" actId="26606"/>
          <ac:picMkLst>
            <pc:docMk/>
            <pc:sldMk cId="910984585" sldId="263"/>
            <ac:picMk id="7" creationId="{F69A76CC-56D7-6313-C76E-E0F188063D3F}"/>
          </ac:picMkLst>
        </pc:picChg>
      </pc:sldChg>
      <pc:sldChg chg="del">
        <pc:chgData name="Schot, R.L.J." userId="809a0d5f-f967-4cd2-9a01-7625662a00b2" providerId="ADAL" clId="{F2E920B0-7190-418A-A376-D69414E08B64}" dt="2022-09-20T11:37:45.903" v="240" actId="47"/>
        <pc:sldMkLst>
          <pc:docMk/>
          <pc:sldMk cId="823450550" sldId="264"/>
        </pc:sldMkLst>
      </pc:sldChg>
      <pc:sldChg chg="del">
        <pc:chgData name="Schot, R.L.J." userId="809a0d5f-f967-4cd2-9a01-7625662a00b2" providerId="ADAL" clId="{F2E920B0-7190-418A-A376-D69414E08B64}" dt="2022-09-20T11:48:24.545" v="405" actId="47"/>
        <pc:sldMkLst>
          <pc:docMk/>
          <pc:sldMk cId="157234528" sldId="265"/>
        </pc:sldMkLst>
      </pc:sldChg>
      <pc:sldChg chg="modSp mod modAnim">
        <pc:chgData name="Schot, R.L.J." userId="809a0d5f-f967-4cd2-9a01-7625662a00b2" providerId="ADAL" clId="{F2E920B0-7190-418A-A376-D69414E08B64}" dt="2022-09-20T11:48:55.584" v="412"/>
        <pc:sldMkLst>
          <pc:docMk/>
          <pc:sldMk cId="1418592287" sldId="266"/>
        </pc:sldMkLst>
        <pc:spChg chg="mod">
          <ac:chgData name="Schot, R.L.J." userId="809a0d5f-f967-4cd2-9a01-7625662a00b2" providerId="ADAL" clId="{F2E920B0-7190-418A-A376-D69414E08B64}" dt="2022-09-20T11:48:34.118" v="407" actId="255"/>
          <ac:spMkLst>
            <pc:docMk/>
            <pc:sldMk cId="1418592287" sldId="266"/>
            <ac:spMk id="3" creationId="{00000000-0000-0000-0000-000000000000}"/>
          </ac:spMkLst>
        </pc:spChg>
        <pc:spChg chg="mod">
          <ac:chgData name="Schot, R.L.J." userId="809a0d5f-f967-4cd2-9a01-7625662a00b2" providerId="ADAL" clId="{F2E920B0-7190-418A-A376-D69414E08B64}" dt="2022-09-20T11:48:41.836" v="408" actId="1076"/>
          <ac:spMkLst>
            <pc:docMk/>
            <pc:sldMk cId="1418592287" sldId="266"/>
            <ac:spMk id="4" creationId="{CEBE8F88-828C-4DA6-9276-812EFF8890A4}"/>
          </ac:spMkLst>
        </pc:spChg>
      </pc:sldChg>
      <pc:sldChg chg="modSp add mod ord modAnim">
        <pc:chgData name="Schot, R.L.J." userId="809a0d5f-f967-4cd2-9a01-7625662a00b2" providerId="ADAL" clId="{F2E920B0-7190-418A-A376-D69414E08B64}" dt="2022-09-21T09:47:21.678" v="434" actId="20577"/>
        <pc:sldMkLst>
          <pc:docMk/>
          <pc:sldMk cId="203523638" sldId="267"/>
        </pc:sldMkLst>
        <pc:spChg chg="mod">
          <ac:chgData name="Schot, R.L.J." userId="809a0d5f-f967-4cd2-9a01-7625662a00b2" providerId="ADAL" clId="{F2E920B0-7190-418A-A376-D69414E08B64}" dt="2022-09-20T11:36:29.452" v="231" actId="20577"/>
          <ac:spMkLst>
            <pc:docMk/>
            <pc:sldMk cId="203523638" sldId="267"/>
            <ac:spMk id="2" creationId="{00000000-0000-0000-0000-000000000000}"/>
          </ac:spMkLst>
        </pc:spChg>
        <pc:spChg chg="mod">
          <ac:chgData name="Schot, R.L.J." userId="809a0d5f-f967-4cd2-9a01-7625662a00b2" providerId="ADAL" clId="{F2E920B0-7190-418A-A376-D69414E08B64}" dt="2022-09-21T09:47:21.678" v="434" actId="20577"/>
          <ac:spMkLst>
            <pc:docMk/>
            <pc:sldMk cId="203523638" sldId="267"/>
            <ac:spMk id="3" creationId="{00000000-0000-0000-0000-000000000000}"/>
          </ac:spMkLst>
        </pc:spChg>
      </pc:sldChg>
      <pc:sldChg chg="modSp add mod ord">
        <pc:chgData name="Schot, R.L.J." userId="809a0d5f-f967-4cd2-9a01-7625662a00b2" providerId="ADAL" clId="{F2E920B0-7190-418A-A376-D69414E08B64}" dt="2022-09-20T11:46:56.396" v="254" actId="20577"/>
        <pc:sldMkLst>
          <pc:docMk/>
          <pc:sldMk cId="2697662263" sldId="268"/>
        </pc:sldMkLst>
        <pc:spChg chg="mod">
          <ac:chgData name="Schot, R.L.J." userId="809a0d5f-f967-4cd2-9a01-7625662a00b2" providerId="ADAL" clId="{F2E920B0-7190-418A-A376-D69414E08B64}" dt="2022-09-20T11:46:56.396" v="254" actId="20577"/>
          <ac:spMkLst>
            <pc:docMk/>
            <pc:sldMk cId="2697662263" sldId="268"/>
            <ac:spMk id="2" creationId="{00000000-0000-0000-0000-000000000000}"/>
          </ac:spMkLst>
        </pc:spChg>
        <pc:graphicFrameChg chg="mod modGraphic">
          <ac:chgData name="Schot, R.L.J." userId="809a0d5f-f967-4cd2-9a01-7625662a00b2" providerId="ADAL" clId="{F2E920B0-7190-418A-A376-D69414E08B64}" dt="2022-09-20T11:37:21.847" v="239" actId="207"/>
          <ac:graphicFrameMkLst>
            <pc:docMk/>
            <pc:sldMk cId="2697662263" sldId="268"/>
            <ac:graphicFrameMk id="6" creationId="{5D0A45A0-0E25-6A83-66AA-431B1A45172B}"/>
          </ac:graphicFrameMkLst>
        </pc:graphicFrameChg>
      </pc:sldChg>
      <pc:sldChg chg="modSp add mod ord">
        <pc:chgData name="Schot, R.L.J." userId="809a0d5f-f967-4cd2-9a01-7625662a00b2" providerId="ADAL" clId="{F2E920B0-7190-418A-A376-D69414E08B64}" dt="2022-09-20T11:48:22.287" v="404" actId="27636"/>
        <pc:sldMkLst>
          <pc:docMk/>
          <pc:sldMk cId="955318697" sldId="269"/>
        </pc:sldMkLst>
        <pc:spChg chg="mod">
          <ac:chgData name="Schot, R.L.J." userId="809a0d5f-f967-4cd2-9a01-7625662a00b2" providerId="ADAL" clId="{F2E920B0-7190-418A-A376-D69414E08B64}" dt="2022-09-20T11:47:01.447" v="265" actId="20577"/>
          <ac:spMkLst>
            <pc:docMk/>
            <pc:sldMk cId="955318697" sldId="269"/>
            <ac:spMk id="2" creationId="{00000000-0000-0000-0000-000000000000}"/>
          </ac:spMkLst>
        </pc:spChg>
        <pc:spChg chg="mod">
          <ac:chgData name="Schot, R.L.J." userId="809a0d5f-f967-4cd2-9a01-7625662a00b2" providerId="ADAL" clId="{F2E920B0-7190-418A-A376-D69414E08B64}" dt="2022-09-20T11:48:22.287" v="404" actId="27636"/>
          <ac:spMkLst>
            <pc:docMk/>
            <pc:sldMk cId="955318697" sldId="269"/>
            <ac:spMk id="3" creationId="{00000000-0000-0000-0000-000000000000}"/>
          </ac:spMkLst>
        </pc:spChg>
      </pc:sldChg>
      <pc:sldChg chg="modSp add mod">
        <pc:chgData name="Schot, R.L.J." userId="809a0d5f-f967-4cd2-9a01-7625662a00b2" providerId="ADAL" clId="{F2E920B0-7190-418A-A376-D69414E08B64}" dt="2022-09-20T11:48:07.114" v="365" actId="20577"/>
        <pc:sldMkLst>
          <pc:docMk/>
          <pc:sldMk cId="165576196" sldId="270"/>
        </pc:sldMkLst>
        <pc:spChg chg="mod">
          <ac:chgData name="Schot, R.L.J." userId="809a0d5f-f967-4cd2-9a01-7625662a00b2" providerId="ADAL" clId="{F2E920B0-7190-418A-A376-D69414E08B64}" dt="2022-09-20T11:47:38.343" v="328" actId="20577"/>
          <ac:spMkLst>
            <pc:docMk/>
            <pc:sldMk cId="165576196" sldId="270"/>
            <ac:spMk id="2" creationId="{00000000-0000-0000-0000-000000000000}"/>
          </ac:spMkLst>
        </pc:spChg>
        <pc:spChg chg="mod">
          <ac:chgData name="Schot, R.L.J." userId="809a0d5f-f967-4cd2-9a01-7625662a00b2" providerId="ADAL" clId="{F2E920B0-7190-418A-A376-D69414E08B64}" dt="2022-09-20T11:48:07.114" v="365" actId="20577"/>
          <ac:spMkLst>
            <pc:docMk/>
            <pc:sldMk cId="165576196" sldId="270"/>
            <ac:spMk id="3" creationId="{00000000-0000-0000-0000-000000000000}"/>
          </ac:spMkLst>
        </pc:spChg>
      </pc:sldChg>
    </pc:docChg>
  </pc:docChgLst>
  <pc:docChgLst>
    <pc:chgData name="Schot, R.L.J." userId="809a0d5f-f967-4cd2-9a01-7625662a00b2" providerId="ADAL" clId="{3F150320-09C3-407E-B3BB-C2A6617BC217}"/>
    <pc:docChg chg="undo redo addSld delSld modSld">
      <pc:chgData name="Schot, R.L.J." userId="809a0d5f-f967-4cd2-9a01-7625662a00b2" providerId="ADAL" clId="{3F150320-09C3-407E-B3BB-C2A6617BC217}" dt="2019-09-20T08:40:58.907" v="44" actId="20577"/>
      <pc:docMkLst>
        <pc:docMk/>
      </pc:docMkLst>
      <pc:sldChg chg="modAnim">
        <pc:chgData name="Schot, R.L.J." userId="809a0d5f-f967-4cd2-9a01-7625662a00b2" providerId="ADAL" clId="{3F150320-09C3-407E-B3BB-C2A6617BC217}" dt="2019-09-19T08:54:38.799" v="4"/>
        <pc:sldMkLst>
          <pc:docMk/>
          <pc:sldMk cId="2751019286" sldId="260"/>
        </pc:sldMkLst>
      </pc:sldChg>
      <pc:sldChg chg="modSp">
        <pc:chgData name="Schot, R.L.J." userId="809a0d5f-f967-4cd2-9a01-7625662a00b2" providerId="ADAL" clId="{3F150320-09C3-407E-B3BB-C2A6617BC217}" dt="2019-09-19T08:56:25.827" v="38" actId="20577"/>
        <pc:sldMkLst>
          <pc:docMk/>
          <pc:sldMk cId="910984585" sldId="263"/>
        </pc:sldMkLst>
        <pc:spChg chg="mod">
          <ac:chgData name="Schot, R.L.J." userId="809a0d5f-f967-4cd2-9a01-7625662a00b2" providerId="ADAL" clId="{3F150320-09C3-407E-B3BB-C2A6617BC217}" dt="2019-09-19T08:56:25.827" v="38" actId="20577"/>
          <ac:spMkLst>
            <pc:docMk/>
            <pc:sldMk cId="910984585" sldId="263"/>
            <ac:spMk id="3" creationId="{00000000-0000-0000-0000-000000000000}"/>
          </ac:spMkLst>
        </pc:spChg>
      </pc:sldChg>
      <pc:sldChg chg="modSp">
        <pc:chgData name="Schot, R.L.J." userId="809a0d5f-f967-4cd2-9a01-7625662a00b2" providerId="ADAL" clId="{3F150320-09C3-407E-B3BB-C2A6617BC217}" dt="2019-09-20T08:40:58.907" v="44" actId="20577"/>
        <pc:sldMkLst>
          <pc:docMk/>
          <pc:sldMk cId="157234528" sldId="265"/>
        </pc:sldMkLst>
        <pc:spChg chg="mod">
          <ac:chgData name="Schot, R.L.J." userId="809a0d5f-f967-4cd2-9a01-7625662a00b2" providerId="ADAL" clId="{3F150320-09C3-407E-B3BB-C2A6617BC217}" dt="2019-09-20T08:40:58.907" v="44" actId="20577"/>
          <ac:spMkLst>
            <pc:docMk/>
            <pc:sldMk cId="157234528" sldId="265"/>
            <ac:spMk id="3" creationId="{00000000-0000-0000-0000-000000000000}"/>
          </ac:spMkLst>
        </pc:spChg>
      </pc:sldChg>
      <pc:sldChg chg="add del">
        <pc:chgData name="Schot, R.L.J." userId="809a0d5f-f967-4cd2-9a01-7625662a00b2" providerId="ADAL" clId="{3F150320-09C3-407E-B3BB-C2A6617BC217}" dt="2019-09-19T08:56:32.873" v="40" actId="2696"/>
        <pc:sldMkLst>
          <pc:docMk/>
          <pc:sldMk cId="2213232427" sldId="267"/>
        </pc:sldMkLst>
      </pc:sldChg>
      <pc:sldChg chg="modSp add del">
        <pc:chgData name="Schot, R.L.J." userId="809a0d5f-f967-4cd2-9a01-7625662a00b2" providerId="ADAL" clId="{3F150320-09C3-407E-B3BB-C2A6617BC217}" dt="2019-09-19T08:56:32.478" v="39" actId="2696"/>
        <pc:sldMkLst>
          <pc:docMk/>
          <pc:sldMk cId="226915170" sldId="268"/>
        </pc:sldMkLst>
        <pc:spChg chg="mod">
          <ac:chgData name="Schot, R.L.J." userId="809a0d5f-f967-4cd2-9a01-7625662a00b2" providerId="ADAL" clId="{3F150320-09C3-407E-B3BB-C2A6617BC217}" dt="2019-09-19T08:55:19.121" v="11" actId="20577"/>
          <ac:spMkLst>
            <pc:docMk/>
            <pc:sldMk cId="226915170" sldId="268"/>
            <ac:spMk id="2" creationId="{00000000-0000-0000-0000-000000000000}"/>
          </ac:spMkLst>
        </pc:spChg>
      </pc:sldChg>
    </pc:docChg>
  </pc:docChgLst>
  <pc:docChgLst>
    <pc:chgData name="Schot, R.L.J." userId="809a0d5f-f967-4cd2-9a01-7625662a00b2" providerId="ADAL" clId="{006FE5F9-64EC-47CC-BBC3-790149FB6650}"/>
    <pc:docChg chg="custSel modSld">
      <pc:chgData name="Schot, R.L.J." userId="809a0d5f-f967-4cd2-9a01-7625662a00b2" providerId="ADAL" clId="{006FE5F9-64EC-47CC-BBC3-790149FB6650}" dt="2020-06-16T08:31:06.737" v="42" actId="115"/>
      <pc:docMkLst>
        <pc:docMk/>
      </pc:docMkLst>
      <pc:sldChg chg="addSp modSp">
        <pc:chgData name="Schot, R.L.J." userId="809a0d5f-f967-4cd2-9a01-7625662a00b2" providerId="ADAL" clId="{006FE5F9-64EC-47CC-BBC3-790149FB6650}" dt="2020-06-16T08:31:06.737" v="42" actId="115"/>
        <pc:sldMkLst>
          <pc:docMk/>
          <pc:sldMk cId="1418592287" sldId="266"/>
        </pc:sldMkLst>
        <pc:spChg chg="mod">
          <ac:chgData name="Schot, R.L.J." userId="809a0d5f-f967-4cd2-9a01-7625662a00b2" providerId="ADAL" clId="{006FE5F9-64EC-47CC-BBC3-790149FB6650}" dt="2020-06-16T08:31:06.737" v="42" actId="115"/>
          <ac:spMkLst>
            <pc:docMk/>
            <pc:sldMk cId="1418592287" sldId="266"/>
            <ac:spMk id="3" creationId="{00000000-0000-0000-0000-000000000000}"/>
          </ac:spMkLst>
        </pc:spChg>
        <pc:spChg chg="add mod">
          <ac:chgData name="Schot, R.L.J." userId="809a0d5f-f967-4cd2-9a01-7625662a00b2" providerId="ADAL" clId="{006FE5F9-64EC-47CC-BBC3-790149FB6650}" dt="2020-06-16T08:30:50.144" v="3" actId="1582"/>
          <ac:spMkLst>
            <pc:docMk/>
            <pc:sldMk cId="1418592287" sldId="266"/>
            <ac:spMk id="4" creationId="{CEBE8F88-828C-4DA6-9276-812EFF8890A4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416FCD-079A-4DB4-BB35-11BA17C66883}" type="doc">
      <dgm:prSet loTypeId="urn:microsoft.com/office/officeart/2005/8/layout/matrix3" loCatId="matrix" qsTypeId="urn:microsoft.com/office/officeart/2005/8/quickstyle/simple4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ADAF20BA-5FE2-4433-ABDD-921A682A52E3}">
      <dgm:prSet/>
      <dgm:spPr/>
      <dgm:t>
        <a:bodyPr/>
        <a:lstStyle/>
        <a:p>
          <a:r>
            <a:rPr lang="nl-NL" dirty="0" err="1"/>
            <a:t>She</a:t>
          </a:r>
          <a:r>
            <a:rPr lang="nl-NL" dirty="0"/>
            <a:t> </a:t>
          </a:r>
          <a:r>
            <a:rPr lang="nl-NL" u="sng" dirty="0" err="1"/>
            <a:t>visited</a:t>
          </a:r>
          <a:r>
            <a:rPr lang="nl-NL" dirty="0"/>
            <a:t> her sister </a:t>
          </a:r>
          <a:r>
            <a:rPr lang="nl-NL" dirty="0" err="1"/>
            <a:t>yesterday</a:t>
          </a:r>
          <a:endParaRPr lang="en-US" dirty="0"/>
        </a:p>
      </dgm:t>
    </dgm:pt>
    <dgm:pt modelId="{236CC8FF-9B0C-477F-A1AD-02F5FCAD4AD6}" type="parTrans" cxnId="{97C56059-EB7E-4430-A639-F95D37FEA7DF}">
      <dgm:prSet/>
      <dgm:spPr/>
      <dgm:t>
        <a:bodyPr/>
        <a:lstStyle/>
        <a:p>
          <a:endParaRPr lang="en-US"/>
        </a:p>
      </dgm:t>
    </dgm:pt>
    <dgm:pt modelId="{6A8D4BB5-FABE-44D9-841C-4B81E49F2EEB}" type="sibTrans" cxnId="{97C56059-EB7E-4430-A639-F95D37FEA7DF}">
      <dgm:prSet/>
      <dgm:spPr/>
      <dgm:t>
        <a:bodyPr/>
        <a:lstStyle/>
        <a:p>
          <a:endParaRPr lang="en-US"/>
        </a:p>
      </dgm:t>
    </dgm:pt>
    <dgm:pt modelId="{0ABDF4A6-CC33-4987-8141-158B7612F41E}">
      <dgm:prSet/>
      <dgm:spPr/>
      <dgm:t>
        <a:bodyPr/>
        <a:lstStyle/>
        <a:p>
          <a:r>
            <a:rPr lang="nl-NL" dirty="0"/>
            <a:t>I </a:t>
          </a:r>
          <a:r>
            <a:rPr lang="nl-NL" u="sng" dirty="0" err="1"/>
            <a:t>worked</a:t>
          </a:r>
          <a:r>
            <a:rPr lang="nl-NL" dirty="0"/>
            <a:t> </a:t>
          </a:r>
          <a:r>
            <a:rPr lang="nl-NL" dirty="0" err="1"/>
            <a:t>until</a:t>
          </a:r>
          <a:r>
            <a:rPr lang="nl-NL" dirty="0"/>
            <a:t> 10 p.m. last </a:t>
          </a:r>
          <a:r>
            <a:rPr lang="nl-NL" dirty="0" err="1"/>
            <a:t>night</a:t>
          </a:r>
          <a:endParaRPr lang="en-US" dirty="0"/>
        </a:p>
      </dgm:t>
    </dgm:pt>
    <dgm:pt modelId="{FB961799-36A2-4B96-9BAC-AF12AE4A82BF}" type="parTrans" cxnId="{E3FDD4CA-34B4-492D-959E-F8D8E3ED0D05}">
      <dgm:prSet/>
      <dgm:spPr/>
      <dgm:t>
        <a:bodyPr/>
        <a:lstStyle/>
        <a:p>
          <a:endParaRPr lang="en-US"/>
        </a:p>
      </dgm:t>
    </dgm:pt>
    <dgm:pt modelId="{4FA8F90C-AD62-4FE9-BA14-2CE69B16D65C}" type="sibTrans" cxnId="{E3FDD4CA-34B4-492D-959E-F8D8E3ED0D05}">
      <dgm:prSet/>
      <dgm:spPr/>
      <dgm:t>
        <a:bodyPr/>
        <a:lstStyle/>
        <a:p>
          <a:endParaRPr lang="en-US"/>
        </a:p>
      </dgm:t>
    </dgm:pt>
    <dgm:pt modelId="{B57A2218-592B-44CF-9F57-BA17325F28FF}">
      <dgm:prSet/>
      <dgm:spPr/>
      <dgm:t>
        <a:bodyPr/>
        <a:lstStyle/>
        <a:p>
          <a:r>
            <a:rPr lang="nl-NL"/>
            <a:t>Ella </a:t>
          </a:r>
          <a:r>
            <a:rPr lang="nl-NL" u="sng"/>
            <a:t>cooked</a:t>
          </a:r>
          <a:r>
            <a:rPr lang="nl-NL"/>
            <a:t> a delicious meal on Friday</a:t>
          </a:r>
          <a:endParaRPr lang="en-US"/>
        </a:p>
      </dgm:t>
    </dgm:pt>
    <dgm:pt modelId="{94CEEE70-21F6-463E-B4B1-7D077C3283DC}" type="parTrans" cxnId="{51B5E02A-9813-40B0-BE77-96291EF9FEC9}">
      <dgm:prSet/>
      <dgm:spPr/>
      <dgm:t>
        <a:bodyPr/>
        <a:lstStyle/>
        <a:p>
          <a:endParaRPr lang="en-US"/>
        </a:p>
      </dgm:t>
    </dgm:pt>
    <dgm:pt modelId="{7F0C7960-A9FB-40AA-90B4-64A7CD6FFA7C}" type="sibTrans" cxnId="{51B5E02A-9813-40B0-BE77-96291EF9FEC9}">
      <dgm:prSet/>
      <dgm:spPr/>
      <dgm:t>
        <a:bodyPr/>
        <a:lstStyle/>
        <a:p>
          <a:endParaRPr lang="en-US"/>
        </a:p>
      </dgm:t>
    </dgm:pt>
    <dgm:pt modelId="{A274158F-D7EA-440B-9CC5-BB5F092F52CA}">
      <dgm:prSet/>
      <dgm:spPr/>
      <dgm:t>
        <a:bodyPr/>
        <a:lstStyle/>
        <a:p>
          <a:r>
            <a:rPr lang="nl-NL"/>
            <a:t>I </a:t>
          </a:r>
          <a:r>
            <a:rPr lang="nl-NL" u="sng"/>
            <a:t>tried</a:t>
          </a:r>
          <a:r>
            <a:rPr lang="nl-NL"/>
            <a:t> to help him with his homework.</a:t>
          </a:r>
          <a:endParaRPr lang="en-US"/>
        </a:p>
      </dgm:t>
    </dgm:pt>
    <dgm:pt modelId="{DDEB90B5-EEB5-4837-8E68-C2B14CBB6DE6}" type="parTrans" cxnId="{F57D54ED-5D33-42BF-9AE2-B09C8C8C0856}">
      <dgm:prSet/>
      <dgm:spPr/>
      <dgm:t>
        <a:bodyPr/>
        <a:lstStyle/>
        <a:p>
          <a:endParaRPr lang="en-US"/>
        </a:p>
      </dgm:t>
    </dgm:pt>
    <dgm:pt modelId="{1A5DEEEE-F2C7-4571-9315-B14AD475C9A2}" type="sibTrans" cxnId="{F57D54ED-5D33-42BF-9AE2-B09C8C8C0856}">
      <dgm:prSet/>
      <dgm:spPr/>
      <dgm:t>
        <a:bodyPr/>
        <a:lstStyle/>
        <a:p>
          <a:endParaRPr lang="en-US"/>
        </a:p>
      </dgm:t>
    </dgm:pt>
    <dgm:pt modelId="{8BABFE6A-5F0B-4FF4-B114-E8F641EBFD4F}" type="pres">
      <dgm:prSet presAssocID="{79416FCD-079A-4DB4-BB35-11BA17C66883}" presName="matrix" presStyleCnt="0">
        <dgm:presLayoutVars>
          <dgm:chMax val="1"/>
          <dgm:dir/>
          <dgm:resizeHandles val="exact"/>
        </dgm:presLayoutVars>
      </dgm:prSet>
      <dgm:spPr/>
    </dgm:pt>
    <dgm:pt modelId="{F0E6F58C-4036-4C6A-B760-886581584736}" type="pres">
      <dgm:prSet presAssocID="{79416FCD-079A-4DB4-BB35-11BA17C66883}" presName="diamond" presStyleLbl="bgShp" presStyleIdx="0" presStyleCnt="1"/>
      <dgm:spPr/>
    </dgm:pt>
    <dgm:pt modelId="{1CC159A7-5670-44C1-9664-9F1B9AD94EB1}" type="pres">
      <dgm:prSet presAssocID="{79416FCD-079A-4DB4-BB35-11BA17C66883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474D4E12-C44A-4917-87AB-0E3CF6D5DAA5}" type="pres">
      <dgm:prSet presAssocID="{79416FCD-079A-4DB4-BB35-11BA17C66883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6A069082-08AD-47DC-AD82-EDAE2D2797D0}" type="pres">
      <dgm:prSet presAssocID="{79416FCD-079A-4DB4-BB35-11BA17C66883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DD911802-7EBD-4569-BEA8-382ECB490383}" type="pres">
      <dgm:prSet presAssocID="{79416FCD-079A-4DB4-BB35-11BA17C66883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FF189D0C-B521-4E14-96FF-EECBADC870FE}" type="presOf" srcId="{ADAF20BA-5FE2-4433-ABDD-921A682A52E3}" destId="{1CC159A7-5670-44C1-9664-9F1B9AD94EB1}" srcOrd="0" destOrd="0" presId="urn:microsoft.com/office/officeart/2005/8/layout/matrix3"/>
    <dgm:cxn modelId="{51B5E02A-9813-40B0-BE77-96291EF9FEC9}" srcId="{79416FCD-079A-4DB4-BB35-11BA17C66883}" destId="{B57A2218-592B-44CF-9F57-BA17325F28FF}" srcOrd="2" destOrd="0" parTransId="{94CEEE70-21F6-463E-B4B1-7D077C3283DC}" sibTransId="{7F0C7960-A9FB-40AA-90B4-64A7CD6FFA7C}"/>
    <dgm:cxn modelId="{7789D42B-9B05-48E0-A92D-D5FF281822DA}" type="presOf" srcId="{B57A2218-592B-44CF-9F57-BA17325F28FF}" destId="{6A069082-08AD-47DC-AD82-EDAE2D2797D0}" srcOrd="0" destOrd="0" presId="urn:microsoft.com/office/officeart/2005/8/layout/matrix3"/>
    <dgm:cxn modelId="{08A4CE48-A9F8-4426-9590-62F9C678217F}" type="presOf" srcId="{0ABDF4A6-CC33-4987-8141-158B7612F41E}" destId="{474D4E12-C44A-4917-87AB-0E3CF6D5DAA5}" srcOrd="0" destOrd="0" presId="urn:microsoft.com/office/officeart/2005/8/layout/matrix3"/>
    <dgm:cxn modelId="{97C56059-EB7E-4430-A639-F95D37FEA7DF}" srcId="{79416FCD-079A-4DB4-BB35-11BA17C66883}" destId="{ADAF20BA-5FE2-4433-ABDD-921A682A52E3}" srcOrd="0" destOrd="0" parTransId="{236CC8FF-9B0C-477F-A1AD-02F5FCAD4AD6}" sibTransId="{6A8D4BB5-FABE-44D9-841C-4B81E49F2EEB}"/>
    <dgm:cxn modelId="{75997D7F-5FF6-4330-AA7D-E62F47AEBBE2}" type="presOf" srcId="{79416FCD-079A-4DB4-BB35-11BA17C66883}" destId="{8BABFE6A-5F0B-4FF4-B114-E8F641EBFD4F}" srcOrd="0" destOrd="0" presId="urn:microsoft.com/office/officeart/2005/8/layout/matrix3"/>
    <dgm:cxn modelId="{E3FDD4CA-34B4-492D-959E-F8D8E3ED0D05}" srcId="{79416FCD-079A-4DB4-BB35-11BA17C66883}" destId="{0ABDF4A6-CC33-4987-8141-158B7612F41E}" srcOrd="1" destOrd="0" parTransId="{FB961799-36A2-4B96-9BAC-AF12AE4A82BF}" sibTransId="{4FA8F90C-AD62-4FE9-BA14-2CE69B16D65C}"/>
    <dgm:cxn modelId="{AE193CDB-B629-4331-8F0A-23EF10812929}" type="presOf" srcId="{A274158F-D7EA-440B-9CC5-BB5F092F52CA}" destId="{DD911802-7EBD-4569-BEA8-382ECB490383}" srcOrd="0" destOrd="0" presId="urn:microsoft.com/office/officeart/2005/8/layout/matrix3"/>
    <dgm:cxn modelId="{F57D54ED-5D33-42BF-9AE2-B09C8C8C0856}" srcId="{79416FCD-079A-4DB4-BB35-11BA17C66883}" destId="{A274158F-D7EA-440B-9CC5-BB5F092F52CA}" srcOrd="3" destOrd="0" parTransId="{DDEB90B5-EEB5-4837-8E68-C2B14CBB6DE6}" sibTransId="{1A5DEEEE-F2C7-4571-9315-B14AD475C9A2}"/>
    <dgm:cxn modelId="{6ED2E9F0-9612-45BF-B9F2-642A5F021F85}" type="presParOf" srcId="{8BABFE6A-5F0B-4FF4-B114-E8F641EBFD4F}" destId="{F0E6F58C-4036-4C6A-B760-886581584736}" srcOrd="0" destOrd="0" presId="urn:microsoft.com/office/officeart/2005/8/layout/matrix3"/>
    <dgm:cxn modelId="{279AC3E2-E4D5-4242-8BC1-91D8EACAACBC}" type="presParOf" srcId="{8BABFE6A-5F0B-4FF4-B114-E8F641EBFD4F}" destId="{1CC159A7-5670-44C1-9664-9F1B9AD94EB1}" srcOrd="1" destOrd="0" presId="urn:microsoft.com/office/officeart/2005/8/layout/matrix3"/>
    <dgm:cxn modelId="{71415DB7-0BAF-48BC-B5E0-3A22AD6DB634}" type="presParOf" srcId="{8BABFE6A-5F0B-4FF4-B114-E8F641EBFD4F}" destId="{474D4E12-C44A-4917-87AB-0E3CF6D5DAA5}" srcOrd="2" destOrd="0" presId="urn:microsoft.com/office/officeart/2005/8/layout/matrix3"/>
    <dgm:cxn modelId="{1C43B820-B02A-4F4A-995C-44341BAC9CBB}" type="presParOf" srcId="{8BABFE6A-5F0B-4FF4-B114-E8F641EBFD4F}" destId="{6A069082-08AD-47DC-AD82-EDAE2D2797D0}" srcOrd="3" destOrd="0" presId="urn:microsoft.com/office/officeart/2005/8/layout/matrix3"/>
    <dgm:cxn modelId="{4B20EFDD-9535-4B04-9DE9-2F604F84F20A}" type="presParOf" srcId="{8BABFE6A-5F0B-4FF4-B114-E8F641EBFD4F}" destId="{DD911802-7EBD-4569-BEA8-382ECB490383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416FCD-079A-4DB4-BB35-11BA17C66883}" type="doc">
      <dgm:prSet loTypeId="urn:microsoft.com/office/officeart/2005/8/layout/matrix3" loCatId="matrix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ADAF20BA-5FE2-4433-ABDD-921A682A52E3}">
      <dgm:prSet/>
      <dgm:spPr/>
      <dgm:t>
        <a:bodyPr/>
        <a:lstStyle/>
        <a:p>
          <a:r>
            <a:rPr lang="nl-NL" u="sng" dirty="0" err="1">
              <a:solidFill>
                <a:schemeClr val="bg1"/>
              </a:solidFill>
            </a:rPr>
            <a:t>Did</a:t>
          </a:r>
          <a:r>
            <a:rPr lang="nl-NL" dirty="0">
              <a:solidFill>
                <a:schemeClr val="bg1"/>
              </a:solidFill>
            </a:rPr>
            <a:t> </a:t>
          </a:r>
          <a:r>
            <a:rPr lang="nl-NL" dirty="0" err="1">
              <a:solidFill>
                <a:schemeClr val="bg1"/>
              </a:solidFill>
            </a:rPr>
            <a:t>you</a:t>
          </a:r>
          <a:r>
            <a:rPr lang="nl-NL" dirty="0">
              <a:solidFill>
                <a:schemeClr val="bg1"/>
              </a:solidFill>
            </a:rPr>
            <a:t> </a:t>
          </a:r>
          <a:r>
            <a:rPr lang="nl-NL" u="sng" dirty="0">
              <a:solidFill>
                <a:schemeClr val="bg1"/>
              </a:solidFill>
            </a:rPr>
            <a:t>go</a:t>
          </a:r>
          <a:r>
            <a:rPr lang="nl-NL" dirty="0">
              <a:solidFill>
                <a:schemeClr val="bg1"/>
              </a:solidFill>
            </a:rPr>
            <a:t> </a:t>
          </a:r>
          <a:r>
            <a:rPr lang="nl-NL" dirty="0" err="1">
              <a:solidFill>
                <a:schemeClr val="bg1"/>
              </a:solidFill>
            </a:rPr>
            <a:t>to</a:t>
          </a:r>
          <a:r>
            <a:rPr lang="nl-NL" dirty="0">
              <a:solidFill>
                <a:schemeClr val="bg1"/>
              </a:solidFill>
            </a:rPr>
            <a:t> </a:t>
          </a:r>
          <a:r>
            <a:rPr lang="nl-NL" dirty="0" err="1">
              <a:solidFill>
                <a:schemeClr val="bg1"/>
              </a:solidFill>
            </a:rPr>
            <a:t>that</a:t>
          </a:r>
          <a:r>
            <a:rPr lang="nl-NL" dirty="0">
              <a:solidFill>
                <a:schemeClr val="bg1"/>
              </a:solidFill>
            </a:rPr>
            <a:t> concert </a:t>
          </a:r>
          <a:r>
            <a:rPr lang="nl-NL" dirty="0" err="1">
              <a:solidFill>
                <a:schemeClr val="bg1"/>
              </a:solidFill>
            </a:rPr>
            <a:t>yesterday</a:t>
          </a:r>
          <a:r>
            <a:rPr lang="nl-NL" dirty="0">
              <a:solidFill>
                <a:schemeClr val="bg1"/>
              </a:solidFill>
            </a:rPr>
            <a:t>?</a:t>
          </a:r>
          <a:endParaRPr lang="en-US" dirty="0">
            <a:solidFill>
              <a:schemeClr val="bg1"/>
            </a:solidFill>
          </a:endParaRPr>
        </a:p>
      </dgm:t>
    </dgm:pt>
    <dgm:pt modelId="{236CC8FF-9B0C-477F-A1AD-02F5FCAD4AD6}" type="parTrans" cxnId="{97C56059-EB7E-4430-A639-F95D37FEA7DF}">
      <dgm:prSet/>
      <dgm:spPr/>
      <dgm:t>
        <a:bodyPr/>
        <a:lstStyle/>
        <a:p>
          <a:endParaRPr lang="en-US"/>
        </a:p>
      </dgm:t>
    </dgm:pt>
    <dgm:pt modelId="{6A8D4BB5-FABE-44D9-841C-4B81E49F2EEB}" type="sibTrans" cxnId="{97C56059-EB7E-4430-A639-F95D37FEA7DF}">
      <dgm:prSet/>
      <dgm:spPr/>
      <dgm:t>
        <a:bodyPr/>
        <a:lstStyle/>
        <a:p>
          <a:endParaRPr lang="en-US"/>
        </a:p>
      </dgm:t>
    </dgm:pt>
    <dgm:pt modelId="{0ABDF4A6-CC33-4987-8141-158B7612F41E}">
      <dgm:prSet/>
      <dgm:spPr/>
      <dgm:t>
        <a:bodyPr/>
        <a:lstStyle/>
        <a:p>
          <a:r>
            <a:rPr lang="nl-NL" dirty="0">
              <a:solidFill>
                <a:schemeClr val="bg1"/>
              </a:solidFill>
            </a:rPr>
            <a:t>Yes, but I </a:t>
          </a:r>
          <a:r>
            <a:rPr lang="nl-NL" u="sng" dirty="0" err="1">
              <a:solidFill>
                <a:schemeClr val="bg1"/>
              </a:solidFill>
            </a:rPr>
            <a:t>didn’t</a:t>
          </a:r>
          <a:r>
            <a:rPr lang="nl-NL" u="sng" dirty="0">
              <a:solidFill>
                <a:schemeClr val="bg1"/>
              </a:solidFill>
            </a:rPr>
            <a:t> like </a:t>
          </a:r>
          <a:r>
            <a:rPr lang="nl-NL" dirty="0" err="1">
              <a:solidFill>
                <a:schemeClr val="bg1"/>
              </a:solidFill>
            </a:rPr>
            <a:t>it</a:t>
          </a:r>
          <a:r>
            <a:rPr lang="nl-NL" dirty="0">
              <a:solidFill>
                <a:schemeClr val="bg1"/>
              </a:solidFill>
            </a:rPr>
            <a:t> at </a:t>
          </a:r>
          <a:r>
            <a:rPr lang="nl-NL" dirty="0" err="1">
              <a:solidFill>
                <a:schemeClr val="bg1"/>
              </a:solidFill>
            </a:rPr>
            <a:t>all</a:t>
          </a:r>
          <a:endParaRPr lang="en-US" dirty="0">
            <a:solidFill>
              <a:schemeClr val="bg1"/>
            </a:solidFill>
          </a:endParaRPr>
        </a:p>
      </dgm:t>
    </dgm:pt>
    <dgm:pt modelId="{FB961799-36A2-4B96-9BAC-AF12AE4A82BF}" type="parTrans" cxnId="{E3FDD4CA-34B4-492D-959E-F8D8E3ED0D05}">
      <dgm:prSet/>
      <dgm:spPr/>
      <dgm:t>
        <a:bodyPr/>
        <a:lstStyle/>
        <a:p>
          <a:endParaRPr lang="en-US"/>
        </a:p>
      </dgm:t>
    </dgm:pt>
    <dgm:pt modelId="{4FA8F90C-AD62-4FE9-BA14-2CE69B16D65C}" type="sibTrans" cxnId="{E3FDD4CA-34B4-492D-959E-F8D8E3ED0D05}">
      <dgm:prSet/>
      <dgm:spPr/>
      <dgm:t>
        <a:bodyPr/>
        <a:lstStyle/>
        <a:p>
          <a:endParaRPr lang="en-US"/>
        </a:p>
      </dgm:t>
    </dgm:pt>
    <dgm:pt modelId="{B57A2218-592B-44CF-9F57-BA17325F28FF}">
      <dgm:prSet/>
      <dgm:spPr/>
      <dgm:t>
        <a:bodyPr/>
        <a:lstStyle/>
        <a:p>
          <a:r>
            <a:rPr lang="nl-NL" u="sng" dirty="0" err="1">
              <a:solidFill>
                <a:schemeClr val="bg1"/>
              </a:solidFill>
            </a:rPr>
            <a:t>Did</a:t>
          </a:r>
          <a:r>
            <a:rPr lang="nl-NL" dirty="0">
              <a:solidFill>
                <a:schemeClr val="bg1"/>
              </a:solidFill>
            </a:rPr>
            <a:t> he </a:t>
          </a:r>
          <a:r>
            <a:rPr lang="nl-NL" u="sng" dirty="0" err="1">
              <a:solidFill>
                <a:schemeClr val="bg1"/>
              </a:solidFill>
            </a:rPr>
            <a:t>buy</a:t>
          </a:r>
          <a:r>
            <a:rPr lang="nl-NL" dirty="0">
              <a:solidFill>
                <a:schemeClr val="bg1"/>
              </a:solidFill>
            </a:rPr>
            <a:t> a new bike last week?</a:t>
          </a:r>
          <a:endParaRPr lang="en-US" dirty="0">
            <a:solidFill>
              <a:schemeClr val="bg1"/>
            </a:solidFill>
          </a:endParaRPr>
        </a:p>
      </dgm:t>
    </dgm:pt>
    <dgm:pt modelId="{94CEEE70-21F6-463E-B4B1-7D077C3283DC}" type="parTrans" cxnId="{51B5E02A-9813-40B0-BE77-96291EF9FEC9}">
      <dgm:prSet/>
      <dgm:spPr/>
      <dgm:t>
        <a:bodyPr/>
        <a:lstStyle/>
        <a:p>
          <a:endParaRPr lang="en-US"/>
        </a:p>
      </dgm:t>
    </dgm:pt>
    <dgm:pt modelId="{7F0C7960-A9FB-40AA-90B4-64A7CD6FFA7C}" type="sibTrans" cxnId="{51B5E02A-9813-40B0-BE77-96291EF9FEC9}">
      <dgm:prSet/>
      <dgm:spPr/>
      <dgm:t>
        <a:bodyPr/>
        <a:lstStyle/>
        <a:p>
          <a:endParaRPr lang="en-US"/>
        </a:p>
      </dgm:t>
    </dgm:pt>
    <dgm:pt modelId="{A274158F-D7EA-440B-9CC5-BB5F092F52CA}">
      <dgm:prSet/>
      <dgm:spPr/>
      <dgm:t>
        <a:bodyPr/>
        <a:lstStyle/>
        <a:p>
          <a:r>
            <a:rPr lang="nl-NL" dirty="0">
              <a:solidFill>
                <a:schemeClr val="bg1"/>
              </a:solidFill>
            </a:rPr>
            <a:t>No, he </a:t>
          </a:r>
          <a:r>
            <a:rPr lang="nl-NL" u="sng" dirty="0" err="1">
              <a:solidFill>
                <a:schemeClr val="bg1"/>
              </a:solidFill>
            </a:rPr>
            <a:t>didn’t</a:t>
          </a:r>
          <a:r>
            <a:rPr lang="nl-NL" u="sng" dirty="0">
              <a:solidFill>
                <a:schemeClr val="bg1"/>
              </a:solidFill>
            </a:rPr>
            <a:t> </a:t>
          </a:r>
          <a:r>
            <a:rPr lang="nl-NL" u="sng" dirty="0" err="1">
              <a:solidFill>
                <a:schemeClr val="bg1"/>
              </a:solidFill>
            </a:rPr>
            <a:t>buy</a:t>
          </a:r>
          <a:r>
            <a:rPr lang="nl-NL" u="sng" dirty="0">
              <a:solidFill>
                <a:schemeClr val="bg1"/>
              </a:solidFill>
            </a:rPr>
            <a:t> </a:t>
          </a:r>
          <a:r>
            <a:rPr lang="nl-NL" dirty="0">
              <a:solidFill>
                <a:schemeClr val="bg1"/>
              </a:solidFill>
            </a:rPr>
            <a:t>a new bike</a:t>
          </a:r>
          <a:endParaRPr lang="en-US" dirty="0">
            <a:solidFill>
              <a:schemeClr val="bg1"/>
            </a:solidFill>
          </a:endParaRPr>
        </a:p>
      </dgm:t>
    </dgm:pt>
    <dgm:pt modelId="{DDEB90B5-EEB5-4837-8E68-C2B14CBB6DE6}" type="parTrans" cxnId="{F57D54ED-5D33-42BF-9AE2-B09C8C8C0856}">
      <dgm:prSet/>
      <dgm:spPr/>
      <dgm:t>
        <a:bodyPr/>
        <a:lstStyle/>
        <a:p>
          <a:endParaRPr lang="en-US"/>
        </a:p>
      </dgm:t>
    </dgm:pt>
    <dgm:pt modelId="{1A5DEEEE-F2C7-4571-9315-B14AD475C9A2}" type="sibTrans" cxnId="{F57D54ED-5D33-42BF-9AE2-B09C8C8C0856}">
      <dgm:prSet/>
      <dgm:spPr/>
      <dgm:t>
        <a:bodyPr/>
        <a:lstStyle/>
        <a:p>
          <a:endParaRPr lang="en-US"/>
        </a:p>
      </dgm:t>
    </dgm:pt>
    <dgm:pt modelId="{8BABFE6A-5F0B-4FF4-B114-E8F641EBFD4F}" type="pres">
      <dgm:prSet presAssocID="{79416FCD-079A-4DB4-BB35-11BA17C66883}" presName="matrix" presStyleCnt="0">
        <dgm:presLayoutVars>
          <dgm:chMax val="1"/>
          <dgm:dir/>
          <dgm:resizeHandles val="exact"/>
        </dgm:presLayoutVars>
      </dgm:prSet>
      <dgm:spPr/>
    </dgm:pt>
    <dgm:pt modelId="{F0E6F58C-4036-4C6A-B760-886581584736}" type="pres">
      <dgm:prSet presAssocID="{79416FCD-079A-4DB4-BB35-11BA17C66883}" presName="diamond" presStyleLbl="bgShp" presStyleIdx="0" presStyleCnt="1"/>
      <dgm:spPr/>
    </dgm:pt>
    <dgm:pt modelId="{1CC159A7-5670-44C1-9664-9F1B9AD94EB1}" type="pres">
      <dgm:prSet presAssocID="{79416FCD-079A-4DB4-BB35-11BA17C66883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474D4E12-C44A-4917-87AB-0E3CF6D5DAA5}" type="pres">
      <dgm:prSet presAssocID="{79416FCD-079A-4DB4-BB35-11BA17C66883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6A069082-08AD-47DC-AD82-EDAE2D2797D0}" type="pres">
      <dgm:prSet presAssocID="{79416FCD-079A-4DB4-BB35-11BA17C66883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DD911802-7EBD-4569-BEA8-382ECB490383}" type="pres">
      <dgm:prSet presAssocID="{79416FCD-079A-4DB4-BB35-11BA17C66883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FF189D0C-B521-4E14-96FF-EECBADC870FE}" type="presOf" srcId="{ADAF20BA-5FE2-4433-ABDD-921A682A52E3}" destId="{1CC159A7-5670-44C1-9664-9F1B9AD94EB1}" srcOrd="0" destOrd="0" presId="urn:microsoft.com/office/officeart/2005/8/layout/matrix3"/>
    <dgm:cxn modelId="{51B5E02A-9813-40B0-BE77-96291EF9FEC9}" srcId="{79416FCD-079A-4DB4-BB35-11BA17C66883}" destId="{B57A2218-592B-44CF-9F57-BA17325F28FF}" srcOrd="2" destOrd="0" parTransId="{94CEEE70-21F6-463E-B4B1-7D077C3283DC}" sibTransId="{7F0C7960-A9FB-40AA-90B4-64A7CD6FFA7C}"/>
    <dgm:cxn modelId="{7789D42B-9B05-48E0-A92D-D5FF281822DA}" type="presOf" srcId="{B57A2218-592B-44CF-9F57-BA17325F28FF}" destId="{6A069082-08AD-47DC-AD82-EDAE2D2797D0}" srcOrd="0" destOrd="0" presId="urn:microsoft.com/office/officeart/2005/8/layout/matrix3"/>
    <dgm:cxn modelId="{08A4CE48-A9F8-4426-9590-62F9C678217F}" type="presOf" srcId="{0ABDF4A6-CC33-4987-8141-158B7612F41E}" destId="{474D4E12-C44A-4917-87AB-0E3CF6D5DAA5}" srcOrd="0" destOrd="0" presId="urn:microsoft.com/office/officeart/2005/8/layout/matrix3"/>
    <dgm:cxn modelId="{97C56059-EB7E-4430-A639-F95D37FEA7DF}" srcId="{79416FCD-079A-4DB4-BB35-11BA17C66883}" destId="{ADAF20BA-5FE2-4433-ABDD-921A682A52E3}" srcOrd="0" destOrd="0" parTransId="{236CC8FF-9B0C-477F-A1AD-02F5FCAD4AD6}" sibTransId="{6A8D4BB5-FABE-44D9-841C-4B81E49F2EEB}"/>
    <dgm:cxn modelId="{75997D7F-5FF6-4330-AA7D-E62F47AEBBE2}" type="presOf" srcId="{79416FCD-079A-4DB4-BB35-11BA17C66883}" destId="{8BABFE6A-5F0B-4FF4-B114-E8F641EBFD4F}" srcOrd="0" destOrd="0" presId="urn:microsoft.com/office/officeart/2005/8/layout/matrix3"/>
    <dgm:cxn modelId="{E3FDD4CA-34B4-492D-959E-F8D8E3ED0D05}" srcId="{79416FCD-079A-4DB4-BB35-11BA17C66883}" destId="{0ABDF4A6-CC33-4987-8141-158B7612F41E}" srcOrd="1" destOrd="0" parTransId="{FB961799-36A2-4B96-9BAC-AF12AE4A82BF}" sibTransId="{4FA8F90C-AD62-4FE9-BA14-2CE69B16D65C}"/>
    <dgm:cxn modelId="{AE193CDB-B629-4331-8F0A-23EF10812929}" type="presOf" srcId="{A274158F-D7EA-440B-9CC5-BB5F092F52CA}" destId="{DD911802-7EBD-4569-BEA8-382ECB490383}" srcOrd="0" destOrd="0" presId="urn:microsoft.com/office/officeart/2005/8/layout/matrix3"/>
    <dgm:cxn modelId="{F57D54ED-5D33-42BF-9AE2-B09C8C8C0856}" srcId="{79416FCD-079A-4DB4-BB35-11BA17C66883}" destId="{A274158F-D7EA-440B-9CC5-BB5F092F52CA}" srcOrd="3" destOrd="0" parTransId="{DDEB90B5-EEB5-4837-8E68-C2B14CBB6DE6}" sibTransId="{1A5DEEEE-F2C7-4571-9315-B14AD475C9A2}"/>
    <dgm:cxn modelId="{6ED2E9F0-9612-45BF-B9F2-642A5F021F85}" type="presParOf" srcId="{8BABFE6A-5F0B-4FF4-B114-E8F641EBFD4F}" destId="{F0E6F58C-4036-4C6A-B760-886581584736}" srcOrd="0" destOrd="0" presId="urn:microsoft.com/office/officeart/2005/8/layout/matrix3"/>
    <dgm:cxn modelId="{279AC3E2-E4D5-4242-8BC1-91D8EACAACBC}" type="presParOf" srcId="{8BABFE6A-5F0B-4FF4-B114-E8F641EBFD4F}" destId="{1CC159A7-5670-44C1-9664-9F1B9AD94EB1}" srcOrd="1" destOrd="0" presId="urn:microsoft.com/office/officeart/2005/8/layout/matrix3"/>
    <dgm:cxn modelId="{71415DB7-0BAF-48BC-B5E0-3A22AD6DB634}" type="presParOf" srcId="{8BABFE6A-5F0B-4FF4-B114-E8F641EBFD4F}" destId="{474D4E12-C44A-4917-87AB-0E3CF6D5DAA5}" srcOrd="2" destOrd="0" presId="urn:microsoft.com/office/officeart/2005/8/layout/matrix3"/>
    <dgm:cxn modelId="{1C43B820-B02A-4F4A-995C-44341BAC9CBB}" type="presParOf" srcId="{8BABFE6A-5F0B-4FF4-B114-E8F641EBFD4F}" destId="{6A069082-08AD-47DC-AD82-EDAE2D2797D0}" srcOrd="3" destOrd="0" presId="urn:microsoft.com/office/officeart/2005/8/layout/matrix3"/>
    <dgm:cxn modelId="{4B20EFDD-9535-4B04-9DE9-2F604F84F20A}" type="presParOf" srcId="{8BABFE6A-5F0B-4FF4-B114-E8F641EBFD4F}" destId="{DD911802-7EBD-4569-BEA8-382ECB490383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E6F58C-4036-4C6A-B760-886581584736}">
      <dsp:nvSpPr>
        <dsp:cNvPr id="0" name=""/>
        <dsp:cNvSpPr/>
      </dsp:nvSpPr>
      <dsp:spPr>
        <a:xfrm>
          <a:off x="457996" y="0"/>
          <a:ext cx="4119172" cy="4119172"/>
        </a:xfrm>
        <a:prstGeom prst="diamond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CC159A7-5670-44C1-9664-9F1B9AD94EB1}">
      <dsp:nvSpPr>
        <dsp:cNvPr id="0" name=""/>
        <dsp:cNvSpPr/>
      </dsp:nvSpPr>
      <dsp:spPr>
        <a:xfrm>
          <a:off x="849317" y="391321"/>
          <a:ext cx="1606477" cy="1606477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 err="1"/>
            <a:t>She</a:t>
          </a:r>
          <a:r>
            <a:rPr lang="nl-NL" sz="2100" kern="1200" dirty="0"/>
            <a:t> </a:t>
          </a:r>
          <a:r>
            <a:rPr lang="nl-NL" sz="2100" u="sng" kern="1200" dirty="0" err="1"/>
            <a:t>visited</a:t>
          </a:r>
          <a:r>
            <a:rPr lang="nl-NL" sz="2100" kern="1200" dirty="0"/>
            <a:t> her sister </a:t>
          </a:r>
          <a:r>
            <a:rPr lang="nl-NL" sz="2100" kern="1200" dirty="0" err="1"/>
            <a:t>yesterday</a:t>
          </a:r>
          <a:endParaRPr lang="en-US" sz="2100" kern="1200" dirty="0"/>
        </a:p>
      </dsp:txBody>
      <dsp:txXfrm>
        <a:off x="927739" y="469743"/>
        <a:ext cx="1449633" cy="1449633"/>
      </dsp:txXfrm>
    </dsp:sp>
    <dsp:sp modelId="{474D4E12-C44A-4917-87AB-0E3CF6D5DAA5}">
      <dsp:nvSpPr>
        <dsp:cNvPr id="0" name=""/>
        <dsp:cNvSpPr/>
      </dsp:nvSpPr>
      <dsp:spPr>
        <a:xfrm>
          <a:off x="2579369" y="391321"/>
          <a:ext cx="1606477" cy="1606477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/>
            <a:t>I </a:t>
          </a:r>
          <a:r>
            <a:rPr lang="nl-NL" sz="2100" u="sng" kern="1200" dirty="0" err="1"/>
            <a:t>worked</a:t>
          </a:r>
          <a:r>
            <a:rPr lang="nl-NL" sz="2100" kern="1200" dirty="0"/>
            <a:t> </a:t>
          </a:r>
          <a:r>
            <a:rPr lang="nl-NL" sz="2100" kern="1200" dirty="0" err="1"/>
            <a:t>until</a:t>
          </a:r>
          <a:r>
            <a:rPr lang="nl-NL" sz="2100" kern="1200" dirty="0"/>
            <a:t> 10 p.m. last </a:t>
          </a:r>
          <a:r>
            <a:rPr lang="nl-NL" sz="2100" kern="1200" dirty="0" err="1"/>
            <a:t>night</a:t>
          </a:r>
          <a:endParaRPr lang="en-US" sz="2100" kern="1200" dirty="0"/>
        </a:p>
      </dsp:txBody>
      <dsp:txXfrm>
        <a:off x="2657791" y="469743"/>
        <a:ext cx="1449633" cy="1449633"/>
      </dsp:txXfrm>
    </dsp:sp>
    <dsp:sp modelId="{6A069082-08AD-47DC-AD82-EDAE2D2797D0}">
      <dsp:nvSpPr>
        <dsp:cNvPr id="0" name=""/>
        <dsp:cNvSpPr/>
      </dsp:nvSpPr>
      <dsp:spPr>
        <a:xfrm>
          <a:off x="849317" y="2121373"/>
          <a:ext cx="1606477" cy="1606477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Ella </a:t>
          </a:r>
          <a:r>
            <a:rPr lang="nl-NL" sz="2100" u="sng" kern="1200"/>
            <a:t>cooked</a:t>
          </a:r>
          <a:r>
            <a:rPr lang="nl-NL" sz="2100" kern="1200"/>
            <a:t> a delicious meal on Friday</a:t>
          </a:r>
          <a:endParaRPr lang="en-US" sz="2100" kern="1200"/>
        </a:p>
      </dsp:txBody>
      <dsp:txXfrm>
        <a:off x="927739" y="2199795"/>
        <a:ext cx="1449633" cy="1449633"/>
      </dsp:txXfrm>
    </dsp:sp>
    <dsp:sp modelId="{DD911802-7EBD-4569-BEA8-382ECB490383}">
      <dsp:nvSpPr>
        <dsp:cNvPr id="0" name=""/>
        <dsp:cNvSpPr/>
      </dsp:nvSpPr>
      <dsp:spPr>
        <a:xfrm>
          <a:off x="2579369" y="2121373"/>
          <a:ext cx="1606477" cy="1606477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I </a:t>
          </a:r>
          <a:r>
            <a:rPr lang="nl-NL" sz="2100" u="sng" kern="1200"/>
            <a:t>tried</a:t>
          </a:r>
          <a:r>
            <a:rPr lang="nl-NL" sz="2100" kern="1200"/>
            <a:t> to help him with his homework.</a:t>
          </a:r>
          <a:endParaRPr lang="en-US" sz="2100" kern="1200"/>
        </a:p>
      </dsp:txBody>
      <dsp:txXfrm>
        <a:off x="2657791" y="2199795"/>
        <a:ext cx="1449633" cy="14496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E6F58C-4036-4C6A-B760-886581584736}">
      <dsp:nvSpPr>
        <dsp:cNvPr id="0" name=""/>
        <dsp:cNvSpPr/>
      </dsp:nvSpPr>
      <dsp:spPr>
        <a:xfrm>
          <a:off x="457996" y="0"/>
          <a:ext cx="4119172" cy="4119172"/>
        </a:xfrm>
        <a:prstGeom prst="diamond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CC159A7-5670-44C1-9664-9F1B9AD94EB1}">
      <dsp:nvSpPr>
        <dsp:cNvPr id="0" name=""/>
        <dsp:cNvSpPr/>
      </dsp:nvSpPr>
      <dsp:spPr>
        <a:xfrm>
          <a:off x="849317" y="391321"/>
          <a:ext cx="1606477" cy="1606477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u="sng" kern="1200" dirty="0" err="1">
              <a:solidFill>
                <a:schemeClr val="bg1"/>
              </a:solidFill>
            </a:rPr>
            <a:t>Did</a:t>
          </a:r>
          <a:r>
            <a:rPr lang="nl-NL" sz="2200" kern="1200" dirty="0">
              <a:solidFill>
                <a:schemeClr val="bg1"/>
              </a:solidFill>
            </a:rPr>
            <a:t> </a:t>
          </a:r>
          <a:r>
            <a:rPr lang="nl-NL" sz="2200" kern="1200" dirty="0" err="1">
              <a:solidFill>
                <a:schemeClr val="bg1"/>
              </a:solidFill>
            </a:rPr>
            <a:t>you</a:t>
          </a:r>
          <a:r>
            <a:rPr lang="nl-NL" sz="2200" kern="1200" dirty="0">
              <a:solidFill>
                <a:schemeClr val="bg1"/>
              </a:solidFill>
            </a:rPr>
            <a:t> </a:t>
          </a:r>
          <a:r>
            <a:rPr lang="nl-NL" sz="2200" u="sng" kern="1200" dirty="0">
              <a:solidFill>
                <a:schemeClr val="bg1"/>
              </a:solidFill>
            </a:rPr>
            <a:t>go</a:t>
          </a:r>
          <a:r>
            <a:rPr lang="nl-NL" sz="2200" kern="1200" dirty="0">
              <a:solidFill>
                <a:schemeClr val="bg1"/>
              </a:solidFill>
            </a:rPr>
            <a:t> </a:t>
          </a:r>
          <a:r>
            <a:rPr lang="nl-NL" sz="2200" kern="1200" dirty="0" err="1">
              <a:solidFill>
                <a:schemeClr val="bg1"/>
              </a:solidFill>
            </a:rPr>
            <a:t>to</a:t>
          </a:r>
          <a:r>
            <a:rPr lang="nl-NL" sz="2200" kern="1200" dirty="0">
              <a:solidFill>
                <a:schemeClr val="bg1"/>
              </a:solidFill>
            </a:rPr>
            <a:t> </a:t>
          </a:r>
          <a:r>
            <a:rPr lang="nl-NL" sz="2200" kern="1200" dirty="0" err="1">
              <a:solidFill>
                <a:schemeClr val="bg1"/>
              </a:solidFill>
            </a:rPr>
            <a:t>that</a:t>
          </a:r>
          <a:r>
            <a:rPr lang="nl-NL" sz="2200" kern="1200" dirty="0">
              <a:solidFill>
                <a:schemeClr val="bg1"/>
              </a:solidFill>
            </a:rPr>
            <a:t> concert </a:t>
          </a:r>
          <a:r>
            <a:rPr lang="nl-NL" sz="2200" kern="1200" dirty="0" err="1">
              <a:solidFill>
                <a:schemeClr val="bg1"/>
              </a:solidFill>
            </a:rPr>
            <a:t>yesterday</a:t>
          </a:r>
          <a:r>
            <a:rPr lang="nl-NL" sz="2200" kern="1200" dirty="0">
              <a:solidFill>
                <a:schemeClr val="bg1"/>
              </a:solidFill>
            </a:rPr>
            <a:t>?</a:t>
          </a:r>
          <a:endParaRPr lang="en-US" sz="2200" kern="1200" dirty="0">
            <a:solidFill>
              <a:schemeClr val="bg1"/>
            </a:solidFill>
          </a:endParaRPr>
        </a:p>
      </dsp:txBody>
      <dsp:txXfrm>
        <a:off x="927739" y="469743"/>
        <a:ext cx="1449633" cy="1449633"/>
      </dsp:txXfrm>
    </dsp:sp>
    <dsp:sp modelId="{474D4E12-C44A-4917-87AB-0E3CF6D5DAA5}">
      <dsp:nvSpPr>
        <dsp:cNvPr id="0" name=""/>
        <dsp:cNvSpPr/>
      </dsp:nvSpPr>
      <dsp:spPr>
        <a:xfrm>
          <a:off x="2579369" y="391321"/>
          <a:ext cx="1606477" cy="1606477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 dirty="0">
              <a:solidFill>
                <a:schemeClr val="bg1"/>
              </a:solidFill>
            </a:rPr>
            <a:t>Yes, but I </a:t>
          </a:r>
          <a:r>
            <a:rPr lang="nl-NL" sz="2200" u="sng" kern="1200" dirty="0" err="1">
              <a:solidFill>
                <a:schemeClr val="bg1"/>
              </a:solidFill>
            </a:rPr>
            <a:t>didn’t</a:t>
          </a:r>
          <a:r>
            <a:rPr lang="nl-NL" sz="2200" u="sng" kern="1200" dirty="0">
              <a:solidFill>
                <a:schemeClr val="bg1"/>
              </a:solidFill>
            </a:rPr>
            <a:t> like </a:t>
          </a:r>
          <a:r>
            <a:rPr lang="nl-NL" sz="2200" kern="1200" dirty="0" err="1">
              <a:solidFill>
                <a:schemeClr val="bg1"/>
              </a:solidFill>
            </a:rPr>
            <a:t>it</a:t>
          </a:r>
          <a:r>
            <a:rPr lang="nl-NL" sz="2200" kern="1200" dirty="0">
              <a:solidFill>
                <a:schemeClr val="bg1"/>
              </a:solidFill>
            </a:rPr>
            <a:t> at </a:t>
          </a:r>
          <a:r>
            <a:rPr lang="nl-NL" sz="2200" kern="1200" dirty="0" err="1">
              <a:solidFill>
                <a:schemeClr val="bg1"/>
              </a:solidFill>
            </a:rPr>
            <a:t>all</a:t>
          </a:r>
          <a:endParaRPr lang="en-US" sz="2200" kern="1200" dirty="0">
            <a:solidFill>
              <a:schemeClr val="bg1"/>
            </a:solidFill>
          </a:endParaRPr>
        </a:p>
      </dsp:txBody>
      <dsp:txXfrm>
        <a:off x="2657791" y="469743"/>
        <a:ext cx="1449633" cy="1449633"/>
      </dsp:txXfrm>
    </dsp:sp>
    <dsp:sp modelId="{6A069082-08AD-47DC-AD82-EDAE2D2797D0}">
      <dsp:nvSpPr>
        <dsp:cNvPr id="0" name=""/>
        <dsp:cNvSpPr/>
      </dsp:nvSpPr>
      <dsp:spPr>
        <a:xfrm>
          <a:off x="849317" y="2121373"/>
          <a:ext cx="1606477" cy="1606477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u="sng" kern="1200" dirty="0" err="1">
              <a:solidFill>
                <a:schemeClr val="bg1"/>
              </a:solidFill>
            </a:rPr>
            <a:t>Did</a:t>
          </a:r>
          <a:r>
            <a:rPr lang="nl-NL" sz="2200" kern="1200" dirty="0">
              <a:solidFill>
                <a:schemeClr val="bg1"/>
              </a:solidFill>
            </a:rPr>
            <a:t> he </a:t>
          </a:r>
          <a:r>
            <a:rPr lang="nl-NL" sz="2200" u="sng" kern="1200" dirty="0" err="1">
              <a:solidFill>
                <a:schemeClr val="bg1"/>
              </a:solidFill>
            </a:rPr>
            <a:t>buy</a:t>
          </a:r>
          <a:r>
            <a:rPr lang="nl-NL" sz="2200" kern="1200" dirty="0">
              <a:solidFill>
                <a:schemeClr val="bg1"/>
              </a:solidFill>
            </a:rPr>
            <a:t> a new bike last week?</a:t>
          </a:r>
          <a:endParaRPr lang="en-US" sz="2200" kern="1200" dirty="0">
            <a:solidFill>
              <a:schemeClr val="bg1"/>
            </a:solidFill>
          </a:endParaRPr>
        </a:p>
      </dsp:txBody>
      <dsp:txXfrm>
        <a:off x="927739" y="2199795"/>
        <a:ext cx="1449633" cy="1449633"/>
      </dsp:txXfrm>
    </dsp:sp>
    <dsp:sp modelId="{DD911802-7EBD-4569-BEA8-382ECB490383}">
      <dsp:nvSpPr>
        <dsp:cNvPr id="0" name=""/>
        <dsp:cNvSpPr/>
      </dsp:nvSpPr>
      <dsp:spPr>
        <a:xfrm>
          <a:off x="2579369" y="2121373"/>
          <a:ext cx="1606477" cy="1606477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 dirty="0">
              <a:solidFill>
                <a:schemeClr val="bg1"/>
              </a:solidFill>
            </a:rPr>
            <a:t>No, he </a:t>
          </a:r>
          <a:r>
            <a:rPr lang="nl-NL" sz="2200" u="sng" kern="1200" dirty="0" err="1">
              <a:solidFill>
                <a:schemeClr val="bg1"/>
              </a:solidFill>
            </a:rPr>
            <a:t>didn’t</a:t>
          </a:r>
          <a:r>
            <a:rPr lang="nl-NL" sz="2200" u="sng" kern="1200" dirty="0">
              <a:solidFill>
                <a:schemeClr val="bg1"/>
              </a:solidFill>
            </a:rPr>
            <a:t> </a:t>
          </a:r>
          <a:r>
            <a:rPr lang="nl-NL" sz="2200" u="sng" kern="1200" dirty="0" err="1">
              <a:solidFill>
                <a:schemeClr val="bg1"/>
              </a:solidFill>
            </a:rPr>
            <a:t>buy</a:t>
          </a:r>
          <a:r>
            <a:rPr lang="nl-NL" sz="2200" u="sng" kern="1200" dirty="0">
              <a:solidFill>
                <a:schemeClr val="bg1"/>
              </a:solidFill>
            </a:rPr>
            <a:t> </a:t>
          </a:r>
          <a:r>
            <a:rPr lang="nl-NL" sz="2200" kern="1200" dirty="0">
              <a:solidFill>
                <a:schemeClr val="bg1"/>
              </a:solidFill>
            </a:rPr>
            <a:t>a new bike</a:t>
          </a:r>
          <a:endParaRPr lang="en-US" sz="2200" kern="1200" dirty="0">
            <a:solidFill>
              <a:schemeClr val="bg1"/>
            </a:solidFill>
          </a:endParaRPr>
        </a:p>
      </dsp:txBody>
      <dsp:txXfrm>
        <a:off x="2657791" y="2199795"/>
        <a:ext cx="1449633" cy="14496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0B9FD6-9F51-451A-B3D2-2C3E213F71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C353B90-3F50-465E-9D2B-136DF77055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EBB976E-5431-42B2-91E5-5B097B86C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C7388-82EB-4BFF-B393-20FCC2130BF6}" type="datetimeFigureOut">
              <a:rPr lang="nl-NL" smtClean="0"/>
              <a:t>21-9-2022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81F0BD8-7ED8-42F6-8D63-C83F8E0E3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73CD0D4-80B9-4138-91DF-8195AC2C0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2F7C9-E5A3-40E7-838D-A28B517232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7641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071B20-5F07-4A5A-8272-156817826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9E1B72F-4DA9-44C0-A777-78E57803B0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AC84873-7737-4E31-9D8E-770807112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C7388-82EB-4BFF-B393-20FCC2130BF6}" type="datetimeFigureOut">
              <a:rPr lang="nl-NL" smtClean="0"/>
              <a:t>21-9-2022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E28EB9E-9E8F-44E3-ACB2-EB13F5784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BC4CCA6-A14C-4B3F-A8F1-B3AD2E455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2F7C9-E5A3-40E7-838D-A28B517232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0160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13ADEFCE-728F-4009-B549-E4F3AABD34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492EA0E-99EE-46AD-8D28-41B47615B1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EB3386D-8AD9-428C-85E4-390A29A50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C7388-82EB-4BFF-B393-20FCC2130BF6}" type="datetimeFigureOut">
              <a:rPr lang="nl-NL" smtClean="0"/>
              <a:t>21-9-2022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D820A99-8073-445F-9A26-1BB306E5E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9126FDA-14AB-4630-A300-5888CC56C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2F7C9-E5A3-40E7-838D-A28B517232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9996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9906CA-37BA-4D95-9E92-B365A359F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8BB85A4-2E2B-41D3-A7A1-C9B602F6FA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7E7F347-A742-4CB7-8CA4-2F3790B24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C7388-82EB-4BFF-B393-20FCC2130BF6}" type="datetimeFigureOut">
              <a:rPr lang="nl-NL" smtClean="0"/>
              <a:t>21-9-2022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0F31955-6DE9-4B67-AB93-6257FFE42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1819F70-F030-4A32-BCFB-CCE3F255E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2F7C9-E5A3-40E7-838D-A28B517232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0580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A91817-DA61-448D-9AF9-FFE18152E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E010ED-AD48-46DC-B940-6CE523249F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F909A3C-8EA7-42B7-A366-2427DA480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C7388-82EB-4BFF-B393-20FCC2130BF6}" type="datetimeFigureOut">
              <a:rPr lang="nl-NL" smtClean="0"/>
              <a:t>21-9-2022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BDD675F-5CF9-40DE-A147-5271CB074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30BFF14-A753-49C2-A08A-F8AE851E0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2F7C9-E5A3-40E7-838D-A28B517232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9272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92A411-937A-417B-9141-4A3704CD2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4F8A035-9D31-4BF3-A40B-DA22A20E34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7BD79C6-362E-4828-8DB2-BCFE410094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1FF5CE4-AFAA-4DD2-B375-2BA223859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C7388-82EB-4BFF-B393-20FCC2130BF6}" type="datetimeFigureOut">
              <a:rPr lang="nl-NL" smtClean="0"/>
              <a:t>21-9-2022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1052CDB-AD32-45E4-8DD1-9F1604718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04B8DE6-D2BF-4724-879D-4352278D2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2F7C9-E5A3-40E7-838D-A28B517232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5283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BF4558-9CDE-4766-AA01-69C4582CF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9C4BF2E-6588-4699-9B84-DFB543B313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800184B-345E-409C-A650-93CA52AF31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C9780D6-08F9-4EFD-A5F1-E7AFF8899E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D8EFE35-3E10-4A56-8DE1-C1FA92FB75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D69B31E-DC1E-458B-B4CC-5C1841EE1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C7388-82EB-4BFF-B393-20FCC2130BF6}" type="datetimeFigureOut">
              <a:rPr lang="nl-NL" smtClean="0"/>
              <a:t>21-9-2022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1AD6365-48EF-4FFD-88BA-0C866BFF4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D6BC201-4369-4AFB-A1B8-C34601250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2F7C9-E5A3-40E7-838D-A28B517232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3331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98351E-871D-4CB1-A273-008611C2C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1E79730-83CE-4667-8AB3-9C0D8D9D4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C7388-82EB-4BFF-B393-20FCC2130BF6}" type="datetimeFigureOut">
              <a:rPr lang="nl-NL" smtClean="0"/>
              <a:t>21-9-2022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1CD690A-8E29-4DBB-A9F9-D28074347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E34CA2C-C9C4-493B-AE1C-810725475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2F7C9-E5A3-40E7-838D-A28B517232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660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8B0DFEC-4945-437E-8112-1B00A2697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C7388-82EB-4BFF-B393-20FCC2130BF6}" type="datetimeFigureOut">
              <a:rPr lang="nl-NL" smtClean="0"/>
              <a:t>21-9-2022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54E8C7C-5843-4799-9A45-2626FE211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0AE9A9B-82B3-47BF-9A31-CFF50154C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2F7C9-E5A3-40E7-838D-A28B517232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4603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B36DB2-C699-40C6-9034-19066B66C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2A4F020-AB9A-4752-94BA-B8BFE18362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02DE060-3F9C-4BC2-8BAB-6D849C6C26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EEF3222-261A-4B35-A9BE-32054E8F3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C7388-82EB-4BFF-B393-20FCC2130BF6}" type="datetimeFigureOut">
              <a:rPr lang="nl-NL" smtClean="0"/>
              <a:t>21-9-2022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DCCC65A-95DF-4F3F-BB14-DEBE9E614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63D87F5-7DED-4430-A615-2323BB213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2F7C9-E5A3-40E7-838D-A28B517232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1483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BC0DEB-2530-436E-B326-9A60C02A2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23AE77AC-9570-4140-855E-8B0ED57CA5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B17F0B4-93E8-427E-BC50-1898DD0216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283323E-E887-4852-9A9B-F664618FF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C7388-82EB-4BFF-B393-20FCC2130BF6}" type="datetimeFigureOut">
              <a:rPr lang="nl-NL" smtClean="0"/>
              <a:t>21-9-2022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3A34A98-E26A-4045-8DE1-767982857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E407EBD-893D-4AB6-B50B-9C3A6F76B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2F7C9-E5A3-40E7-838D-A28B517232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3327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DC1D7E8-B444-4BF7-A176-5FB51D98F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90FD65F-D0BC-4B70-8D02-0143EBF83A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C6FA902-8578-4EC4-B7B6-E7CDB874C7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C7388-82EB-4BFF-B393-20FCC2130BF6}" type="datetimeFigureOut">
              <a:rPr lang="nl-NL" smtClean="0"/>
              <a:t>21-9-2022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412A6AA-202D-4A1D-A184-84813E5C46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21D717-B09B-45D4-862C-7C81A381F7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2F7C9-E5A3-40E7-838D-A28B517232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9107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47942995-B07F-4636-9A06-C6A104B26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835357" y="2960716"/>
            <a:ext cx="3027251" cy="2387600"/>
          </a:xfrm>
        </p:spPr>
        <p:txBody>
          <a:bodyPr anchor="t">
            <a:normAutofit/>
          </a:bodyPr>
          <a:lstStyle/>
          <a:p>
            <a:pPr algn="l"/>
            <a:r>
              <a:rPr lang="nl-NL" sz="4700"/>
              <a:t>The Past Simple</a:t>
            </a:r>
            <a:endParaRPr lang="en-GB" sz="4700"/>
          </a:p>
        </p:txBody>
      </p:sp>
      <p:grpSp>
        <p:nvGrpSpPr>
          <p:cNvPr id="1033" name="Group 1032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2984992"/>
            <a:ext cx="548639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034" name="Rectangle 1033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5" name="Rectangle 1034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6" name="Rectangle 1035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38" name="Rectangle 1037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23252" y="0"/>
            <a:ext cx="112074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0" name="Rectangle 10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64357" y="391886"/>
            <a:ext cx="4507025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41869" y="1707683"/>
            <a:ext cx="4152000" cy="3383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50716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80920" cy="79208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nl-NL" sz="4000" dirty="0" err="1">
                <a:solidFill>
                  <a:schemeClr val="accent6"/>
                </a:solidFill>
              </a:rPr>
              <a:t>What’s</a:t>
            </a:r>
            <a:r>
              <a:rPr lang="nl-NL" sz="4000" dirty="0">
                <a:solidFill>
                  <a:schemeClr val="accent6"/>
                </a:solidFill>
              </a:rPr>
              <a:t> the matter </a:t>
            </a:r>
            <a:r>
              <a:rPr lang="nl-NL" sz="4000" dirty="0" err="1">
                <a:solidFill>
                  <a:schemeClr val="accent6"/>
                </a:solidFill>
              </a:rPr>
              <a:t>with</a:t>
            </a:r>
            <a:r>
              <a:rPr lang="nl-NL" sz="4000" dirty="0">
                <a:solidFill>
                  <a:schemeClr val="accent6"/>
                </a:solidFill>
              </a:rPr>
              <a:t> </a:t>
            </a:r>
            <a:r>
              <a:rPr lang="nl-NL" sz="4000" dirty="0" err="1">
                <a:solidFill>
                  <a:schemeClr val="accent6"/>
                </a:solidFill>
              </a:rPr>
              <a:t>this</a:t>
            </a:r>
            <a:r>
              <a:rPr lang="nl-NL" sz="4000" dirty="0">
                <a:solidFill>
                  <a:schemeClr val="accent6"/>
                </a:solidFill>
              </a:rPr>
              <a:t> </a:t>
            </a:r>
            <a:r>
              <a:rPr lang="nl-NL" sz="4000" dirty="0" err="1">
                <a:solidFill>
                  <a:schemeClr val="accent6"/>
                </a:solidFill>
              </a:rPr>
              <a:t>one</a:t>
            </a:r>
            <a:r>
              <a:rPr lang="nl-NL" sz="4000" dirty="0">
                <a:solidFill>
                  <a:schemeClr val="accent6"/>
                </a:solidFill>
              </a:rPr>
              <a:t>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15616" y="2060848"/>
            <a:ext cx="7467600" cy="4419600"/>
          </a:xfrm>
        </p:spPr>
        <p:txBody>
          <a:bodyPr>
            <a:normAutofit/>
          </a:bodyPr>
          <a:lstStyle/>
          <a:p>
            <a:pPr algn="ctr"/>
            <a:endParaRPr lang="nl-NL" sz="30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nl-NL" sz="3000" dirty="0">
                <a:solidFill>
                  <a:schemeClr val="accent1">
                    <a:lumMod val="75000"/>
                  </a:schemeClr>
                </a:solidFill>
              </a:rPr>
              <a:t>I </a:t>
            </a:r>
            <a:r>
              <a:rPr lang="nl-NL" sz="3000" u="sng" dirty="0" err="1">
                <a:solidFill>
                  <a:schemeClr val="accent1">
                    <a:lumMod val="75000"/>
                  </a:schemeClr>
                </a:solidFill>
              </a:rPr>
              <a:t>didn’t</a:t>
            </a:r>
            <a:r>
              <a:rPr lang="nl-NL" sz="3000" u="sng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sz="3000" u="sng" dirty="0" err="1">
                <a:solidFill>
                  <a:schemeClr val="accent1">
                    <a:lumMod val="75000"/>
                  </a:schemeClr>
                </a:solidFill>
              </a:rPr>
              <a:t>liked</a:t>
            </a:r>
            <a:r>
              <a:rPr lang="nl-NL" sz="3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sz="3000" dirty="0" err="1">
                <a:solidFill>
                  <a:schemeClr val="accent1">
                    <a:lumMod val="75000"/>
                  </a:schemeClr>
                </a:solidFill>
              </a:rPr>
              <a:t>that</a:t>
            </a:r>
            <a:r>
              <a:rPr lang="nl-NL" sz="3000" dirty="0">
                <a:solidFill>
                  <a:schemeClr val="accent1">
                    <a:lumMod val="75000"/>
                  </a:schemeClr>
                </a:solidFill>
              </a:rPr>
              <a:t> movie at </a:t>
            </a:r>
            <a:r>
              <a:rPr lang="nl-NL" sz="3000" dirty="0" err="1">
                <a:solidFill>
                  <a:schemeClr val="accent1">
                    <a:lumMod val="75000"/>
                  </a:schemeClr>
                </a:solidFill>
              </a:rPr>
              <a:t>all</a:t>
            </a:r>
            <a:r>
              <a:rPr lang="nl-NL" sz="3000" dirty="0">
                <a:solidFill>
                  <a:schemeClr val="accent1">
                    <a:lumMod val="75000"/>
                  </a:schemeClr>
                </a:solidFill>
              </a:rPr>
              <a:t>!</a:t>
            </a:r>
          </a:p>
          <a:p>
            <a:pPr algn="ctr"/>
            <a:endParaRPr lang="nl-NL" sz="30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nl-NL" sz="3000" dirty="0">
                <a:solidFill>
                  <a:schemeClr val="accent1">
                    <a:lumMod val="75000"/>
                  </a:schemeClr>
                </a:solidFill>
              </a:rPr>
              <a:t>Je mag een werkwoord maar 1x vervoegen:</a:t>
            </a:r>
          </a:p>
          <a:p>
            <a:pPr algn="ctr"/>
            <a:endParaRPr lang="nl-NL" sz="30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nl-NL" sz="3000" dirty="0">
                <a:solidFill>
                  <a:schemeClr val="accent1">
                    <a:lumMod val="75000"/>
                  </a:schemeClr>
                </a:solidFill>
              </a:rPr>
              <a:t>I </a:t>
            </a:r>
            <a:r>
              <a:rPr lang="nl-NL" sz="3000" u="sng" dirty="0" err="1">
                <a:solidFill>
                  <a:schemeClr val="accent1">
                    <a:lumMod val="75000"/>
                  </a:schemeClr>
                </a:solidFill>
              </a:rPr>
              <a:t>didn’t</a:t>
            </a:r>
            <a:r>
              <a:rPr lang="nl-NL" sz="3000" u="sng" dirty="0">
                <a:solidFill>
                  <a:schemeClr val="accent1">
                    <a:lumMod val="75000"/>
                  </a:schemeClr>
                </a:solidFill>
              </a:rPr>
              <a:t> like</a:t>
            </a:r>
            <a:r>
              <a:rPr lang="nl-NL" sz="3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sz="3000" dirty="0" err="1">
                <a:solidFill>
                  <a:schemeClr val="accent1">
                    <a:lumMod val="75000"/>
                  </a:schemeClr>
                </a:solidFill>
              </a:rPr>
              <a:t>that</a:t>
            </a:r>
            <a:r>
              <a:rPr lang="nl-NL" sz="3000" dirty="0">
                <a:solidFill>
                  <a:schemeClr val="accent1">
                    <a:lumMod val="75000"/>
                  </a:schemeClr>
                </a:solidFill>
              </a:rPr>
              <a:t> movie at </a:t>
            </a:r>
            <a:r>
              <a:rPr lang="nl-NL" sz="3000" dirty="0" err="1">
                <a:solidFill>
                  <a:schemeClr val="accent1">
                    <a:lumMod val="75000"/>
                  </a:schemeClr>
                </a:solidFill>
              </a:rPr>
              <a:t>all</a:t>
            </a:r>
            <a:r>
              <a:rPr lang="nl-NL" sz="3000" dirty="0">
                <a:solidFill>
                  <a:schemeClr val="accent1">
                    <a:lumMod val="75000"/>
                  </a:schemeClr>
                </a:solidFill>
              </a:rPr>
              <a:t>!</a:t>
            </a:r>
          </a:p>
        </p:txBody>
      </p:sp>
      <p:sp>
        <p:nvSpPr>
          <p:cNvPr id="4" name="Niet toegestaan-symbool 3">
            <a:extLst>
              <a:ext uri="{FF2B5EF4-FFF2-40B4-BE49-F238E27FC236}">
                <a16:creationId xmlns:a16="http://schemas.microsoft.com/office/drawing/2014/main" id="{CEBE8F88-828C-4DA6-9276-812EFF8890A4}"/>
              </a:ext>
            </a:extLst>
          </p:cNvPr>
          <p:cNvSpPr/>
          <p:nvPr/>
        </p:nvSpPr>
        <p:spPr>
          <a:xfrm>
            <a:off x="3671900" y="2276872"/>
            <a:ext cx="1080120" cy="1008112"/>
          </a:xfrm>
          <a:prstGeom prst="noSmoking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592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5" descr="Person with idea concept">
            <a:extLst>
              <a:ext uri="{FF2B5EF4-FFF2-40B4-BE49-F238E27FC236}">
                <a16:creationId xmlns:a16="http://schemas.microsoft.com/office/drawing/2014/main" id="{080EA778-7AAA-BBFE-326C-11B0D434D6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732" r="1267" b="-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9144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2906" y="5317240"/>
            <a:ext cx="8408194" cy="744836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 defTabSz="914400"/>
            <a:r>
              <a:rPr lang="en-US" sz="31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What words come to mind?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9144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9144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2970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DDBB197-D710-4A4F-A9CA-FD2177498B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5D1CFA-2CDB-4B64-BD9F-85744E8DA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" y="0"/>
            <a:ext cx="914377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9390" y="260648"/>
            <a:ext cx="4040504" cy="1454051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nl-NL" sz="3100" b="1" dirty="0">
                <a:solidFill>
                  <a:schemeClr val="tx1"/>
                </a:solidFill>
              </a:rPr>
              <a:t>  Gebruiken: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3504" y="1975348"/>
            <a:ext cx="4209746" cy="4709920"/>
          </a:xfrm>
        </p:spPr>
        <p:txBody>
          <a:bodyPr anchor="ctr">
            <a:noAutofit/>
          </a:bodyPr>
          <a:lstStyle/>
          <a:p>
            <a:r>
              <a:rPr lang="nl-NL" sz="2800" dirty="0"/>
              <a:t>Om aan te geven dat iets in het </a:t>
            </a:r>
            <a:r>
              <a:rPr lang="nl-NL" sz="2800" u="sng" dirty="0"/>
              <a:t>verleden</a:t>
            </a:r>
            <a:r>
              <a:rPr lang="nl-NL" sz="2800" dirty="0"/>
              <a:t> is gebeurd en </a:t>
            </a:r>
            <a:r>
              <a:rPr lang="nl-NL" sz="2800" u="sng" dirty="0"/>
              <a:t>afgelopen</a:t>
            </a:r>
            <a:r>
              <a:rPr lang="nl-NL" sz="2800" dirty="0"/>
              <a:t> is.</a:t>
            </a:r>
          </a:p>
          <a:p>
            <a:endParaRPr lang="nl-NL" sz="2800" dirty="0"/>
          </a:p>
          <a:p>
            <a:r>
              <a:rPr lang="nl-NL" sz="2800" dirty="0"/>
              <a:t>Vaak staat in de zin </a:t>
            </a:r>
            <a:r>
              <a:rPr lang="nl-NL" sz="2800" u="sng" dirty="0"/>
              <a:t>wanneer</a:t>
            </a:r>
            <a:r>
              <a:rPr lang="nl-NL" sz="2800" dirty="0"/>
              <a:t> het is gebeurd.</a:t>
            </a:r>
            <a:br>
              <a:rPr lang="nl-NL" sz="2800" dirty="0"/>
            </a:br>
            <a:r>
              <a:rPr lang="nl-NL" sz="2800"/>
              <a:t>(last week, in 2002)</a:t>
            </a:r>
            <a:endParaRPr lang="nl-NL" sz="2800" dirty="0"/>
          </a:p>
          <a:p>
            <a:endParaRPr lang="nl-NL" sz="2800" dirty="0"/>
          </a:p>
          <a:p>
            <a:pPr marL="0" indent="0">
              <a:buNone/>
            </a:pPr>
            <a:r>
              <a:rPr lang="nl-NL" sz="2500" i="1" dirty="0" err="1"/>
              <a:t>She</a:t>
            </a:r>
            <a:r>
              <a:rPr lang="nl-NL" sz="2500" i="1" dirty="0"/>
              <a:t> </a:t>
            </a:r>
            <a:r>
              <a:rPr lang="nl-NL" sz="2500" i="1" dirty="0" err="1"/>
              <a:t>visited</a:t>
            </a:r>
            <a:r>
              <a:rPr lang="nl-NL" sz="2500" i="1" dirty="0"/>
              <a:t> her sister </a:t>
            </a:r>
            <a:r>
              <a:rPr lang="nl-NL" sz="2500" i="1" u="sng" dirty="0" err="1"/>
              <a:t>yesterday</a:t>
            </a:r>
            <a:r>
              <a:rPr lang="nl-NL" sz="2500" i="1" u="sng" dirty="0"/>
              <a:t>.</a:t>
            </a:r>
          </a:p>
          <a:p>
            <a:pPr marL="0" indent="0">
              <a:buNone/>
            </a:pPr>
            <a:r>
              <a:rPr lang="nl-NL" sz="2500" i="1" u="sng" dirty="0" err="1"/>
              <a:t>When</a:t>
            </a:r>
            <a:r>
              <a:rPr lang="nl-NL" sz="2500" i="1" dirty="0"/>
              <a:t> </a:t>
            </a:r>
            <a:r>
              <a:rPr lang="nl-NL" sz="2500" i="1" dirty="0" err="1"/>
              <a:t>did</a:t>
            </a:r>
            <a:r>
              <a:rPr lang="nl-NL" sz="2500" i="1" dirty="0"/>
              <a:t> </a:t>
            </a:r>
            <a:r>
              <a:rPr lang="nl-NL" sz="2500" i="1" dirty="0" err="1"/>
              <a:t>you</a:t>
            </a:r>
            <a:r>
              <a:rPr lang="nl-NL" sz="2500" i="1" dirty="0"/>
              <a:t> go </a:t>
            </a:r>
            <a:r>
              <a:rPr lang="nl-NL" sz="2500" i="1" dirty="0" err="1"/>
              <a:t>to</a:t>
            </a:r>
            <a:r>
              <a:rPr lang="nl-NL" sz="2500" i="1" dirty="0"/>
              <a:t> </a:t>
            </a:r>
            <a:r>
              <a:rPr lang="nl-NL" sz="2500" i="1" dirty="0" err="1"/>
              <a:t>the</a:t>
            </a:r>
            <a:r>
              <a:rPr lang="nl-NL" sz="2500" i="1" dirty="0"/>
              <a:t> cinema?</a:t>
            </a:r>
            <a:endParaRPr lang="nl-NL" sz="25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5EE5136-01F1-466C-962D-BA9B4C6757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777422" y="0"/>
            <a:ext cx="4366578" cy="6685267"/>
            <a:chOff x="6357228" y="0"/>
            <a:chExt cx="5822103" cy="6685267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11D3AD4-AF9B-4EB5-8C7B-C45D173B4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57228" y="0"/>
              <a:ext cx="5822102" cy="6685267"/>
            </a:xfrm>
            <a:custGeom>
              <a:avLst/>
              <a:gdLst>
                <a:gd name="connsiteX0" fmla="*/ 2605444 w 5822102"/>
                <a:gd name="connsiteY0" fmla="*/ 0 h 6685267"/>
                <a:gd name="connsiteX1" fmla="*/ 4757391 w 5822102"/>
                <a:gd name="connsiteY1" fmla="*/ 0 h 6685267"/>
                <a:gd name="connsiteX2" fmla="*/ 4913680 w 5822102"/>
                <a:gd name="connsiteY2" fmla="*/ 56274 h 6685267"/>
                <a:gd name="connsiteX3" fmla="*/ 5376238 w 5822102"/>
                <a:gd name="connsiteY3" fmla="*/ 282027 h 6685267"/>
                <a:gd name="connsiteX4" fmla="*/ 5658024 w 5822102"/>
                <a:gd name="connsiteY4" fmla="*/ 471014 h 6685267"/>
                <a:gd name="connsiteX5" fmla="*/ 5822102 w 5822102"/>
                <a:gd name="connsiteY5" fmla="*/ 609109 h 6685267"/>
                <a:gd name="connsiteX6" fmla="*/ 5822102 w 5822102"/>
                <a:gd name="connsiteY6" fmla="*/ 760697 h 6685267"/>
                <a:gd name="connsiteX7" fmla="*/ 5707785 w 5822102"/>
                <a:gd name="connsiteY7" fmla="*/ 666601 h 6685267"/>
                <a:gd name="connsiteX8" fmla="*/ 5577306 w 5822102"/>
                <a:gd name="connsiteY8" fmla="*/ 571666 h 6685267"/>
                <a:gd name="connsiteX9" fmla="*/ 5298630 w 5822102"/>
                <a:gd name="connsiteY9" fmla="*/ 407449 h 6685267"/>
                <a:gd name="connsiteX10" fmla="*/ 4690768 w 5822102"/>
                <a:gd name="connsiteY10" fmla="*/ 184979 h 6685267"/>
                <a:gd name="connsiteX11" fmla="*/ 4048577 w 5822102"/>
                <a:gd name="connsiteY11" fmla="*/ 99280 h 6685267"/>
                <a:gd name="connsiteX12" fmla="*/ 3405404 w 5822102"/>
                <a:gd name="connsiteY12" fmla="*/ 131937 h 6685267"/>
                <a:gd name="connsiteX13" fmla="*/ 3089702 w 5822102"/>
                <a:gd name="connsiteY13" fmla="*/ 190190 h 6685267"/>
                <a:gd name="connsiteX14" fmla="*/ 2780132 w 5822102"/>
                <a:gd name="connsiteY14" fmla="*/ 273457 h 6685267"/>
                <a:gd name="connsiteX15" fmla="*/ 2478040 w 5822102"/>
                <a:gd name="connsiteY15" fmla="*/ 379654 h 6685267"/>
                <a:gd name="connsiteX16" fmla="*/ 2184897 w 5822102"/>
                <a:gd name="connsiteY16" fmla="*/ 507972 h 6685267"/>
                <a:gd name="connsiteX17" fmla="*/ 1629141 w 5822102"/>
                <a:gd name="connsiteY17" fmla="*/ 823205 h 6685267"/>
                <a:gd name="connsiteX18" fmla="*/ 1497711 w 5822102"/>
                <a:gd name="connsiteY18" fmla="*/ 914000 h 6685267"/>
                <a:gd name="connsiteX19" fmla="*/ 1433099 w 5822102"/>
                <a:gd name="connsiteY19" fmla="*/ 960903 h 6685267"/>
                <a:gd name="connsiteX20" fmla="*/ 1369346 w 5822102"/>
                <a:gd name="connsiteY20" fmla="*/ 1008963 h 6685267"/>
                <a:gd name="connsiteX21" fmla="*/ 1123406 w 5822102"/>
                <a:gd name="connsiteY21" fmla="*/ 1212905 h 6685267"/>
                <a:gd name="connsiteX22" fmla="*/ 684367 w 5822102"/>
                <a:gd name="connsiteY22" fmla="*/ 1675564 h 6685267"/>
                <a:gd name="connsiteX23" fmla="*/ 497153 w 5822102"/>
                <a:gd name="connsiteY23" fmla="*/ 1933588 h 6685267"/>
                <a:gd name="connsiteX24" fmla="*/ 337770 w 5822102"/>
                <a:gd name="connsiteY24" fmla="*/ 2208983 h 6685267"/>
                <a:gd name="connsiteX25" fmla="*/ 302461 w 5822102"/>
                <a:gd name="connsiteY25" fmla="*/ 2280207 h 6685267"/>
                <a:gd name="connsiteX26" fmla="*/ 285296 w 5822102"/>
                <a:gd name="connsiteY26" fmla="*/ 2316107 h 6685267"/>
                <a:gd name="connsiteX27" fmla="*/ 268991 w 5822102"/>
                <a:gd name="connsiteY27" fmla="*/ 2352355 h 6685267"/>
                <a:gd name="connsiteX28" fmla="*/ 237849 w 5822102"/>
                <a:gd name="connsiteY28" fmla="*/ 2425432 h 6685267"/>
                <a:gd name="connsiteX29" fmla="*/ 208670 w 5822102"/>
                <a:gd name="connsiteY29" fmla="*/ 2499319 h 6685267"/>
                <a:gd name="connsiteX30" fmla="*/ 113775 w 5822102"/>
                <a:gd name="connsiteY30" fmla="*/ 2801929 h 6685267"/>
                <a:gd name="connsiteX31" fmla="*/ 36781 w 5822102"/>
                <a:gd name="connsiteY31" fmla="*/ 3428922 h 6685267"/>
                <a:gd name="connsiteX32" fmla="*/ 69148 w 5822102"/>
                <a:gd name="connsiteY32" fmla="*/ 3741955 h 6685267"/>
                <a:gd name="connsiteX33" fmla="*/ 167966 w 5822102"/>
                <a:gd name="connsiteY33" fmla="*/ 4041323 h 6685267"/>
                <a:gd name="connsiteX34" fmla="*/ 202049 w 5822102"/>
                <a:gd name="connsiteY34" fmla="*/ 4112894 h 6685267"/>
                <a:gd name="connsiteX35" fmla="*/ 239933 w 5822102"/>
                <a:gd name="connsiteY35" fmla="*/ 4182843 h 6685267"/>
                <a:gd name="connsiteX36" fmla="*/ 323916 w 5822102"/>
                <a:gd name="connsiteY36" fmla="*/ 4318456 h 6685267"/>
                <a:gd name="connsiteX37" fmla="*/ 416604 w 5822102"/>
                <a:gd name="connsiteY37" fmla="*/ 4449436 h 6685267"/>
                <a:gd name="connsiteX38" fmla="*/ 515911 w 5822102"/>
                <a:gd name="connsiteY38" fmla="*/ 4576711 h 6685267"/>
                <a:gd name="connsiteX39" fmla="*/ 722619 w 5822102"/>
                <a:gd name="connsiteY39" fmla="*/ 4828482 h 6685267"/>
                <a:gd name="connsiteX40" fmla="*/ 825972 w 5822102"/>
                <a:gd name="connsiteY40" fmla="*/ 4956104 h 6685267"/>
                <a:gd name="connsiteX41" fmla="*/ 926506 w 5822102"/>
                <a:gd name="connsiteY41" fmla="*/ 5085347 h 6685267"/>
                <a:gd name="connsiteX42" fmla="*/ 1027040 w 5822102"/>
                <a:gd name="connsiteY42" fmla="*/ 5210191 h 6685267"/>
                <a:gd name="connsiteX43" fmla="*/ 1132110 w 5822102"/>
                <a:gd name="connsiteY43" fmla="*/ 5330748 h 6685267"/>
                <a:gd name="connsiteX44" fmla="*/ 1354880 w 5822102"/>
                <a:gd name="connsiteY44" fmla="*/ 5558083 h 6685267"/>
                <a:gd name="connsiteX45" fmla="*/ 1855220 w 5822102"/>
                <a:gd name="connsiteY45" fmla="*/ 5937591 h 6685267"/>
                <a:gd name="connsiteX46" fmla="*/ 2131810 w 5822102"/>
                <a:gd name="connsiteY46" fmla="*/ 6080268 h 6685267"/>
                <a:gd name="connsiteX47" fmla="*/ 2423726 w 5822102"/>
                <a:gd name="connsiteY47" fmla="*/ 6188087 h 6685267"/>
                <a:gd name="connsiteX48" fmla="*/ 2727780 w 5822102"/>
                <a:gd name="connsiteY48" fmla="*/ 6262552 h 6685267"/>
                <a:gd name="connsiteX49" fmla="*/ 3041276 w 5822102"/>
                <a:gd name="connsiteY49" fmla="*/ 6304245 h 6685267"/>
                <a:gd name="connsiteX50" fmla="*/ 3360532 w 5822102"/>
                <a:gd name="connsiteY50" fmla="*/ 6317331 h 6685267"/>
                <a:gd name="connsiteX51" fmla="*/ 3439855 w 5822102"/>
                <a:gd name="connsiteY51" fmla="*/ 6316751 h 6685267"/>
                <a:gd name="connsiteX52" fmla="*/ 3478721 w 5822102"/>
                <a:gd name="connsiteY52" fmla="*/ 6315826 h 6685267"/>
                <a:gd name="connsiteX53" fmla="*/ 3517463 w 5822102"/>
                <a:gd name="connsiteY53" fmla="*/ 6313971 h 6685267"/>
                <a:gd name="connsiteX54" fmla="*/ 3671452 w 5822102"/>
                <a:gd name="connsiteY54" fmla="*/ 6301233 h 6685267"/>
                <a:gd name="connsiteX55" fmla="*/ 4265460 w 5822102"/>
                <a:gd name="connsiteY55" fmla="*/ 6149638 h 6685267"/>
                <a:gd name="connsiteX56" fmla="*/ 4546587 w 5822102"/>
                <a:gd name="connsiteY56" fmla="*/ 6018079 h 6685267"/>
                <a:gd name="connsiteX57" fmla="*/ 4818030 w 5822102"/>
                <a:gd name="connsiteY57" fmla="*/ 5858029 h 6685267"/>
                <a:gd name="connsiteX58" fmla="*/ 5081870 w 5822102"/>
                <a:gd name="connsiteY58" fmla="*/ 5676903 h 6685267"/>
                <a:gd name="connsiteX59" fmla="*/ 5212073 w 5822102"/>
                <a:gd name="connsiteY59" fmla="*/ 5581013 h 6685267"/>
                <a:gd name="connsiteX60" fmla="*/ 5343625 w 5822102"/>
                <a:gd name="connsiteY60" fmla="*/ 5481533 h 6685267"/>
                <a:gd name="connsiteX61" fmla="*/ 5610378 w 5822102"/>
                <a:gd name="connsiteY61" fmla="*/ 5284425 h 6685267"/>
                <a:gd name="connsiteX62" fmla="*/ 5822102 w 5822102"/>
                <a:gd name="connsiteY62" fmla="*/ 5126414 h 6685267"/>
                <a:gd name="connsiteX63" fmla="*/ 5822102 w 5822102"/>
                <a:gd name="connsiteY63" fmla="*/ 5556641 h 6685267"/>
                <a:gd name="connsiteX64" fmla="*/ 5576325 w 5822102"/>
                <a:gd name="connsiteY64" fmla="*/ 5749979 h 6685267"/>
                <a:gd name="connsiteX65" fmla="*/ 5447715 w 5822102"/>
                <a:gd name="connsiteY65" fmla="*/ 5852818 h 6685267"/>
                <a:gd name="connsiteX66" fmla="*/ 5315059 w 5822102"/>
                <a:gd name="connsiteY66" fmla="*/ 5956236 h 6685267"/>
                <a:gd name="connsiteX67" fmla="*/ 5038468 w 5822102"/>
                <a:gd name="connsiteY67" fmla="*/ 6155776 h 6685267"/>
                <a:gd name="connsiteX68" fmla="*/ 4741892 w 5822102"/>
                <a:gd name="connsiteY68" fmla="*/ 6338292 h 6685267"/>
                <a:gd name="connsiteX69" fmla="*/ 4420920 w 5822102"/>
                <a:gd name="connsiteY69" fmla="*/ 6492203 h 6685267"/>
                <a:gd name="connsiteX70" fmla="*/ 3717672 w 5822102"/>
                <a:gd name="connsiteY70" fmla="*/ 6670434 h 6685267"/>
                <a:gd name="connsiteX71" fmla="*/ 3535853 w 5822102"/>
                <a:gd name="connsiteY71" fmla="*/ 6683289 h 6685267"/>
                <a:gd name="connsiteX72" fmla="*/ 3490367 w 5822102"/>
                <a:gd name="connsiteY72" fmla="*/ 6684910 h 6685267"/>
                <a:gd name="connsiteX73" fmla="*/ 3445005 w 5822102"/>
                <a:gd name="connsiteY73" fmla="*/ 6685142 h 6685267"/>
                <a:gd name="connsiteX74" fmla="*/ 3355872 w 5822102"/>
                <a:gd name="connsiteY74" fmla="*/ 6684100 h 6685267"/>
                <a:gd name="connsiteX75" fmla="*/ 3179203 w 5822102"/>
                <a:gd name="connsiteY75" fmla="*/ 6677150 h 6685267"/>
                <a:gd name="connsiteX76" fmla="*/ 3002410 w 5822102"/>
                <a:gd name="connsiteY76" fmla="*/ 6661169 h 6685267"/>
                <a:gd name="connsiteX77" fmla="*/ 2650296 w 5822102"/>
                <a:gd name="connsiteY77" fmla="*/ 6604191 h 6685267"/>
                <a:gd name="connsiteX78" fmla="*/ 2306028 w 5822102"/>
                <a:gd name="connsiteY78" fmla="*/ 6505869 h 6685267"/>
                <a:gd name="connsiteX79" fmla="*/ 1978803 w 5822102"/>
                <a:gd name="connsiteY79" fmla="*/ 6363307 h 6685267"/>
                <a:gd name="connsiteX80" fmla="*/ 1678428 w 5822102"/>
                <a:gd name="connsiteY80" fmla="*/ 6177779 h 6685267"/>
                <a:gd name="connsiteX81" fmla="*/ 1175880 w 5822102"/>
                <a:gd name="connsiteY81" fmla="*/ 5710373 h 6685267"/>
                <a:gd name="connsiteX82" fmla="*/ 971502 w 5822102"/>
                <a:gd name="connsiteY82" fmla="*/ 5445399 h 6685267"/>
                <a:gd name="connsiteX83" fmla="*/ 790909 w 5822102"/>
                <a:gd name="connsiteY83" fmla="*/ 5169078 h 6685267"/>
                <a:gd name="connsiteX84" fmla="*/ 706680 w 5822102"/>
                <a:gd name="connsiteY84" fmla="*/ 5031959 h 6685267"/>
                <a:gd name="connsiteX85" fmla="*/ 619143 w 5822102"/>
                <a:gd name="connsiteY85" fmla="*/ 4897157 h 6685267"/>
                <a:gd name="connsiteX86" fmla="*/ 436465 w 5822102"/>
                <a:gd name="connsiteY86" fmla="*/ 4628710 h 6685267"/>
                <a:gd name="connsiteX87" fmla="*/ 347088 w 5822102"/>
                <a:gd name="connsiteY87" fmla="*/ 4492171 h 6685267"/>
                <a:gd name="connsiteX88" fmla="*/ 262001 w 5822102"/>
                <a:gd name="connsiteY88" fmla="*/ 4352619 h 6685267"/>
                <a:gd name="connsiteX89" fmla="*/ 118679 w 5822102"/>
                <a:gd name="connsiteY89" fmla="*/ 4059853 h 6685267"/>
                <a:gd name="connsiteX90" fmla="*/ 28322 w 5822102"/>
                <a:gd name="connsiteY90" fmla="*/ 3749136 h 6685267"/>
                <a:gd name="connsiteX91" fmla="*/ 0 w 5822102"/>
                <a:gd name="connsiteY91" fmla="*/ 3428922 h 6685267"/>
                <a:gd name="connsiteX92" fmla="*/ 253052 w 5822102"/>
                <a:gd name="connsiteY92" fmla="*/ 2174356 h 6685267"/>
                <a:gd name="connsiteX93" fmla="*/ 389141 w 5822102"/>
                <a:gd name="connsiteY93" fmla="*/ 1877652 h 6685267"/>
                <a:gd name="connsiteX94" fmla="*/ 552079 w 5822102"/>
                <a:gd name="connsiteY94" fmla="*/ 1591834 h 6685267"/>
                <a:gd name="connsiteX95" fmla="*/ 954950 w 5822102"/>
                <a:gd name="connsiteY95" fmla="*/ 1061773 h 6685267"/>
                <a:gd name="connsiteX96" fmla="*/ 1192922 w 5822102"/>
                <a:gd name="connsiteY96" fmla="*/ 822626 h 6685267"/>
                <a:gd name="connsiteX97" fmla="*/ 1255939 w 5822102"/>
                <a:gd name="connsiteY97" fmla="*/ 765880 h 6685267"/>
                <a:gd name="connsiteX98" fmla="*/ 1320183 w 5822102"/>
                <a:gd name="connsiteY98" fmla="*/ 710291 h 6685267"/>
                <a:gd name="connsiteX99" fmla="*/ 1452961 w 5822102"/>
                <a:gd name="connsiteY99" fmla="*/ 603514 h 6685267"/>
                <a:gd name="connsiteX100" fmla="*/ 2033360 w 5822102"/>
                <a:gd name="connsiteY100" fmla="*/ 235818 h 6685267"/>
                <a:gd name="connsiteX101" fmla="*/ 2512513 w 5822102"/>
                <a:gd name="connsiteY101" fmla="*/ 30012 h 668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5822102" h="6685267">
                  <a:moveTo>
                    <a:pt x="2605444" y="0"/>
                  </a:moveTo>
                  <a:lnTo>
                    <a:pt x="4757391" y="0"/>
                  </a:lnTo>
                  <a:lnTo>
                    <a:pt x="4913680" y="56274"/>
                  </a:lnTo>
                  <a:cubicBezTo>
                    <a:pt x="5074659" y="119278"/>
                    <a:pt x="5229483" y="195083"/>
                    <a:pt x="5376238" y="282027"/>
                  </a:cubicBezTo>
                  <a:cubicBezTo>
                    <a:pt x="5474014" y="340105"/>
                    <a:pt x="5568080" y="403280"/>
                    <a:pt x="5658024" y="471014"/>
                  </a:cubicBezTo>
                  <a:lnTo>
                    <a:pt x="5822102" y="609109"/>
                  </a:lnTo>
                  <a:lnTo>
                    <a:pt x="5822102" y="760697"/>
                  </a:lnTo>
                  <a:lnTo>
                    <a:pt x="5707785" y="666601"/>
                  </a:lnTo>
                  <a:cubicBezTo>
                    <a:pt x="5665273" y="633682"/>
                    <a:pt x="5621749" y="602008"/>
                    <a:pt x="5577306" y="571666"/>
                  </a:cubicBezTo>
                  <a:cubicBezTo>
                    <a:pt x="5487929" y="511562"/>
                    <a:pt x="5395118" y="456089"/>
                    <a:pt x="5298630" y="407449"/>
                  </a:cubicBezTo>
                  <a:cubicBezTo>
                    <a:pt x="5106266" y="309010"/>
                    <a:pt x="4901153" y="235355"/>
                    <a:pt x="4690768" y="184979"/>
                  </a:cubicBezTo>
                  <a:cubicBezTo>
                    <a:pt x="4480382" y="134486"/>
                    <a:pt x="4264724" y="106807"/>
                    <a:pt x="4048577" y="99280"/>
                  </a:cubicBezTo>
                  <a:cubicBezTo>
                    <a:pt x="3832182" y="90709"/>
                    <a:pt x="3617997" y="102290"/>
                    <a:pt x="3405404" y="131937"/>
                  </a:cubicBezTo>
                  <a:cubicBezTo>
                    <a:pt x="3299353" y="147340"/>
                    <a:pt x="3193915" y="166449"/>
                    <a:pt x="3089702" y="190190"/>
                  </a:cubicBezTo>
                  <a:cubicBezTo>
                    <a:pt x="2985491" y="214278"/>
                    <a:pt x="2882137" y="241725"/>
                    <a:pt x="2780132" y="273457"/>
                  </a:cubicBezTo>
                  <a:cubicBezTo>
                    <a:pt x="2678126" y="305073"/>
                    <a:pt x="2577348" y="340510"/>
                    <a:pt x="2478040" y="379654"/>
                  </a:cubicBezTo>
                  <a:cubicBezTo>
                    <a:pt x="2378854" y="418914"/>
                    <a:pt x="2281017" y="461763"/>
                    <a:pt x="2184897" y="507972"/>
                  </a:cubicBezTo>
                  <a:cubicBezTo>
                    <a:pt x="1992657" y="600271"/>
                    <a:pt x="1806791" y="705542"/>
                    <a:pt x="1629141" y="823205"/>
                  </a:cubicBezTo>
                  <a:cubicBezTo>
                    <a:pt x="1584882" y="852736"/>
                    <a:pt x="1540745" y="882731"/>
                    <a:pt x="1497711" y="914000"/>
                  </a:cubicBezTo>
                  <a:cubicBezTo>
                    <a:pt x="1475888" y="929286"/>
                    <a:pt x="1454555" y="945153"/>
                    <a:pt x="1433099" y="960903"/>
                  </a:cubicBezTo>
                  <a:cubicBezTo>
                    <a:pt x="1411521" y="976537"/>
                    <a:pt x="1390311" y="992634"/>
                    <a:pt x="1369346" y="1008963"/>
                  </a:cubicBezTo>
                  <a:cubicBezTo>
                    <a:pt x="1285119" y="1074165"/>
                    <a:pt x="1202730" y="1141797"/>
                    <a:pt x="1123406" y="1212905"/>
                  </a:cubicBezTo>
                  <a:cubicBezTo>
                    <a:pt x="964391" y="1354656"/>
                    <a:pt x="816900" y="1509261"/>
                    <a:pt x="684367" y="1675564"/>
                  </a:cubicBezTo>
                  <a:cubicBezTo>
                    <a:pt x="618161" y="1758716"/>
                    <a:pt x="555512" y="1844763"/>
                    <a:pt x="497153" y="1933588"/>
                  </a:cubicBezTo>
                  <a:cubicBezTo>
                    <a:pt x="439775" y="2022877"/>
                    <a:pt x="385584" y="2114367"/>
                    <a:pt x="337770" y="2208983"/>
                  </a:cubicBezTo>
                  <a:cubicBezTo>
                    <a:pt x="325388" y="2232493"/>
                    <a:pt x="313862" y="2256349"/>
                    <a:pt x="302461" y="2280207"/>
                  </a:cubicBezTo>
                  <a:lnTo>
                    <a:pt x="285296" y="2316107"/>
                  </a:lnTo>
                  <a:lnTo>
                    <a:pt x="268991" y="2352355"/>
                  </a:lnTo>
                  <a:cubicBezTo>
                    <a:pt x="258324" y="2376560"/>
                    <a:pt x="247535" y="2400764"/>
                    <a:pt x="237849" y="2425432"/>
                  </a:cubicBezTo>
                  <a:cubicBezTo>
                    <a:pt x="228163" y="2450099"/>
                    <a:pt x="217498" y="2474419"/>
                    <a:pt x="208670" y="2499319"/>
                  </a:cubicBezTo>
                  <a:cubicBezTo>
                    <a:pt x="170909" y="2598219"/>
                    <a:pt x="138908" y="2699206"/>
                    <a:pt x="113775" y="2801929"/>
                  </a:cubicBezTo>
                  <a:cubicBezTo>
                    <a:pt x="62773" y="3006911"/>
                    <a:pt x="36659" y="3217917"/>
                    <a:pt x="36781" y="3428922"/>
                  </a:cubicBezTo>
                  <a:cubicBezTo>
                    <a:pt x="37394" y="3534078"/>
                    <a:pt x="47816" y="3639001"/>
                    <a:pt x="69148" y="3741955"/>
                  </a:cubicBezTo>
                  <a:cubicBezTo>
                    <a:pt x="91585" y="3844679"/>
                    <a:pt x="124074" y="3945202"/>
                    <a:pt x="167966" y="4041323"/>
                  </a:cubicBezTo>
                  <a:cubicBezTo>
                    <a:pt x="178387" y="4065528"/>
                    <a:pt x="190525" y="4089153"/>
                    <a:pt x="202049" y="4112894"/>
                  </a:cubicBezTo>
                  <a:cubicBezTo>
                    <a:pt x="214555" y="4136288"/>
                    <a:pt x="226447" y="4159912"/>
                    <a:pt x="239933" y="4182843"/>
                  </a:cubicBezTo>
                  <a:cubicBezTo>
                    <a:pt x="265680" y="4229167"/>
                    <a:pt x="294368" y="4274101"/>
                    <a:pt x="323916" y="4318456"/>
                  </a:cubicBezTo>
                  <a:cubicBezTo>
                    <a:pt x="353341" y="4362927"/>
                    <a:pt x="384849" y="4406240"/>
                    <a:pt x="416604" y="4449436"/>
                  </a:cubicBezTo>
                  <a:cubicBezTo>
                    <a:pt x="448847" y="4492286"/>
                    <a:pt x="482319" y="4534557"/>
                    <a:pt x="515911" y="4576711"/>
                  </a:cubicBezTo>
                  <a:cubicBezTo>
                    <a:pt x="583219" y="4661137"/>
                    <a:pt x="653594" y="4743825"/>
                    <a:pt x="722619" y="4828482"/>
                  </a:cubicBezTo>
                  <a:cubicBezTo>
                    <a:pt x="757315" y="4870637"/>
                    <a:pt x="791889" y="4913138"/>
                    <a:pt x="825972" y="4956104"/>
                  </a:cubicBezTo>
                  <a:cubicBezTo>
                    <a:pt x="859934" y="4998722"/>
                    <a:pt x="893649" y="5044004"/>
                    <a:pt x="926506" y="5085347"/>
                  </a:cubicBezTo>
                  <a:cubicBezTo>
                    <a:pt x="959119" y="5127734"/>
                    <a:pt x="993324" y="5168847"/>
                    <a:pt x="1027040" y="5210191"/>
                  </a:cubicBezTo>
                  <a:cubicBezTo>
                    <a:pt x="1061737" y="5250840"/>
                    <a:pt x="1096188" y="5291488"/>
                    <a:pt x="1132110" y="5330748"/>
                  </a:cubicBezTo>
                  <a:cubicBezTo>
                    <a:pt x="1203465" y="5409731"/>
                    <a:pt x="1277639" y="5485818"/>
                    <a:pt x="1354880" y="5558083"/>
                  </a:cubicBezTo>
                  <a:cubicBezTo>
                    <a:pt x="1509603" y="5702266"/>
                    <a:pt x="1676588" y="5830930"/>
                    <a:pt x="1855220" y="5937591"/>
                  </a:cubicBezTo>
                  <a:cubicBezTo>
                    <a:pt x="1944720" y="5990632"/>
                    <a:pt x="2036549" y="6039272"/>
                    <a:pt x="2131810" y="6080268"/>
                  </a:cubicBezTo>
                  <a:cubicBezTo>
                    <a:pt x="2226460" y="6122423"/>
                    <a:pt x="2324173" y="6157977"/>
                    <a:pt x="2423726" y="6188087"/>
                  </a:cubicBezTo>
                  <a:cubicBezTo>
                    <a:pt x="2523280" y="6218313"/>
                    <a:pt x="2624794" y="6242749"/>
                    <a:pt x="2727780" y="6262552"/>
                  </a:cubicBezTo>
                  <a:cubicBezTo>
                    <a:pt x="2830890" y="6282008"/>
                    <a:pt x="2935714" y="6295326"/>
                    <a:pt x="3041276" y="6304245"/>
                  </a:cubicBezTo>
                  <a:cubicBezTo>
                    <a:pt x="3146836" y="6313277"/>
                    <a:pt x="3253499" y="6317215"/>
                    <a:pt x="3360532" y="6317331"/>
                  </a:cubicBezTo>
                  <a:cubicBezTo>
                    <a:pt x="3387259" y="6317331"/>
                    <a:pt x="3414354" y="6317794"/>
                    <a:pt x="3439855" y="6316751"/>
                  </a:cubicBezTo>
                  <a:lnTo>
                    <a:pt x="3478721" y="6315826"/>
                  </a:lnTo>
                  <a:lnTo>
                    <a:pt x="3517463" y="6313971"/>
                  </a:lnTo>
                  <a:cubicBezTo>
                    <a:pt x="3569078" y="6311772"/>
                    <a:pt x="3620449" y="6306907"/>
                    <a:pt x="3671452" y="6301233"/>
                  </a:cubicBezTo>
                  <a:cubicBezTo>
                    <a:pt x="3875707" y="6277608"/>
                    <a:pt x="4074445" y="6225841"/>
                    <a:pt x="4265460" y="6149638"/>
                  </a:cubicBezTo>
                  <a:cubicBezTo>
                    <a:pt x="4361212" y="6111884"/>
                    <a:pt x="4454636" y="6067065"/>
                    <a:pt x="4546587" y="6018079"/>
                  </a:cubicBezTo>
                  <a:cubicBezTo>
                    <a:pt x="4638662" y="5969322"/>
                    <a:pt x="4729020" y="5915240"/>
                    <a:pt x="4818030" y="5858029"/>
                  </a:cubicBezTo>
                  <a:cubicBezTo>
                    <a:pt x="4907038" y="5800703"/>
                    <a:pt x="4994577" y="5739672"/>
                    <a:pt x="5081870" y="5676903"/>
                  </a:cubicBezTo>
                  <a:cubicBezTo>
                    <a:pt x="5125392" y="5645519"/>
                    <a:pt x="5168794" y="5613324"/>
                    <a:pt x="5212073" y="5581013"/>
                  </a:cubicBezTo>
                  <a:lnTo>
                    <a:pt x="5343625" y="5481533"/>
                  </a:lnTo>
                  <a:cubicBezTo>
                    <a:pt x="5432696" y="5414768"/>
                    <a:pt x="5521951" y="5349452"/>
                    <a:pt x="5610378" y="5284425"/>
                  </a:cubicBezTo>
                  <a:lnTo>
                    <a:pt x="5822102" y="5126414"/>
                  </a:lnTo>
                  <a:lnTo>
                    <a:pt x="5822102" y="5556641"/>
                  </a:lnTo>
                  <a:lnTo>
                    <a:pt x="5576325" y="5749979"/>
                  </a:lnTo>
                  <a:lnTo>
                    <a:pt x="5447715" y="5852818"/>
                  </a:lnTo>
                  <a:cubicBezTo>
                    <a:pt x="5403945" y="5887445"/>
                    <a:pt x="5359932" y="5922073"/>
                    <a:pt x="5315059" y="5956236"/>
                  </a:cubicBezTo>
                  <a:cubicBezTo>
                    <a:pt x="5225682" y="6024680"/>
                    <a:pt x="5133976" y="6091734"/>
                    <a:pt x="5038468" y="6155776"/>
                  </a:cubicBezTo>
                  <a:cubicBezTo>
                    <a:pt x="4943084" y="6219703"/>
                    <a:pt x="4845002" y="6281777"/>
                    <a:pt x="4741892" y="6338292"/>
                  </a:cubicBezTo>
                  <a:cubicBezTo>
                    <a:pt x="4638784" y="6394692"/>
                    <a:pt x="4532120" y="6447038"/>
                    <a:pt x="4420920" y="6492203"/>
                  </a:cubicBezTo>
                  <a:cubicBezTo>
                    <a:pt x="4199255" y="6583693"/>
                    <a:pt x="3959813" y="6644840"/>
                    <a:pt x="3717672" y="6670434"/>
                  </a:cubicBezTo>
                  <a:cubicBezTo>
                    <a:pt x="3657106" y="6676456"/>
                    <a:pt x="3596419" y="6681321"/>
                    <a:pt x="3535853" y="6683289"/>
                  </a:cubicBezTo>
                  <a:lnTo>
                    <a:pt x="3490367" y="6684910"/>
                  </a:lnTo>
                  <a:lnTo>
                    <a:pt x="3445005" y="6685142"/>
                  </a:lnTo>
                  <a:cubicBezTo>
                    <a:pt x="3414354" y="6685605"/>
                    <a:pt x="3385297" y="6684679"/>
                    <a:pt x="3355872" y="6684100"/>
                  </a:cubicBezTo>
                  <a:cubicBezTo>
                    <a:pt x="3297146" y="6683405"/>
                    <a:pt x="3238052" y="6680047"/>
                    <a:pt x="3179203" y="6677150"/>
                  </a:cubicBezTo>
                  <a:cubicBezTo>
                    <a:pt x="3120232" y="6672519"/>
                    <a:pt x="3061259" y="6668233"/>
                    <a:pt x="3002410" y="6661169"/>
                  </a:cubicBezTo>
                  <a:cubicBezTo>
                    <a:pt x="2884589" y="6647851"/>
                    <a:pt x="2766891" y="6629669"/>
                    <a:pt x="2650296" y="6604191"/>
                  </a:cubicBezTo>
                  <a:cubicBezTo>
                    <a:pt x="2533702" y="6578713"/>
                    <a:pt x="2418456" y="6545938"/>
                    <a:pt x="2306028" y="6505869"/>
                  </a:cubicBezTo>
                  <a:cubicBezTo>
                    <a:pt x="2193602" y="6465683"/>
                    <a:pt x="2084118" y="6417738"/>
                    <a:pt x="1978803" y="6363307"/>
                  </a:cubicBezTo>
                  <a:cubicBezTo>
                    <a:pt x="1873855" y="6308066"/>
                    <a:pt x="1773077" y="6246340"/>
                    <a:pt x="1678428" y="6177779"/>
                  </a:cubicBezTo>
                  <a:cubicBezTo>
                    <a:pt x="1488393" y="6041356"/>
                    <a:pt x="1321900" y="5881423"/>
                    <a:pt x="1175880" y="5710373"/>
                  </a:cubicBezTo>
                  <a:cubicBezTo>
                    <a:pt x="1103177" y="5624441"/>
                    <a:pt x="1035501" y="5535732"/>
                    <a:pt x="971502" y="5445399"/>
                  </a:cubicBezTo>
                  <a:cubicBezTo>
                    <a:pt x="907380" y="5355069"/>
                    <a:pt x="847550" y="5262768"/>
                    <a:pt x="790909" y="5169078"/>
                  </a:cubicBezTo>
                  <a:cubicBezTo>
                    <a:pt x="761974" y="5121712"/>
                    <a:pt x="735492" y="5077357"/>
                    <a:pt x="706680" y="5031959"/>
                  </a:cubicBezTo>
                  <a:cubicBezTo>
                    <a:pt x="678114" y="4986910"/>
                    <a:pt x="649058" y="4941860"/>
                    <a:pt x="619143" y="4897157"/>
                  </a:cubicBezTo>
                  <a:lnTo>
                    <a:pt x="436465" y="4628710"/>
                  </a:lnTo>
                  <a:cubicBezTo>
                    <a:pt x="406182" y="4583544"/>
                    <a:pt x="376267" y="4538147"/>
                    <a:pt x="347088" y="4492171"/>
                  </a:cubicBezTo>
                  <a:cubicBezTo>
                    <a:pt x="317908" y="4446194"/>
                    <a:pt x="288974" y="4400102"/>
                    <a:pt x="262001" y="4352619"/>
                  </a:cubicBezTo>
                  <a:cubicBezTo>
                    <a:pt x="207934" y="4258119"/>
                    <a:pt x="158280" y="4160840"/>
                    <a:pt x="118679" y="4059853"/>
                  </a:cubicBezTo>
                  <a:cubicBezTo>
                    <a:pt x="78343" y="3959214"/>
                    <a:pt x="48429" y="3854870"/>
                    <a:pt x="28322" y="3749136"/>
                  </a:cubicBezTo>
                  <a:cubicBezTo>
                    <a:pt x="9073" y="3643402"/>
                    <a:pt x="0" y="3536046"/>
                    <a:pt x="0" y="3428922"/>
                  </a:cubicBezTo>
                  <a:cubicBezTo>
                    <a:pt x="1594" y="3001816"/>
                    <a:pt x="89010" y="2575868"/>
                    <a:pt x="253052" y="2174356"/>
                  </a:cubicBezTo>
                  <a:cubicBezTo>
                    <a:pt x="294246" y="2074066"/>
                    <a:pt x="338873" y="1974700"/>
                    <a:pt x="389141" y="1877652"/>
                  </a:cubicBezTo>
                  <a:cubicBezTo>
                    <a:pt x="438672" y="1780256"/>
                    <a:pt x="493230" y="1684945"/>
                    <a:pt x="552079" y="1591834"/>
                  </a:cubicBezTo>
                  <a:cubicBezTo>
                    <a:pt x="669900" y="1405728"/>
                    <a:pt x="804394" y="1227729"/>
                    <a:pt x="954950" y="1061773"/>
                  </a:cubicBezTo>
                  <a:cubicBezTo>
                    <a:pt x="1030597" y="979085"/>
                    <a:pt x="1109552" y="898829"/>
                    <a:pt x="1192922" y="822626"/>
                  </a:cubicBezTo>
                  <a:cubicBezTo>
                    <a:pt x="1213642" y="803402"/>
                    <a:pt x="1234483" y="784409"/>
                    <a:pt x="1255939" y="765880"/>
                  </a:cubicBezTo>
                  <a:cubicBezTo>
                    <a:pt x="1277273" y="747234"/>
                    <a:pt x="1298237" y="728241"/>
                    <a:pt x="1320183" y="710291"/>
                  </a:cubicBezTo>
                  <a:cubicBezTo>
                    <a:pt x="1363585" y="673811"/>
                    <a:pt x="1408088" y="638489"/>
                    <a:pt x="1452961" y="603514"/>
                  </a:cubicBezTo>
                  <a:cubicBezTo>
                    <a:pt x="1633310" y="464543"/>
                    <a:pt x="1828125" y="341437"/>
                    <a:pt x="2033360" y="235818"/>
                  </a:cubicBezTo>
                  <a:cubicBezTo>
                    <a:pt x="2187242" y="156561"/>
                    <a:pt x="2347554" y="87597"/>
                    <a:pt x="2512513" y="3001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5102EBE-A80F-4CFF-B1DD-941EF9728B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04998" y="98659"/>
              <a:ext cx="5774333" cy="6315453"/>
            </a:xfrm>
            <a:custGeom>
              <a:avLst/>
              <a:gdLst>
                <a:gd name="connsiteX0" fmla="*/ 3707237 w 5774333"/>
                <a:gd name="connsiteY0" fmla="*/ 1489 h 6315453"/>
                <a:gd name="connsiteX1" fmla="*/ 4037665 w 5774333"/>
                <a:gd name="connsiteY1" fmla="*/ 6121 h 6315453"/>
                <a:gd name="connsiteX2" fmla="*/ 4692239 w 5774333"/>
                <a:gd name="connsiteY2" fmla="*/ 102128 h 6315453"/>
                <a:gd name="connsiteX3" fmla="*/ 5315059 w 5774333"/>
                <a:gd name="connsiteY3" fmla="*/ 324945 h 6315453"/>
                <a:gd name="connsiteX4" fmla="*/ 5738325 w 5774333"/>
                <a:gd name="connsiteY4" fmla="*/ 578286 h 6315453"/>
                <a:gd name="connsiteX5" fmla="*/ 5774333 w 5774333"/>
                <a:gd name="connsiteY5" fmla="*/ 606551 h 6315453"/>
                <a:gd name="connsiteX6" fmla="*/ 5774333 w 5774333"/>
                <a:gd name="connsiteY6" fmla="*/ 975490 h 6315453"/>
                <a:gd name="connsiteX7" fmla="*/ 5676001 w 5774333"/>
                <a:gd name="connsiteY7" fmla="*/ 889749 h 6315453"/>
                <a:gd name="connsiteX8" fmla="*/ 5177132 w 5774333"/>
                <a:gd name="connsiteY8" fmla="*/ 581926 h 6315453"/>
                <a:gd name="connsiteX9" fmla="*/ 4615735 w 5774333"/>
                <a:gd name="connsiteY9" fmla="*/ 388640 h 6315453"/>
                <a:gd name="connsiteX10" fmla="*/ 4020010 w 5774333"/>
                <a:gd name="connsiteY10" fmla="*/ 308500 h 6315453"/>
                <a:gd name="connsiteX11" fmla="*/ 3416315 w 5774333"/>
                <a:gd name="connsiteY11" fmla="*/ 328882 h 6315453"/>
                <a:gd name="connsiteX12" fmla="*/ 2823779 w 5774333"/>
                <a:gd name="connsiteY12" fmla="*/ 446545 h 6315453"/>
                <a:gd name="connsiteX13" fmla="*/ 2256987 w 5774333"/>
                <a:gd name="connsiteY13" fmla="*/ 651296 h 6315453"/>
                <a:gd name="connsiteX14" fmla="*/ 1244169 w 5774333"/>
                <a:gd name="connsiteY14" fmla="*/ 1280374 h 6315453"/>
                <a:gd name="connsiteX15" fmla="*/ 830141 w 5774333"/>
                <a:gd name="connsiteY15" fmla="*/ 1700184 h 6315453"/>
                <a:gd name="connsiteX16" fmla="*/ 502792 w 5774333"/>
                <a:gd name="connsiteY16" fmla="*/ 2182300 h 6315453"/>
                <a:gd name="connsiteX17" fmla="*/ 280637 w 5774333"/>
                <a:gd name="connsiteY17" fmla="*/ 2715256 h 6315453"/>
                <a:gd name="connsiteX18" fmla="*/ 199843 w 5774333"/>
                <a:gd name="connsiteY18" fmla="*/ 3283418 h 6315453"/>
                <a:gd name="connsiteX19" fmla="*/ 233926 w 5774333"/>
                <a:gd name="connsiteY19" fmla="*/ 3561593 h 6315453"/>
                <a:gd name="connsiteX20" fmla="*/ 334582 w 5774333"/>
                <a:gd name="connsiteY20" fmla="*/ 3821816 h 6315453"/>
                <a:gd name="connsiteX21" fmla="*/ 404834 w 5774333"/>
                <a:gd name="connsiteY21" fmla="*/ 3944343 h 6315453"/>
                <a:gd name="connsiteX22" fmla="*/ 485506 w 5774333"/>
                <a:gd name="connsiteY22" fmla="*/ 4062932 h 6315453"/>
                <a:gd name="connsiteX23" fmla="*/ 671861 w 5774333"/>
                <a:gd name="connsiteY23" fmla="*/ 4292120 h 6315453"/>
                <a:gd name="connsiteX24" fmla="*/ 873542 w 5774333"/>
                <a:gd name="connsiteY24" fmla="*/ 4523044 h 6315453"/>
                <a:gd name="connsiteX25" fmla="*/ 973831 w 5774333"/>
                <a:gd name="connsiteY25" fmla="*/ 4643601 h 6315453"/>
                <a:gd name="connsiteX26" fmla="*/ 1022014 w 5774333"/>
                <a:gd name="connsiteY26" fmla="*/ 4702780 h 6315453"/>
                <a:gd name="connsiteX27" fmla="*/ 1069215 w 5774333"/>
                <a:gd name="connsiteY27" fmla="*/ 4759411 h 6315453"/>
                <a:gd name="connsiteX28" fmla="*/ 1474784 w 5774333"/>
                <a:gd name="connsiteY28" fmla="*/ 5177948 h 6315453"/>
                <a:gd name="connsiteX29" fmla="*/ 1690442 w 5774333"/>
                <a:gd name="connsiteY29" fmla="*/ 5366255 h 6315453"/>
                <a:gd name="connsiteX30" fmla="*/ 1916276 w 5774333"/>
                <a:gd name="connsiteY30" fmla="*/ 5539852 h 6315453"/>
                <a:gd name="connsiteX31" fmla="*/ 2420784 w 5774333"/>
                <a:gd name="connsiteY31" fmla="*/ 5814437 h 6315453"/>
                <a:gd name="connsiteX32" fmla="*/ 2703015 w 5774333"/>
                <a:gd name="connsiteY32" fmla="*/ 5892029 h 6315453"/>
                <a:gd name="connsiteX33" fmla="*/ 2775350 w 5774333"/>
                <a:gd name="connsiteY33" fmla="*/ 5905695 h 6315453"/>
                <a:gd name="connsiteX34" fmla="*/ 2848299 w 5774333"/>
                <a:gd name="connsiteY34" fmla="*/ 5917161 h 6315453"/>
                <a:gd name="connsiteX35" fmla="*/ 2995544 w 5774333"/>
                <a:gd name="connsiteY35" fmla="*/ 5933605 h 6315453"/>
                <a:gd name="connsiteX36" fmla="*/ 3069596 w 5774333"/>
                <a:gd name="connsiteY36" fmla="*/ 5938933 h 6315453"/>
                <a:gd name="connsiteX37" fmla="*/ 3143894 w 5774333"/>
                <a:gd name="connsiteY37" fmla="*/ 5942639 h 6315453"/>
                <a:gd name="connsiteX38" fmla="*/ 3218436 w 5774333"/>
                <a:gd name="connsiteY38" fmla="*/ 5944260 h 6315453"/>
                <a:gd name="connsiteX39" fmla="*/ 3293101 w 5774333"/>
                <a:gd name="connsiteY39" fmla="*/ 5943913 h 6315453"/>
                <a:gd name="connsiteX40" fmla="*/ 3330494 w 5774333"/>
                <a:gd name="connsiteY40" fmla="*/ 5943565 h 6315453"/>
                <a:gd name="connsiteX41" fmla="*/ 3366540 w 5774333"/>
                <a:gd name="connsiteY41" fmla="*/ 5942059 h 6315453"/>
                <a:gd name="connsiteX42" fmla="*/ 3402462 w 5774333"/>
                <a:gd name="connsiteY42" fmla="*/ 5940323 h 6315453"/>
                <a:gd name="connsiteX43" fmla="*/ 3438262 w 5774333"/>
                <a:gd name="connsiteY43" fmla="*/ 5937543 h 6315453"/>
                <a:gd name="connsiteX44" fmla="*/ 3580236 w 5774333"/>
                <a:gd name="connsiteY44" fmla="*/ 5920982 h 6315453"/>
                <a:gd name="connsiteX45" fmla="*/ 4121034 w 5774333"/>
                <a:gd name="connsiteY45" fmla="*/ 5753290 h 6315453"/>
                <a:gd name="connsiteX46" fmla="*/ 4620639 w 5774333"/>
                <a:gd name="connsiteY46" fmla="*/ 5459364 h 6315453"/>
                <a:gd name="connsiteX47" fmla="*/ 4741771 w 5774333"/>
                <a:gd name="connsiteY47" fmla="*/ 5372971 h 6315453"/>
                <a:gd name="connsiteX48" fmla="*/ 4862901 w 5774333"/>
                <a:gd name="connsiteY48" fmla="*/ 5283682 h 6315453"/>
                <a:gd name="connsiteX49" fmla="*/ 5108229 w 5774333"/>
                <a:gd name="connsiteY49" fmla="*/ 5098386 h 6315453"/>
                <a:gd name="connsiteX50" fmla="*/ 5612493 w 5774333"/>
                <a:gd name="connsiteY50" fmla="*/ 4739724 h 6315453"/>
                <a:gd name="connsiteX51" fmla="*/ 5774333 w 5774333"/>
                <a:gd name="connsiteY51" fmla="*/ 4623488 h 6315453"/>
                <a:gd name="connsiteX52" fmla="*/ 5774333 w 5774333"/>
                <a:gd name="connsiteY52" fmla="*/ 5232926 h 6315453"/>
                <a:gd name="connsiteX53" fmla="*/ 5676492 w 5774333"/>
                <a:gd name="connsiteY53" fmla="*/ 5306859 h 6315453"/>
                <a:gd name="connsiteX54" fmla="*/ 5426260 w 5774333"/>
                <a:gd name="connsiteY54" fmla="*/ 5486233 h 6315453"/>
                <a:gd name="connsiteX55" fmla="*/ 5300225 w 5774333"/>
                <a:gd name="connsiteY55" fmla="*/ 5576217 h 6315453"/>
                <a:gd name="connsiteX56" fmla="*/ 5170757 w 5774333"/>
                <a:gd name="connsiteY56" fmla="*/ 5666780 h 6315453"/>
                <a:gd name="connsiteX57" fmla="*/ 5038100 w 5774333"/>
                <a:gd name="connsiteY57" fmla="*/ 5756185 h 6315453"/>
                <a:gd name="connsiteX58" fmla="*/ 4901276 w 5774333"/>
                <a:gd name="connsiteY58" fmla="*/ 5843043 h 6315453"/>
                <a:gd name="connsiteX59" fmla="*/ 4614019 w 5774333"/>
                <a:gd name="connsiteY59" fmla="*/ 6006103 h 6315453"/>
                <a:gd name="connsiteX60" fmla="*/ 4305061 w 5774333"/>
                <a:gd name="connsiteY60" fmla="*/ 6144726 h 6315453"/>
                <a:gd name="connsiteX61" fmla="*/ 3632710 w 5774333"/>
                <a:gd name="connsiteY61" fmla="*/ 6304196 h 6315453"/>
                <a:gd name="connsiteX62" fmla="*/ 3459594 w 5774333"/>
                <a:gd name="connsiteY62" fmla="*/ 6314504 h 6315453"/>
                <a:gd name="connsiteX63" fmla="*/ 3416315 w 5774333"/>
                <a:gd name="connsiteY63" fmla="*/ 6315429 h 6315453"/>
                <a:gd name="connsiteX64" fmla="*/ 3373159 w 5774333"/>
                <a:gd name="connsiteY64" fmla="*/ 6315198 h 6315453"/>
                <a:gd name="connsiteX65" fmla="*/ 3330127 w 5774333"/>
                <a:gd name="connsiteY65" fmla="*/ 6314735 h 6315453"/>
                <a:gd name="connsiteX66" fmla="*/ 3288320 w 5774333"/>
                <a:gd name="connsiteY66" fmla="*/ 6313230 h 6315453"/>
                <a:gd name="connsiteX67" fmla="*/ 2954350 w 5774333"/>
                <a:gd name="connsiteY67" fmla="*/ 6288098 h 6315453"/>
                <a:gd name="connsiteX68" fmla="*/ 2622466 w 5774333"/>
                <a:gd name="connsiteY68" fmla="*/ 6232742 h 6315453"/>
                <a:gd name="connsiteX69" fmla="*/ 2296466 w 5774333"/>
                <a:gd name="connsiteY69" fmla="*/ 6146001 h 6315453"/>
                <a:gd name="connsiteX70" fmla="*/ 1672419 w 5774333"/>
                <a:gd name="connsiteY70" fmla="*/ 5885197 h 6315453"/>
                <a:gd name="connsiteX71" fmla="*/ 1146578 w 5774333"/>
                <a:gd name="connsiteY71" fmla="*/ 5479168 h 6315453"/>
                <a:gd name="connsiteX72" fmla="*/ 933372 w 5774333"/>
                <a:gd name="connsiteY72" fmla="*/ 5234810 h 6315453"/>
                <a:gd name="connsiteX73" fmla="*/ 747140 w 5774333"/>
                <a:gd name="connsiteY73" fmla="*/ 4976091 h 6315453"/>
                <a:gd name="connsiteX74" fmla="*/ 703616 w 5774333"/>
                <a:gd name="connsiteY74" fmla="*/ 4910196 h 6315453"/>
                <a:gd name="connsiteX75" fmla="*/ 662053 w 5774333"/>
                <a:gd name="connsiteY75" fmla="*/ 4846269 h 6315453"/>
                <a:gd name="connsiteX76" fmla="*/ 580033 w 5774333"/>
                <a:gd name="connsiteY76" fmla="*/ 4722352 h 6315453"/>
                <a:gd name="connsiteX77" fmla="*/ 410105 w 5774333"/>
                <a:gd name="connsiteY77" fmla="*/ 4469193 h 6315453"/>
                <a:gd name="connsiteX78" fmla="*/ 244224 w 5774333"/>
                <a:gd name="connsiteY78" fmla="*/ 4201556 h 6315453"/>
                <a:gd name="connsiteX79" fmla="*/ 169437 w 5774333"/>
                <a:gd name="connsiteY79" fmla="*/ 4059690 h 6315453"/>
                <a:gd name="connsiteX80" fmla="*/ 105929 w 5774333"/>
                <a:gd name="connsiteY80" fmla="*/ 3911221 h 6315453"/>
                <a:gd name="connsiteX81" fmla="*/ 57256 w 5774333"/>
                <a:gd name="connsiteY81" fmla="*/ 3757195 h 6315453"/>
                <a:gd name="connsiteX82" fmla="*/ 39111 w 5774333"/>
                <a:gd name="connsiteY82" fmla="*/ 3678677 h 6315453"/>
                <a:gd name="connsiteX83" fmla="*/ 31142 w 5774333"/>
                <a:gd name="connsiteY83" fmla="*/ 3639300 h 6315453"/>
                <a:gd name="connsiteX84" fmla="*/ 24521 w 5774333"/>
                <a:gd name="connsiteY84" fmla="*/ 3599809 h 6315453"/>
                <a:gd name="connsiteX85" fmla="*/ 0 w 5774333"/>
                <a:gd name="connsiteY85" fmla="*/ 3283418 h 6315453"/>
                <a:gd name="connsiteX86" fmla="*/ 68045 w 5774333"/>
                <a:gd name="connsiteY86" fmla="*/ 2666963 h 6315453"/>
                <a:gd name="connsiteX87" fmla="*/ 272546 w 5774333"/>
                <a:gd name="connsiteY87" fmla="*/ 2076334 h 6315453"/>
                <a:gd name="connsiteX88" fmla="*/ 1039300 w 5774333"/>
                <a:gd name="connsiteY88" fmla="*/ 1073307 h 6315453"/>
                <a:gd name="connsiteX89" fmla="*/ 1547733 w 5774333"/>
                <a:gd name="connsiteY89" fmla="*/ 680365 h 6315453"/>
                <a:gd name="connsiteX90" fmla="*/ 2115995 w 5774333"/>
                <a:gd name="connsiteY90" fmla="*/ 368373 h 6315453"/>
                <a:gd name="connsiteX91" fmla="*/ 3377451 w 5774333"/>
                <a:gd name="connsiteY91" fmla="*/ 24304 h 6315453"/>
                <a:gd name="connsiteX92" fmla="*/ 3707237 w 5774333"/>
                <a:gd name="connsiteY92" fmla="*/ 1489 h 6315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5774333" h="6315453">
                  <a:moveTo>
                    <a:pt x="3707237" y="1489"/>
                  </a:moveTo>
                  <a:cubicBezTo>
                    <a:pt x="3817502" y="-1522"/>
                    <a:pt x="3927875" y="41"/>
                    <a:pt x="4037665" y="6121"/>
                  </a:cubicBezTo>
                  <a:cubicBezTo>
                    <a:pt x="4257614" y="18745"/>
                    <a:pt x="4477439" y="49665"/>
                    <a:pt x="4692239" y="102128"/>
                  </a:cubicBezTo>
                  <a:cubicBezTo>
                    <a:pt x="4907039" y="154474"/>
                    <a:pt x="5116811" y="228592"/>
                    <a:pt x="5315059" y="324945"/>
                  </a:cubicBezTo>
                  <a:cubicBezTo>
                    <a:pt x="5463562" y="397211"/>
                    <a:pt x="5606133" y="481527"/>
                    <a:pt x="5738325" y="578286"/>
                  </a:cubicBezTo>
                  <a:lnTo>
                    <a:pt x="5774333" y="606551"/>
                  </a:lnTo>
                  <a:lnTo>
                    <a:pt x="5774333" y="975490"/>
                  </a:lnTo>
                  <a:lnTo>
                    <a:pt x="5676001" y="889749"/>
                  </a:lnTo>
                  <a:cubicBezTo>
                    <a:pt x="5522381" y="769886"/>
                    <a:pt x="5355519" y="665657"/>
                    <a:pt x="5177132" y="581926"/>
                  </a:cubicBezTo>
                  <a:cubicBezTo>
                    <a:pt x="4998867" y="497965"/>
                    <a:pt x="4810183" y="433574"/>
                    <a:pt x="4615735" y="388640"/>
                  </a:cubicBezTo>
                  <a:cubicBezTo>
                    <a:pt x="4421289" y="343591"/>
                    <a:pt x="4221446" y="317649"/>
                    <a:pt x="4020010" y="308500"/>
                  </a:cubicBezTo>
                  <a:cubicBezTo>
                    <a:pt x="3818207" y="298887"/>
                    <a:pt x="3616649" y="305257"/>
                    <a:pt x="3416315" y="328882"/>
                  </a:cubicBezTo>
                  <a:cubicBezTo>
                    <a:pt x="3216106" y="352623"/>
                    <a:pt x="3017736" y="392346"/>
                    <a:pt x="2823779" y="446545"/>
                  </a:cubicBezTo>
                  <a:cubicBezTo>
                    <a:pt x="2629699" y="500513"/>
                    <a:pt x="2440401" y="570345"/>
                    <a:pt x="2256987" y="651296"/>
                  </a:cubicBezTo>
                  <a:cubicBezTo>
                    <a:pt x="1889058" y="811461"/>
                    <a:pt x="1545527" y="1023856"/>
                    <a:pt x="1244169" y="1280374"/>
                  </a:cubicBezTo>
                  <a:cubicBezTo>
                    <a:pt x="1093982" y="1409039"/>
                    <a:pt x="954828" y="1549400"/>
                    <a:pt x="830141" y="1700184"/>
                  </a:cubicBezTo>
                  <a:cubicBezTo>
                    <a:pt x="705209" y="1850736"/>
                    <a:pt x="594989" y="2012176"/>
                    <a:pt x="502792" y="2182300"/>
                  </a:cubicBezTo>
                  <a:cubicBezTo>
                    <a:pt x="410595" y="2352308"/>
                    <a:pt x="333847" y="2530307"/>
                    <a:pt x="280637" y="2715256"/>
                  </a:cubicBezTo>
                  <a:cubicBezTo>
                    <a:pt x="227306" y="2899741"/>
                    <a:pt x="199719" y="3091521"/>
                    <a:pt x="199843" y="3283418"/>
                  </a:cubicBezTo>
                  <a:cubicBezTo>
                    <a:pt x="200946" y="3377687"/>
                    <a:pt x="210754" y="3471261"/>
                    <a:pt x="233926" y="3561593"/>
                  </a:cubicBezTo>
                  <a:cubicBezTo>
                    <a:pt x="256730" y="3652040"/>
                    <a:pt x="292162" y="3738550"/>
                    <a:pt x="334582" y="3821816"/>
                  </a:cubicBezTo>
                  <a:cubicBezTo>
                    <a:pt x="356038" y="3863392"/>
                    <a:pt x="379823" y="3904157"/>
                    <a:pt x="404834" y="3944343"/>
                  </a:cubicBezTo>
                  <a:cubicBezTo>
                    <a:pt x="430212" y="3984413"/>
                    <a:pt x="457308" y="4023905"/>
                    <a:pt x="485506" y="4062932"/>
                  </a:cubicBezTo>
                  <a:cubicBezTo>
                    <a:pt x="542639" y="4140757"/>
                    <a:pt x="606146" y="4216265"/>
                    <a:pt x="671861" y="4292120"/>
                  </a:cubicBezTo>
                  <a:cubicBezTo>
                    <a:pt x="737576" y="4368091"/>
                    <a:pt x="806234" y="4444062"/>
                    <a:pt x="873542" y="4523044"/>
                  </a:cubicBezTo>
                  <a:cubicBezTo>
                    <a:pt x="907258" y="4562419"/>
                    <a:pt x="940606" y="4602721"/>
                    <a:pt x="973831" y="4643601"/>
                  </a:cubicBezTo>
                  <a:lnTo>
                    <a:pt x="1022014" y="4702780"/>
                  </a:lnTo>
                  <a:cubicBezTo>
                    <a:pt x="1037829" y="4721658"/>
                    <a:pt x="1052910" y="4740998"/>
                    <a:pt x="1069215" y="4759411"/>
                  </a:cubicBezTo>
                  <a:cubicBezTo>
                    <a:pt x="1196477" y="4909269"/>
                    <a:pt x="1334527" y="5047199"/>
                    <a:pt x="1474784" y="5177948"/>
                  </a:cubicBezTo>
                  <a:cubicBezTo>
                    <a:pt x="1545281" y="5243033"/>
                    <a:pt x="1617003" y="5305917"/>
                    <a:pt x="1690442" y="5366255"/>
                  </a:cubicBezTo>
                  <a:cubicBezTo>
                    <a:pt x="1763881" y="5426591"/>
                    <a:pt x="1838668" y="5484959"/>
                    <a:pt x="1916276" y="5539852"/>
                  </a:cubicBezTo>
                  <a:cubicBezTo>
                    <a:pt x="2070877" y="5649872"/>
                    <a:pt x="2237617" y="5748194"/>
                    <a:pt x="2420784" y="5814437"/>
                  </a:cubicBezTo>
                  <a:cubicBezTo>
                    <a:pt x="2512124" y="5847559"/>
                    <a:pt x="2606773" y="5872921"/>
                    <a:pt x="2703015" y="5892029"/>
                  </a:cubicBezTo>
                  <a:cubicBezTo>
                    <a:pt x="2727168" y="5896546"/>
                    <a:pt x="2751075" y="5901758"/>
                    <a:pt x="2775350" y="5905695"/>
                  </a:cubicBezTo>
                  <a:lnTo>
                    <a:pt x="2848299" y="5917161"/>
                  </a:lnTo>
                  <a:cubicBezTo>
                    <a:pt x="2897218" y="5923298"/>
                    <a:pt x="2946136" y="5929784"/>
                    <a:pt x="2995544" y="5933605"/>
                  </a:cubicBezTo>
                  <a:cubicBezTo>
                    <a:pt x="3020188" y="5935806"/>
                    <a:pt x="3044831" y="5937891"/>
                    <a:pt x="3069596" y="5938933"/>
                  </a:cubicBezTo>
                  <a:cubicBezTo>
                    <a:pt x="3094362" y="5940090"/>
                    <a:pt x="3119005" y="5941943"/>
                    <a:pt x="3143894" y="5942639"/>
                  </a:cubicBezTo>
                  <a:lnTo>
                    <a:pt x="3218436" y="5944260"/>
                  </a:lnTo>
                  <a:cubicBezTo>
                    <a:pt x="3243201" y="5944838"/>
                    <a:pt x="3268212" y="5944029"/>
                    <a:pt x="3293101" y="5943913"/>
                  </a:cubicBezTo>
                  <a:lnTo>
                    <a:pt x="3330494" y="5943565"/>
                  </a:lnTo>
                  <a:cubicBezTo>
                    <a:pt x="3342632" y="5943218"/>
                    <a:pt x="3354524" y="5942523"/>
                    <a:pt x="3366540" y="5942059"/>
                  </a:cubicBezTo>
                  <a:cubicBezTo>
                    <a:pt x="3378554" y="5941480"/>
                    <a:pt x="3390570" y="5941134"/>
                    <a:pt x="3402462" y="5940323"/>
                  </a:cubicBezTo>
                  <a:lnTo>
                    <a:pt x="3438262" y="5937543"/>
                  </a:lnTo>
                  <a:cubicBezTo>
                    <a:pt x="3485954" y="5933953"/>
                    <a:pt x="3533279" y="5927931"/>
                    <a:pt x="3580236" y="5920982"/>
                  </a:cubicBezTo>
                  <a:cubicBezTo>
                    <a:pt x="3768185" y="5891567"/>
                    <a:pt x="3948901" y="5834010"/>
                    <a:pt x="4121034" y="5753290"/>
                  </a:cubicBezTo>
                  <a:cubicBezTo>
                    <a:pt x="4293782" y="5673497"/>
                    <a:pt x="4458191" y="5571353"/>
                    <a:pt x="4620639" y="5459364"/>
                  </a:cubicBezTo>
                  <a:cubicBezTo>
                    <a:pt x="4661221" y="5431455"/>
                    <a:pt x="4701557" y="5402271"/>
                    <a:pt x="4741771" y="5372971"/>
                  </a:cubicBezTo>
                  <a:cubicBezTo>
                    <a:pt x="4782230" y="5343672"/>
                    <a:pt x="4822566" y="5313908"/>
                    <a:pt x="4862901" y="5283682"/>
                  </a:cubicBezTo>
                  <a:lnTo>
                    <a:pt x="5108229" y="5098386"/>
                  </a:lnTo>
                  <a:cubicBezTo>
                    <a:pt x="5276563" y="4972270"/>
                    <a:pt x="5446489" y="4854838"/>
                    <a:pt x="5612493" y="4739724"/>
                  </a:cubicBezTo>
                  <a:lnTo>
                    <a:pt x="5774333" y="4623488"/>
                  </a:lnTo>
                  <a:lnTo>
                    <a:pt x="5774333" y="5232926"/>
                  </a:lnTo>
                  <a:lnTo>
                    <a:pt x="5676492" y="5306859"/>
                  </a:lnTo>
                  <a:cubicBezTo>
                    <a:pt x="5592693" y="5367905"/>
                    <a:pt x="5508955" y="5427286"/>
                    <a:pt x="5426260" y="5486233"/>
                  </a:cubicBezTo>
                  <a:lnTo>
                    <a:pt x="5300225" y="5576217"/>
                  </a:lnTo>
                  <a:cubicBezTo>
                    <a:pt x="5257559" y="5606443"/>
                    <a:pt x="5214525" y="5636901"/>
                    <a:pt x="5170757" y="5666780"/>
                  </a:cubicBezTo>
                  <a:cubicBezTo>
                    <a:pt x="5127110" y="5696775"/>
                    <a:pt x="5082973" y="5726654"/>
                    <a:pt x="5038100" y="5756185"/>
                  </a:cubicBezTo>
                  <a:cubicBezTo>
                    <a:pt x="4993106" y="5785486"/>
                    <a:pt x="4947743" y="5814553"/>
                    <a:pt x="4901276" y="5843043"/>
                  </a:cubicBezTo>
                  <a:cubicBezTo>
                    <a:pt x="4808835" y="5900136"/>
                    <a:pt x="4713449" y="5955494"/>
                    <a:pt x="4614019" y="6006103"/>
                  </a:cubicBezTo>
                  <a:cubicBezTo>
                    <a:pt x="4514711" y="6056943"/>
                    <a:pt x="4411971" y="6104192"/>
                    <a:pt x="4305061" y="6144726"/>
                  </a:cubicBezTo>
                  <a:cubicBezTo>
                    <a:pt x="4092223" y="6226952"/>
                    <a:pt x="3863569" y="6282424"/>
                    <a:pt x="3632710" y="6304196"/>
                  </a:cubicBezTo>
                  <a:cubicBezTo>
                    <a:pt x="3574964" y="6309408"/>
                    <a:pt x="3517218" y="6313345"/>
                    <a:pt x="3459594" y="6314504"/>
                  </a:cubicBezTo>
                  <a:lnTo>
                    <a:pt x="3416315" y="6315429"/>
                  </a:lnTo>
                  <a:cubicBezTo>
                    <a:pt x="3401971" y="6315546"/>
                    <a:pt x="3387505" y="6315198"/>
                    <a:pt x="3373159" y="6315198"/>
                  </a:cubicBezTo>
                  <a:lnTo>
                    <a:pt x="3330127" y="6314735"/>
                  </a:lnTo>
                  <a:lnTo>
                    <a:pt x="3288320" y="6313230"/>
                  </a:lnTo>
                  <a:cubicBezTo>
                    <a:pt x="3176996" y="6309870"/>
                    <a:pt x="3065428" y="6301533"/>
                    <a:pt x="2954350" y="6288098"/>
                  </a:cubicBezTo>
                  <a:cubicBezTo>
                    <a:pt x="2843150" y="6275360"/>
                    <a:pt x="2732194" y="6257061"/>
                    <a:pt x="2622466" y="6232742"/>
                  </a:cubicBezTo>
                  <a:cubicBezTo>
                    <a:pt x="2512859" y="6208190"/>
                    <a:pt x="2404110" y="6179122"/>
                    <a:pt x="2296466" y="6146001"/>
                  </a:cubicBezTo>
                  <a:cubicBezTo>
                    <a:pt x="2081544" y="6079179"/>
                    <a:pt x="1869073" y="5996027"/>
                    <a:pt x="1672419" y="5885197"/>
                  </a:cubicBezTo>
                  <a:cubicBezTo>
                    <a:pt x="1475643" y="5774599"/>
                    <a:pt x="1299954" y="5634353"/>
                    <a:pt x="1146578" y="5479168"/>
                  </a:cubicBezTo>
                  <a:cubicBezTo>
                    <a:pt x="1069461" y="5401692"/>
                    <a:pt x="999333" y="5319235"/>
                    <a:pt x="933372" y="5234810"/>
                  </a:cubicBezTo>
                  <a:cubicBezTo>
                    <a:pt x="867781" y="5150038"/>
                    <a:pt x="805375" y="5063991"/>
                    <a:pt x="747140" y="4976091"/>
                  </a:cubicBezTo>
                  <a:cubicBezTo>
                    <a:pt x="732182" y="4954319"/>
                    <a:pt x="718082" y="4932199"/>
                    <a:pt x="703616" y="4910196"/>
                  </a:cubicBezTo>
                  <a:lnTo>
                    <a:pt x="662053" y="4846269"/>
                  </a:lnTo>
                  <a:cubicBezTo>
                    <a:pt x="635449" y="4804925"/>
                    <a:pt x="607864" y="4763928"/>
                    <a:pt x="580033" y="4722352"/>
                  </a:cubicBezTo>
                  <a:lnTo>
                    <a:pt x="410105" y="4469193"/>
                  </a:lnTo>
                  <a:cubicBezTo>
                    <a:pt x="353095" y="4382915"/>
                    <a:pt x="296820" y="4294089"/>
                    <a:pt x="244224" y="4201556"/>
                  </a:cubicBezTo>
                  <a:cubicBezTo>
                    <a:pt x="217987" y="4155232"/>
                    <a:pt x="192609" y="4108098"/>
                    <a:pt x="169437" y="4059690"/>
                  </a:cubicBezTo>
                  <a:cubicBezTo>
                    <a:pt x="146388" y="4011165"/>
                    <a:pt x="124932" y="3961715"/>
                    <a:pt x="105929" y="3911221"/>
                  </a:cubicBezTo>
                  <a:cubicBezTo>
                    <a:pt x="87293" y="3860613"/>
                    <a:pt x="70742" y="3809309"/>
                    <a:pt x="57256" y="3757195"/>
                  </a:cubicBezTo>
                  <a:cubicBezTo>
                    <a:pt x="50881" y="3731138"/>
                    <a:pt x="44383" y="3704965"/>
                    <a:pt x="39111" y="3678677"/>
                  </a:cubicBezTo>
                  <a:lnTo>
                    <a:pt x="31142" y="3639300"/>
                  </a:lnTo>
                  <a:lnTo>
                    <a:pt x="24521" y="3599809"/>
                  </a:lnTo>
                  <a:cubicBezTo>
                    <a:pt x="7234" y="3494423"/>
                    <a:pt x="0" y="3388457"/>
                    <a:pt x="0" y="3283418"/>
                  </a:cubicBezTo>
                  <a:cubicBezTo>
                    <a:pt x="491" y="3076698"/>
                    <a:pt x="23418" y="2869978"/>
                    <a:pt x="68045" y="2666963"/>
                  </a:cubicBezTo>
                  <a:cubicBezTo>
                    <a:pt x="112550" y="2464064"/>
                    <a:pt x="180717" y="2265104"/>
                    <a:pt x="272546" y="2076334"/>
                  </a:cubicBezTo>
                  <a:cubicBezTo>
                    <a:pt x="457062" y="1698794"/>
                    <a:pt x="724457" y="1360978"/>
                    <a:pt x="1039300" y="1073307"/>
                  </a:cubicBezTo>
                  <a:cubicBezTo>
                    <a:pt x="1197090" y="929472"/>
                    <a:pt x="1367630" y="798259"/>
                    <a:pt x="1547733" y="680365"/>
                  </a:cubicBezTo>
                  <a:cubicBezTo>
                    <a:pt x="1728081" y="562587"/>
                    <a:pt x="1917870" y="457663"/>
                    <a:pt x="2115995" y="368373"/>
                  </a:cubicBezTo>
                  <a:cubicBezTo>
                    <a:pt x="2512737" y="191070"/>
                    <a:pt x="2939883" y="73870"/>
                    <a:pt x="3377451" y="24304"/>
                  </a:cubicBezTo>
                  <a:cubicBezTo>
                    <a:pt x="3486812" y="12086"/>
                    <a:pt x="3596971" y="4500"/>
                    <a:pt x="3707237" y="148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C18CE1F-9DF1-47AF-9E66-6CE348AC23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10220" y="131729"/>
              <a:ext cx="5769111" cy="6229400"/>
            </a:xfrm>
            <a:custGeom>
              <a:avLst/>
              <a:gdLst>
                <a:gd name="connsiteX0" fmla="*/ 3882695 w 5769111"/>
                <a:gd name="connsiteY0" fmla="*/ 0 h 6229400"/>
                <a:gd name="connsiteX1" fmla="*/ 5691883 w 5769111"/>
                <a:gd name="connsiteY1" fmla="*/ 557381 h 6229400"/>
                <a:gd name="connsiteX2" fmla="*/ 5769111 w 5769111"/>
                <a:gd name="connsiteY2" fmla="*/ 620523 h 6229400"/>
                <a:gd name="connsiteX3" fmla="*/ 5769111 w 5769111"/>
                <a:gd name="connsiteY3" fmla="*/ 1464911 h 6229400"/>
                <a:gd name="connsiteX4" fmla="*/ 5660063 w 5769111"/>
                <a:gd name="connsiteY4" fmla="*/ 1328105 h 6229400"/>
                <a:gd name="connsiteX5" fmla="*/ 4910471 w 5769111"/>
                <a:gd name="connsiteY5" fmla="*/ 781599 h 6229400"/>
                <a:gd name="connsiteX6" fmla="*/ 3882695 w 5769111"/>
                <a:gd name="connsiteY6" fmla="*/ 579048 h 6229400"/>
                <a:gd name="connsiteX7" fmla="*/ 2683153 w 5769111"/>
                <a:gd name="connsiteY7" fmla="*/ 797003 h 6229400"/>
                <a:gd name="connsiteX8" fmla="*/ 1617493 w 5769111"/>
                <a:gd name="connsiteY8" fmla="*/ 1395738 h 6229400"/>
                <a:gd name="connsiteX9" fmla="*/ 880408 w 5769111"/>
                <a:gd name="connsiteY9" fmla="*/ 2259099 h 6229400"/>
                <a:gd name="connsiteX10" fmla="*/ 613135 w 5769111"/>
                <a:gd name="connsiteY10" fmla="*/ 3263863 h 6229400"/>
                <a:gd name="connsiteX11" fmla="*/ 1055484 w 5769111"/>
                <a:gd name="connsiteY11" fmla="*/ 4196825 h 6229400"/>
                <a:gd name="connsiteX12" fmla="*/ 1278376 w 5769111"/>
                <a:gd name="connsiteY12" fmla="*/ 4492950 h 6229400"/>
                <a:gd name="connsiteX13" fmla="*/ 3369851 w 5769111"/>
                <a:gd name="connsiteY13" fmla="*/ 5650468 h 6229400"/>
                <a:gd name="connsiteX14" fmla="*/ 4957551 w 5769111"/>
                <a:gd name="connsiteY14" fmla="*/ 4938355 h 6229400"/>
                <a:gd name="connsiteX15" fmla="*/ 5150773 w 5769111"/>
                <a:gd name="connsiteY15" fmla="*/ 4796950 h 6229400"/>
                <a:gd name="connsiteX16" fmla="*/ 5747247 w 5769111"/>
                <a:gd name="connsiteY16" fmla="*/ 4338176 h 6229400"/>
                <a:gd name="connsiteX17" fmla="*/ 5769111 w 5769111"/>
                <a:gd name="connsiteY17" fmla="*/ 4318497 h 6229400"/>
                <a:gd name="connsiteX18" fmla="*/ 5769111 w 5769111"/>
                <a:gd name="connsiteY18" fmla="*/ 5074612 h 6229400"/>
                <a:gd name="connsiteX19" fmla="*/ 5636252 w 5769111"/>
                <a:gd name="connsiteY19" fmla="*/ 5174208 h 6229400"/>
                <a:gd name="connsiteX20" fmla="*/ 5334922 w 5769111"/>
                <a:gd name="connsiteY20" fmla="*/ 5394528 h 6229400"/>
                <a:gd name="connsiteX21" fmla="*/ 3369727 w 5769111"/>
                <a:gd name="connsiteY21" fmla="*/ 6229400 h 6229400"/>
                <a:gd name="connsiteX22" fmla="*/ 771046 w 5769111"/>
                <a:gd name="connsiteY22" fmla="*/ 4817913 h 6229400"/>
                <a:gd name="connsiteX23" fmla="*/ 0 w 5769111"/>
                <a:gd name="connsiteY23" fmla="*/ 3263748 h 6229400"/>
                <a:gd name="connsiteX24" fmla="*/ 3882695 w 5769111"/>
                <a:gd name="connsiteY24" fmla="*/ 0 h 622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69111" h="6229400">
                  <a:moveTo>
                    <a:pt x="3882695" y="0"/>
                  </a:moveTo>
                  <a:cubicBezTo>
                    <a:pt x="4601253" y="0"/>
                    <a:pt x="5210727" y="205477"/>
                    <a:pt x="5691883" y="557381"/>
                  </a:cubicBezTo>
                  <a:lnTo>
                    <a:pt x="5769111" y="620523"/>
                  </a:lnTo>
                  <a:lnTo>
                    <a:pt x="5769111" y="1464911"/>
                  </a:lnTo>
                  <a:lnTo>
                    <a:pt x="5660063" y="1328105"/>
                  </a:lnTo>
                  <a:cubicBezTo>
                    <a:pt x="5449800" y="1091506"/>
                    <a:pt x="5197607" y="907600"/>
                    <a:pt x="4910471" y="781599"/>
                  </a:cubicBezTo>
                  <a:cubicBezTo>
                    <a:pt x="4604088" y="647260"/>
                    <a:pt x="4258349" y="579048"/>
                    <a:pt x="3882695" y="579048"/>
                  </a:cubicBezTo>
                  <a:cubicBezTo>
                    <a:pt x="3484238" y="579048"/>
                    <a:pt x="3080631" y="652240"/>
                    <a:pt x="2683153" y="797003"/>
                  </a:cubicBezTo>
                  <a:cubicBezTo>
                    <a:pt x="2296098" y="937595"/>
                    <a:pt x="1927678" y="1144662"/>
                    <a:pt x="1617493" y="1395738"/>
                  </a:cubicBezTo>
                  <a:cubicBezTo>
                    <a:pt x="1301915" y="1651098"/>
                    <a:pt x="1053890" y="1941665"/>
                    <a:pt x="880408" y="2259099"/>
                  </a:cubicBezTo>
                  <a:cubicBezTo>
                    <a:pt x="703125" y="2583597"/>
                    <a:pt x="613135" y="2921645"/>
                    <a:pt x="613135" y="3263863"/>
                  </a:cubicBezTo>
                  <a:cubicBezTo>
                    <a:pt x="613135" y="3608512"/>
                    <a:pt x="756702" y="3809789"/>
                    <a:pt x="1055484" y="4196825"/>
                  </a:cubicBezTo>
                  <a:cubicBezTo>
                    <a:pt x="1127574" y="4290167"/>
                    <a:pt x="1202116" y="4386753"/>
                    <a:pt x="1278376" y="4492950"/>
                  </a:cubicBezTo>
                  <a:cubicBezTo>
                    <a:pt x="1861105" y="5304313"/>
                    <a:pt x="2486623" y="5650468"/>
                    <a:pt x="3369851" y="5650468"/>
                  </a:cubicBezTo>
                  <a:cubicBezTo>
                    <a:pt x="3949515" y="5650468"/>
                    <a:pt x="4374822" y="5368471"/>
                    <a:pt x="4957551" y="4938355"/>
                  </a:cubicBezTo>
                  <a:cubicBezTo>
                    <a:pt x="5022653" y="4890293"/>
                    <a:pt x="5087755" y="4842811"/>
                    <a:pt x="5150773" y="4796950"/>
                  </a:cubicBezTo>
                  <a:cubicBezTo>
                    <a:pt x="5364254" y="4641404"/>
                    <a:pt x="5570313" y="4491241"/>
                    <a:pt x="5747247" y="4338176"/>
                  </a:cubicBezTo>
                  <a:lnTo>
                    <a:pt x="5769111" y="4318497"/>
                  </a:lnTo>
                  <a:lnTo>
                    <a:pt x="5769111" y="5074612"/>
                  </a:lnTo>
                  <a:lnTo>
                    <a:pt x="5636252" y="5174208"/>
                  </a:lnTo>
                  <a:cubicBezTo>
                    <a:pt x="5537051" y="5246835"/>
                    <a:pt x="5436100" y="5319845"/>
                    <a:pt x="5334922" y="5394528"/>
                  </a:cubicBezTo>
                  <a:cubicBezTo>
                    <a:pt x="4745327" y="5829741"/>
                    <a:pt x="4177309" y="6229400"/>
                    <a:pt x="3369727" y="6229400"/>
                  </a:cubicBezTo>
                  <a:cubicBezTo>
                    <a:pt x="2172147" y="6229400"/>
                    <a:pt x="1394603" y="5686137"/>
                    <a:pt x="771046" y="4817913"/>
                  </a:cubicBezTo>
                  <a:cubicBezTo>
                    <a:pt x="396864" y="4297000"/>
                    <a:pt x="0" y="3939728"/>
                    <a:pt x="0" y="3263748"/>
                  </a:cubicBezTo>
                  <a:cubicBezTo>
                    <a:pt x="0" y="1461170"/>
                    <a:pt x="1955141" y="0"/>
                    <a:pt x="3882695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BD26A8C-8D1D-41E6-A71E-FE9AC75F3F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10220" y="131729"/>
              <a:ext cx="5769111" cy="6229400"/>
            </a:xfrm>
            <a:custGeom>
              <a:avLst/>
              <a:gdLst>
                <a:gd name="connsiteX0" fmla="*/ 3882695 w 5769111"/>
                <a:gd name="connsiteY0" fmla="*/ 0 h 6229400"/>
                <a:gd name="connsiteX1" fmla="*/ 5691883 w 5769111"/>
                <a:gd name="connsiteY1" fmla="*/ 557381 h 6229400"/>
                <a:gd name="connsiteX2" fmla="*/ 5769111 w 5769111"/>
                <a:gd name="connsiteY2" fmla="*/ 620523 h 6229400"/>
                <a:gd name="connsiteX3" fmla="*/ 5769111 w 5769111"/>
                <a:gd name="connsiteY3" fmla="*/ 1675390 h 6229400"/>
                <a:gd name="connsiteX4" fmla="*/ 5711488 w 5769111"/>
                <a:gd name="connsiteY4" fmla="*/ 1585205 h 6229400"/>
                <a:gd name="connsiteX5" fmla="*/ 5566027 w 5769111"/>
                <a:gd name="connsiteY5" fmla="*/ 1402571 h 6229400"/>
                <a:gd name="connsiteX6" fmla="*/ 4858734 w 5769111"/>
                <a:gd name="connsiteY6" fmla="*/ 886639 h 6229400"/>
                <a:gd name="connsiteX7" fmla="*/ 3882695 w 5769111"/>
                <a:gd name="connsiteY7" fmla="*/ 694858 h 6229400"/>
                <a:gd name="connsiteX8" fmla="*/ 2727046 w 5769111"/>
                <a:gd name="connsiteY8" fmla="*/ 905053 h 6229400"/>
                <a:gd name="connsiteX9" fmla="*/ 1697186 w 5769111"/>
                <a:gd name="connsiteY9" fmla="*/ 1483638 h 6229400"/>
                <a:gd name="connsiteX10" fmla="*/ 989279 w 5769111"/>
                <a:gd name="connsiteY10" fmla="*/ 2312139 h 6229400"/>
                <a:gd name="connsiteX11" fmla="*/ 735615 w 5769111"/>
                <a:gd name="connsiteY11" fmla="*/ 3263863 h 6229400"/>
                <a:gd name="connsiteX12" fmla="*/ 1154424 w 5769111"/>
                <a:gd name="connsiteY12" fmla="*/ 4128614 h 6229400"/>
                <a:gd name="connsiteX13" fmla="*/ 1379768 w 5769111"/>
                <a:gd name="connsiteY13" fmla="*/ 4427981 h 6229400"/>
                <a:gd name="connsiteX14" fmla="*/ 2239456 w 5769111"/>
                <a:gd name="connsiteY14" fmla="*/ 5256947 h 6229400"/>
                <a:gd name="connsiteX15" fmla="*/ 3369727 w 5769111"/>
                <a:gd name="connsiteY15" fmla="*/ 5534658 h 6229400"/>
                <a:gd name="connsiteX16" fmla="*/ 4096760 w 5769111"/>
                <a:gd name="connsiteY16" fmla="*/ 5357817 h 6229400"/>
                <a:gd name="connsiteX17" fmla="*/ 4881905 w 5769111"/>
                <a:gd name="connsiteY17" fmla="*/ 4847212 h 6229400"/>
                <a:gd name="connsiteX18" fmla="*/ 5075739 w 5769111"/>
                <a:gd name="connsiteY18" fmla="*/ 4705346 h 6229400"/>
                <a:gd name="connsiteX19" fmla="*/ 5759930 w 5769111"/>
                <a:gd name="connsiteY19" fmla="*/ 4166809 h 6229400"/>
                <a:gd name="connsiteX20" fmla="*/ 5769111 w 5769111"/>
                <a:gd name="connsiteY20" fmla="*/ 4157764 h 6229400"/>
                <a:gd name="connsiteX21" fmla="*/ 5769111 w 5769111"/>
                <a:gd name="connsiteY21" fmla="*/ 5074612 h 6229400"/>
                <a:gd name="connsiteX22" fmla="*/ 5636252 w 5769111"/>
                <a:gd name="connsiteY22" fmla="*/ 5174208 h 6229400"/>
                <a:gd name="connsiteX23" fmla="*/ 5334922 w 5769111"/>
                <a:gd name="connsiteY23" fmla="*/ 5394528 h 6229400"/>
                <a:gd name="connsiteX24" fmla="*/ 3369727 w 5769111"/>
                <a:gd name="connsiteY24" fmla="*/ 6229400 h 6229400"/>
                <a:gd name="connsiteX25" fmla="*/ 771046 w 5769111"/>
                <a:gd name="connsiteY25" fmla="*/ 4817913 h 6229400"/>
                <a:gd name="connsiteX26" fmla="*/ 0 w 5769111"/>
                <a:gd name="connsiteY26" fmla="*/ 3263748 h 6229400"/>
                <a:gd name="connsiteX27" fmla="*/ 3882695 w 5769111"/>
                <a:gd name="connsiteY27" fmla="*/ 0 h 622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769111" h="6229400">
                  <a:moveTo>
                    <a:pt x="3882695" y="0"/>
                  </a:moveTo>
                  <a:cubicBezTo>
                    <a:pt x="4601253" y="0"/>
                    <a:pt x="5210727" y="205477"/>
                    <a:pt x="5691883" y="557381"/>
                  </a:cubicBezTo>
                  <a:lnTo>
                    <a:pt x="5769111" y="620523"/>
                  </a:lnTo>
                  <a:lnTo>
                    <a:pt x="5769111" y="1675390"/>
                  </a:lnTo>
                  <a:lnTo>
                    <a:pt x="5711488" y="1585205"/>
                  </a:lnTo>
                  <a:cubicBezTo>
                    <a:pt x="5665942" y="1521390"/>
                    <a:pt x="5617428" y="1460432"/>
                    <a:pt x="5566027" y="1402571"/>
                  </a:cubicBezTo>
                  <a:cubicBezTo>
                    <a:pt x="5367411" y="1179058"/>
                    <a:pt x="5129563" y="1005460"/>
                    <a:pt x="4858734" y="886639"/>
                  </a:cubicBezTo>
                  <a:cubicBezTo>
                    <a:pt x="4568779" y="759363"/>
                    <a:pt x="4240327" y="694858"/>
                    <a:pt x="3882695" y="694858"/>
                  </a:cubicBezTo>
                  <a:cubicBezTo>
                    <a:pt x="3504835" y="694858"/>
                    <a:pt x="3105151" y="767471"/>
                    <a:pt x="2727046" y="905053"/>
                  </a:cubicBezTo>
                  <a:cubicBezTo>
                    <a:pt x="2352985" y="1041013"/>
                    <a:pt x="1996826" y="1241132"/>
                    <a:pt x="1697186" y="1483638"/>
                  </a:cubicBezTo>
                  <a:cubicBezTo>
                    <a:pt x="1397913" y="1725796"/>
                    <a:pt x="1153199" y="2012308"/>
                    <a:pt x="989279" y="2312139"/>
                  </a:cubicBezTo>
                  <a:cubicBezTo>
                    <a:pt x="820946" y="2620077"/>
                    <a:pt x="735615" y="2940290"/>
                    <a:pt x="735615" y="3263863"/>
                  </a:cubicBezTo>
                  <a:cubicBezTo>
                    <a:pt x="735615" y="3573074"/>
                    <a:pt x="863980" y="3752464"/>
                    <a:pt x="1154424" y="4128614"/>
                  </a:cubicBezTo>
                  <a:cubicBezTo>
                    <a:pt x="1227127" y="4222767"/>
                    <a:pt x="1302282" y="4320162"/>
                    <a:pt x="1379768" y="4427981"/>
                  </a:cubicBezTo>
                  <a:cubicBezTo>
                    <a:pt x="1653784" y="4809458"/>
                    <a:pt x="1934912" y="5080685"/>
                    <a:pt x="2239456" y="5256947"/>
                  </a:cubicBezTo>
                  <a:cubicBezTo>
                    <a:pt x="2562268" y="5443863"/>
                    <a:pt x="2932037" y="5534658"/>
                    <a:pt x="3369727" y="5534658"/>
                  </a:cubicBezTo>
                  <a:cubicBezTo>
                    <a:pt x="3618120" y="5534658"/>
                    <a:pt x="3849103" y="5478491"/>
                    <a:pt x="4096760" y="5357817"/>
                  </a:cubicBezTo>
                  <a:cubicBezTo>
                    <a:pt x="4351037" y="5233901"/>
                    <a:pt x="4602740" y="5053238"/>
                    <a:pt x="4881905" y="4847212"/>
                  </a:cubicBezTo>
                  <a:cubicBezTo>
                    <a:pt x="4947375" y="4798920"/>
                    <a:pt x="5012599" y="4751322"/>
                    <a:pt x="5075739" y="4705346"/>
                  </a:cubicBezTo>
                  <a:cubicBezTo>
                    <a:pt x="5327320" y="4521990"/>
                    <a:pt x="5568418" y="4346256"/>
                    <a:pt x="5759930" y="4166809"/>
                  </a:cubicBezTo>
                  <a:lnTo>
                    <a:pt x="5769111" y="4157764"/>
                  </a:lnTo>
                  <a:lnTo>
                    <a:pt x="5769111" y="5074612"/>
                  </a:lnTo>
                  <a:lnTo>
                    <a:pt x="5636252" y="5174208"/>
                  </a:lnTo>
                  <a:cubicBezTo>
                    <a:pt x="5537051" y="5246835"/>
                    <a:pt x="5436100" y="5319845"/>
                    <a:pt x="5334922" y="5394528"/>
                  </a:cubicBezTo>
                  <a:cubicBezTo>
                    <a:pt x="4745327" y="5829741"/>
                    <a:pt x="4177309" y="6229400"/>
                    <a:pt x="3369727" y="6229400"/>
                  </a:cubicBezTo>
                  <a:cubicBezTo>
                    <a:pt x="2172147" y="6229400"/>
                    <a:pt x="1394603" y="5686137"/>
                    <a:pt x="771046" y="4817913"/>
                  </a:cubicBezTo>
                  <a:cubicBezTo>
                    <a:pt x="396864" y="4297000"/>
                    <a:pt x="0" y="3939728"/>
                    <a:pt x="0" y="3263748"/>
                  </a:cubicBezTo>
                  <a:cubicBezTo>
                    <a:pt x="0" y="1461170"/>
                    <a:pt x="1955141" y="0"/>
                    <a:pt x="3882695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Graphic 6" descr="Vinkje">
            <a:extLst>
              <a:ext uri="{FF2B5EF4-FFF2-40B4-BE49-F238E27FC236}">
                <a16:creationId xmlns:a16="http://schemas.microsoft.com/office/drawing/2014/main" id="{F69A76CC-56D7-6313-C76E-E0F188063D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75615" y="2065912"/>
            <a:ext cx="2746374" cy="2746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23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JL-RECHTS 4"/>
          <p:cNvSpPr/>
          <p:nvPr/>
        </p:nvSpPr>
        <p:spPr>
          <a:xfrm>
            <a:off x="539552" y="3429000"/>
            <a:ext cx="8352928" cy="1008112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oelichting met PIJL-OMLAAG 5"/>
          <p:cNvSpPr/>
          <p:nvPr/>
        </p:nvSpPr>
        <p:spPr>
          <a:xfrm>
            <a:off x="864501" y="2554248"/>
            <a:ext cx="864096" cy="1080120"/>
          </a:xfrm>
          <a:prstGeom prst="downArrowCallou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Past Simple</a:t>
            </a:r>
            <a:endParaRPr lang="en-GB" dirty="0"/>
          </a:p>
        </p:txBody>
      </p:sp>
      <p:sp>
        <p:nvSpPr>
          <p:cNvPr id="7" name="Rechthoek 6"/>
          <p:cNvSpPr/>
          <p:nvPr/>
        </p:nvSpPr>
        <p:spPr>
          <a:xfrm>
            <a:off x="7611983" y="4536770"/>
            <a:ext cx="1440160" cy="233916"/>
          </a:xfrm>
          <a:prstGeom prst="rect">
            <a:avLst/>
          </a:prstGeom>
          <a:solidFill>
            <a:srgbClr val="C044F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/>
              <a:t>Future</a:t>
            </a:r>
            <a:endParaRPr lang="en-GB" dirty="0"/>
          </a:p>
        </p:txBody>
      </p:sp>
      <p:sp>
        <p:nvSpPr>
          <p:cNvPr id="8" name="Rechthoek 7"/>
          <p:cNvSpPr/>
          <p:nvPr/>
        </p:nvSpPr>
        <p:spPr>
          <a:xfrm>
            <a:off x="4067944" y="4536770"/>
            <a:ext cx="1440160" cy="233916"/>
          </a:xfrm>
          <a:prstGeom prst="rect">
            <a:avLst/>
          </a:prstGeom>
          <a:solidFill>
            <a:srgbClr val="C044F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Present</a:t>
            </a:r>
            <a:endParaRPr lang="en-GB" dirty="0"/>
          </a:p>
        </p:txBody>
      </p:sp>
      <p:sp>
        <p:nvSpPr>
          <p:cNvPr id="9" name="Ovale toelichting 8"/>
          <p:cNvSpPr/>
          <p:nvPr/>
        </p:nvSpPr>
        <p:spPr>
          <a:xfrm>
            <a:off x="4009897" y="1772816"/>
            <a:ext cx="1844286" cy="1071119"/>
          </a:xfrm>
          <a:prstGeom prst="wedgeEllipseCallout">
            <a:avLst>
              <a:gd name="adj1" fmla="val -2178"/>
              <a:gd name="adj2" fmla="val 146570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/>
              <a:t>I’m</a:t>
            </a:r>
            <a:r>
              <a:rPr lang="nl-NL" dirty="0"/>
              <a:t> </a:t>
            </a:r>
            <a:r>
              <a:rPr lang="nl-NL" dirty="0" err="1"/>
              <a:t>watching</a:t>
            </a:r>
            <a:r>
              <a:rPr lang="nl-NL" dirty="0"/>
              <a:t> a movie right </a:t>
            </a:r>
            <a:r>
              <a:rPr lang="nl-NL" dirty="0" err="1"/>
              <a:t>now</a:t>
            </a:r>
            <a:endParaRPr lang="en-GB" dirty="0"/>
          </a:p>
        </p:txBody>
      </p:sp>
      <p:sp>
        <p:nvSpPr>
          <p:cNvPr id="10" name="Rechthoek 9"/>
          <p:cNvSpPr/>
          <p:nvPr/>
        </p:nvSpPr>
        <p:spPr>
          <a:xfrm>
            <a:off x="576469" y="4536770"/>
            <a:ext cx="1440160" cy="233916"/>
          </a:xfrm>
          <a:prstGeom prst="rect">
            <a:avLst/>
          </a:prstGeom>
          <a:solidFill>
            <a:srgbClr val="C044F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Past</a:t>
            </a:r>
            <a:endParaRPr lang="en-GB" dirty="0"/>
          </a:p>
        </p:txBody>
      </p:sp>
      <p:sp>
        <p:nvSpPr>
          <p:cNvPr id="15" name="Ovale toelichting 14"/>
          <p:cNvSpPr/>
          <p:nvPr/>
        </p:nvSpPr>
        <p:spPr>
          <a:xfrm>
            <a:off x="2016629" y="2411887"/>
            <a:ext cx="1844286" cy="864096"/>
          </a:xfrm>
          <a:prstGeom prst="wedgeEllipseCallout">
            <a:avLst>
              <a:gd name="adj1" fmla="val -69430"/>
              <a:gd name="adj2" fmla="val 110947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I went </a:t>
            </a:r>
            <a:r>
              <a:rPr lang="nl-NL" dirty="0" err="1"/>
              <a:t>to</a:t>
            </a:r>
            <a:r>
              <a:rPr lang="nl-NL" dirty="0"/>
              <a:t> Paris </a:t>
            </a:r>
            <a:r>
              <a:rPr lang="nl-NL" dirty="0" err="1"/>
              <a:t>two</a:t>
            </a:r>
            <a:r>
              <a:rPr lang="nl-NL" dirty="0"/>
              <a:t> weeks </a:t>
            </a:r>
            <a:r>
              <a:rPr lang="nl-NL" dirty="0" err="1"/>
              <a:t>ago</a:t>
            </a:r>
            <a:endParaRPr lang="en-GB" dirty="0"/>
          </a:p>
        </p:txBody>
      </p:sp>
      <p:sp>
        <p:nvSpPr>
          <p:cNvPr id="16" name="Ovale toelichting 15"/>
          <p:cNvSpPr/>
          <p:nvPr/>
        </p:nvSpPr>
        <p:spPr>
          <a:xfrm>
            <a:off x="6804248" y="1484784"/>
            <a:ext cx="1961800" cy="1215135"/>
          </a:xfrm>
          <a:prstGeom prst="wedgeEllipseCallout">
            <a:avLst>
              <a:gd name="adj1" fmla="val -2178"/>
              <a:gd name="adj2" fmla="val 146570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I hope I </a:t>
            </a:r>
            <a:r>
              <a:rPr lang="nl-NL" dirty="0" err="1"/>
              <a:t>will</a:t>
            </a:r>
            <a:r>
              <a:rPr lang="nl-NL" dirty="0"/>
              <a:t> win the </a:t>
            </a:r>
            <a:r>
              <a:rPr lang="nl-NL" dirty="0" err="1"/>
              <a:t>lotery</a:t>
            </a:r>
            <a:r>
              <a:rPr lang="nl-NL" dirty="0"/>
              <a:t> </a:t>
            </a:r>
            <a:r>
              <a:rPr lang="nl-NL" dirty="0" err="1"/>
              <a:t>one</a:t>
            </a:r>
            <a:r>
              <a:rPr lang="nl-NL" dirty="0"/>
              <a:t> </a:t>
            </a:r>
            <a:r>
              <a:rPr lang="nl-NL" dirty="0" err="1"/>
              <a:t>day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1019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9369" y="238539"/>
            <a:ext cx="8263890" cy="1434415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b">
            <a:normAutofit/>
          </a:bodyPr>
          <a:lstStyle/>
          <a:p>
            <a:r>
              <a:rPr lang="nl-NL" sz="4700"/>
              <a:t>How do we create the past simple?</a:t>
            </a:r>
          </a:p>
        </p:txBody>
      </p:sp>
      <p:sp>
        <p:nvSpPr>
          <p:cNvPr id="13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9369" y="1681544"/>
            <a:ext cx="8229600" cy="18288"/>
          </a:xfrm>
          <a:custGeom>
            <a:avLst/>
            <a:gdLst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1371600 w 8229600"/>
              <a:gd name="connsiteY2" fmla="*/ 0 h 18288"/>
              <a:gd name="connsiteX3" fmla="*/ 2221992 w 8229600"/>
              <a:gd name="connsiteY3" fmla="*/ 0 h 18288"/>
              <a:gd name="connsiteX4" fmla="*/ 3072384 w 8229600"/>
              <a:gd name="connsiteY4" fmla="*/ 0 h 18288"/>
              <a:gd name="connsiteX5" fmla="*/ 3511296 w 8229600"/>
              <a:gd name="connsiteY5" fmla="*/ 0 h 18288"/>
              <a:gd name="connsiteX6" fmla="*/ 4114800 w 8229600"/>
              <a:gd name="connsiteY6" fmla="*/ 0 h 18288"/>
              <a:gd name="connsiteX7" fmla="*/ 4553712 w 8229600"/>
              <a:gd name="connsiteY7" fmla="*/ 0 h 18288"/>
              <a:gd name="connsiteX8" fmla="*/ 5239512 w 8229600"/>
              <a:gd name="connsiteY8" fmla="*/ 0 h 18288"/>
              <a:gd name="connsiteX9" fmla="*/ 5843016 w 8229600"/>
              <a:gd name="connsiteY9" fmla="*/ 0 h 18288"/>
              <a:gd name="connsiteX10" fmla="*/ 6611112 w 8229600"/>
              <a:gd name="connsiteY10" fmla="*/ 0 h 18288"/>
              <a:gd name="connsiteX11" fmla="*/ 7461504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461504 w 8229600"/>
              <a:gd name="connsiteY14" fmla="*/ 18288 h 18288"/>
              <a:gd name="connsiteX15" fmla="*/ 6940296 w 8229600"/>
              <a:gd name="connsiteY15" fmla="*/ 18288 h 18288"/>
              <a:gd name="connsiteX16" fmla="*/ 6419088 w 8229600"/>
              <a:gd name="connsiteY16" fmla="*/ 18288 h 18288"/>
              <a:gd name="connsiteX17" fmla="*/ 5650992 w 8229600"/>
              <a:gd name="connsiteY17" fmla="*/ 18288 h 18288"/>
              <a:gd name="connsiteX18" fmla="*/ 5129784 w 8229600"/>
              <a:gd name="connsiteY18" fmla="*/ 18288 h 18288"/>
              <a:gd name="connsiteX19" fmla="*/ 4690872 w 8229600"/>
              <a:gd name="connsiteY19" fmla="*/ 18288 h 18288"/>
              <a:gd name="connsiteX20" fmla="*/ 4087368 w 8229600"/>
              <a:gd name="connsiteY20" fmla="*/ 18288 h 18288"/>
              <a:gd name="connsiteX21" fmla="*/ 3401568 w 8229600"/>
              <a:gd name="connsiteY21" fmla="*/ 18288 h 18288"/>
              <a:gd name="connsiteX22" fmla="*/ 2798064 w 8229600"/>
              <a:gd name="connsiteY22" fmla="*/ 18288 h 18288"/>
              <a:gd name="connsiteX23" fmla="*/ 2276856 w 8229600"/>
              <a:gd name="connsiteY23" fmla="*/ 18288 h 18288"/>
              <a:gd name="connsiteX24" fmla="*/ 1426464 w 8229600"/>
              <a:gd name="connsiteY24" fmla="*/ 18288 h 18288"/>
              <a:gd name="connsiteX25" fmla="*/ 740664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960120 w 8229600"/>
              <a:gd name="connsiteY2" fmla="*/ 0 h 18288"/>
              <a:gd name="connsiteX3" fmla="*/ 1481328 w 8229600"/>
              <a:gd name="connsiteY3" fmla="*/ 0 h 18288"/>
              <a:gd name="connsiteX4" fmla="*/ 2167128 w 8229600"/>
              <a:gd name="connsiteY4" fmla="*/ 0 h 18288"/>
              <a:gd name="connsiteX5" fmla="*/ 2935224 w 8229600"/>
              <a:gd name="connsiteY5" fmla="*/ 0 h 18288"/>
              <a:gd name="connsiteX6" fmla="*/ 3785616 w 8229600"/>
              <a:gd name="connsiteY6" fmla="*/ 0 h 18288"/>
              <a:gd name="connsiteX7" fmla="*/ 4636008 w 8229600"/>
              <a:gd name="connsiteY7" fmla="*/ 0 h 18288"/>
              <a:gd name="connsiteX8" fmla="*/ 5239512 w 8229600"/>
              <a:gd name="connsiteY8" fmla="*/ 0 h 18288"/>
              <a:gd name="connsiteX9" fmla="*/ 6007608 w 8229600"/>
              <a:gd name="connsiteY9" fmla="*/ 0 h 18288"/>
              <a:gd name="connsiteX10" fmla="*/ 6693408 w 8229600"/>
              <a:gd name="connsiteY10" fmla="*/ 0 h 18288"/>
              <a:gd name="connsiteX11" fmla="*/ 7296912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626096 w 8229600"/>
              <a:gd name="connsiteY14" fmla="*/ 18288 h 18288"/>
              <a:gd name="connsiteX15" fmla="*/ 7022592 w 8229600"/>
              <a:gd name="connsiteY15" fmla="*/ 18288 h 18288"/>
              <a:gd name="connsiteX16" fmla="*/ 6172200 w 8229600"/>
              <a:gd name="connsiteY16" fmla="*/ 18288 h 18288"/>
              <a:gd name="connsiteX17" fmla="*/ 5650992 w 8229600"/>
              <a:gd name="connsiteY17" fmla="*/ 18288 h 18288"/>
              <a:gd name="connsiteX18" fmla="*/ 4882896 w 8229600"/>
              <a:gd name="connsiteY18" fmla="*/ 18288 h 18288"/>
              <a:gd name="connsiteX19" fmla="*/ 4443984 w 8229600"/>
              <a:gd name="connsiteY19" fmla="*/ 18288 h 18288"/>
              <a:gd name="connsiteX20" fmla="*/ 3758184 w 8229600"/>
              <a:gd name="connsiteY20" fmla="*/ 18288 h 18288"/>
              <a:gd name="connsiteX21" fmla="*/ 3236976 w 8229600"/>
              <a:gd name="connsiteY21" fmla="*/ 18288 h 18288"/>
              <a:gd name="connsiteX22" fmla="*/ 2386584 w 8229600"/>
              <a:gd name="connsiteY22" fmla="*/ 18288 h 18288"/>
              <a:gd name="connsiteX23" fmla="*/ 1947672 w 8229600"/>
              <a:gd name="connsiteY23" fmla="*/ 18288 h 18288"/>
              <a:gd name="connsiteX24" fmla="*/ 1261872 w 8229600"/>
              <a:gd name="connsiteY24" fmla="*/ 18288 h 18288"/>
              <a:gd name="connsiteX25" fmla="*/ 822960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229600" h="18288" fill="none" extrusionOk="0">
                <a:moveTo>
                  <a:pt x="0" y="0"/>
                </a:moveTo>
                <a:cubicBezTo>
                  <a:pt x="215278" y="6969"/>
                  <a:pt x="340572" y="21894"/>
                  <a:pt x="521208" y="0"/>
                </a:cubicBezTo>
                <a:cubicBezTo>
                  <a:pt x="745939" y="29643"/>
                  <a:pt x="1127486" y="-40512"/>
                  <a:pt x="1371600" y="0"/>
                </a:cubicBezTo>
                <a:cubicBezTo>
                  <a:pt x="1567490" y="28416"/>
                  <a:pt x="1945702" y="13075"/>
                  <a:pt x="2221992" y="0"/>
                </a:cubicBezTo>
                <a:cubicBezTo>
                  <a:pt x="2446218" y="-17340"/>
                  <a:pt x="2853686" y="-7924"/>
                  <a:pt x="3072384" y="0"/>
                </a:cubicBezTo>
                <a:cubicBezTo>
                  <a:pt x="3286960" y="20656"/>
                  <a:pt x="3324417" y="20174"/>
                  <a:pt x="3511296" y="0"/>
                </a:cubicBezTo>
                <a:cubicBezTo>
                  <a:pt x="3710690" y="-39182"/>
                  <a:pt x="3945457" y="-64074"/>
                  <a:pt x="4114800" y="0"/>
                </a:cubicBezTo>
                <a:cubicBezTo>
                  <a:pt x="4336079" y="28138"/>
                  <a:pt x="4420759" y="12117"/>
                  <a:pt x="4553712" y="0"/>
                </a:cubicBezTo>
                <a:cubicBezTo>
                  <a:pt x="4688252" y="-2224"/>
                  <a:pt x="5047430" y="19664"/>
                  <a:pt x="5239512" y="0"/>
                </a:cubicBezTo>
                <a:cubicBezTo>
                  <a:pt x="5424392" y="-49610"/>
                  <a:pt x="5708717" y="13540"/>
                  <a:pt x="5843016" y="0"/>
                </a:cubicBezTo>
                <a:cubicBezTo>
                  <a:pt x="6005788" y="32949"/>
                  <a:pt x="6198255" y="37080"/>
                  <a:pt x="6611112" y="0"/>
                </a:cubicBezTo>
                <a:cubicBezTo>
                  <a:pt x="6954152" y="635"/>
                  <a:pt x="7244390" y="18057"/>
                  <a:pt x="7461504" y="0"/>
                </a:cubicBezTo>
                <a:cubicBezTo>
                  <a:pt x="7693790" y="9882"/>
                  <a:pt x="7984486" y="17646"/>
                  <a:pt x="8229600" y="0"/>
                </a:cubicBezTo>
                <a:cubicBezTo>
                  <a:pt x="8228428" y="6016"/>
                  <a:pt x="8229853" y="9684"/>
                  <a:pt x="8229600" y="18288"/>
                </a:cubicBezTo>
                <a:cubicBezTo>
                  <a:pt x="7945777" y="19945"/>
                  <a:pt x="7812308" y="-8511"/>
                  <a:pt x="7461504" y="18288"/>
                </a:cubicBezTo>
                <a:cubicBezTo>
                  <a:pt x="7129391" y="53185"/>
                  <a:pt x="7087333" y="41906"/>
                  <a:pt x="6940296" y="18288"/>
                </a:cubicBezTo>
                <a:cubicBezTo>
                  <a:pt x="6810862" y="-23020"/>
                  <a:pt x="6701312" y="19361"/>
                  <a:pt x="6419088" y="18288"/>
                </a:cubicBezTo>
                <a:cubicBezTo>
                  <a:pt x="6152777" y="18855"/>
                  <a:pt x="5868611" y="48802"/>
                  <a:pt x="5650992" y="18288"/>
                </a:cubicBezTo>
                <a:cubicBezTo>
                  <a:pt x="5439747" y="15250"/>
                  <a:pt x="5334901" y="-1044"/>
                  <a:pt x="5129784" y="18288"/>
                </a:cubicBezTo>
                <a:cubicBezTo>
                  <a:pt x="4955906" y="40458"/>
                  <a:pt x="4793216" y="33888"/>
                  <a:pt x="4690872" y="18288"/>
                </a:cubicBezTo>
                <a:cubicBezTo>
                  <a:pt x="4552374" y="31087"/>
                  <a:pt x="4318742" y="6248"/>
                  <a:pt x="4087368" y="18288"/>
                </a:cubicBezTo>
                <a:cubicBezTo>
                  <a:pt x="3849418" y="32625"/>
                  <a:pt x="3751577" y="29688"/>
                  <a:pt x="3401568" y="18288"/>
                </a:cubicBezTo>
                <a:cubicBezTo>
                  <a:pt x="3067953" y="20409"/>
                  <a:pt x="3012425" y="26879"/>
                  <a:pt x="2798064" y="18288"/>
                </a:cubicBezTo>
                <a:cubicBezTo>
                  <a:pt x="2565154" y="16520"/>
                  <a:pt x="2426719" y="-31794"/>
                  <a:pt x="2276856" y="18288"/>
                </a:cubicBezTo>
                <a:cubicBezTo>
                  <a:pt x="2090980" y="4382"/>
                  <a:pt x="1702030" y="-8180"/>
                  <a:pt x="1426464" y="18288"/>
                </a:cubicBezTo>
                <a:cubicBezTo>
                  <a:pt x="1104481" y="69643"/>
                  <a:pt x="985013" y="-7690"/>
                  <a:pt x="740664" y="18288"/>
                </a:cubicBezTo>
                <a:cubicBezTo>
                  <a:pt x="507391" y="41643"/>
                  <a:pt x="191740" y="-11654"/>
                  <a:pt x="0" y="18288"/>
                </a:cubicBezTo>
                <a:cubicBezTo>
                  <a:pt x="714" y="9707"/>
                  <a:pt x="1025" y="3120"/>
                  <a:pt x="0" y="0"/>
                </a:cubicBezTo>
                <a:close/>
              </a:path>
              <a:path w="8229600" h="18288" stroke="0" extrusionOk="0">
                <a:moveTo>
                  <a:pt x="0" y="0"/>
                </a:moveTo>
                <a:cubicBezTo>
                  <a:pt x="270709" y="-27213"/>
                  <a:pt x="397128" y="23656"/>
                  <a:pt x="521208" y="0"/>
                </a:cubicBezTo>
                <a:cubicBezTo>
                  <a:pt x="631319" y="-5947"/>
                  <a:pt x="842157" y="28261"/>
                  <a:pt x="960120" y="0"/>
                </a:cubicBezTo>
                <a:cubicBezTo>
                  <a:pt x="1077930" y="6549"/>
                  <a:pt x="1318669" y="-15893"/>
                  <a:pt x="1481328" y="0"/>
                </a:cubicBezTo>
                <a:cubicBezTo>
                  <a:pt x="1659104" y="-21090"/>
                  <a:pt x="1870243" y="69945"/>
                  <a:pt x="2167128" y="0"/>
                </a:cubicBezTo>
                <a:cubicBezTo>
                  <a:pt x="2460684" y="-5519"/>
                  <a:pt x="2753885" y="-62993"/>
                  <a:pt x="2935224" y="0"/>
                </a:cubicBezTo>
                <a:cubicBezTo>
                  <a:pt x="3115119" y="56580"/>
                  <a:pt x="3535280" y="40687"/>
                  <a:pt x="3785616" y="0"/>
                </a:cubicBezTo>
                <a:cubicBezTo>
                  <a:pt x="4057881" y="25645"/>
                  <a:pt x="4308335" y="-2666"/>
                  <a:pt x="4636008" y="0"/>
                </a:cubicBezTo>
                <a:cubicBezTo>
                  <a:pt x="4987152" y="19805"/>
                  <a:pt x="5025979" y="14149"/>
                  <a:pt x="5239512" y="0"/>
                </a:cubicBezTo>
                <a:cubicBezTo>
                  <a:pt x="5437586" y="211"/>
                  <a:pt x="5752721" y="5618"/>
                  <a:pt x="6007608" y="0"/>
                </a:cubicBezTo>
                <a:cubicBezTo>
                  <a:pt x="6280137" y="-5132"/>
                  <a:pt x="6386079" y="-21510"/>
                  <a:pt x="6693408" y="0"/>
                </a:cubicBezTo>
                <a:cubicBezTo>
                  <a:pt x="6986580" y="4991"/>
                  <a:pt x="7015252" y="-18088"/>
                  <a:pt x="7296912" y="0"/>
                </a:cubicBezTo>
                <a:cubicBezTo>
                  <a:pt x="7569796" y="10390"/>
                  <a:pt x="7895472" y="71473"/>
                  <a:pt x="8229600" y="0"/>
                </a:cubicBezTo>
                <a:cubicBezTo>
                  <a:pt x="8230227" y="7450"/>
                  <a:pt x="8228885" y="11999"/>
                  <a:pt x="8229600" y="18288"/>
                </a:cubicBezTo>
                <a:cubicBezTo>
                  <a:pt x="8094333" y="-5252"/>
                  <a:pt x="7850928" y="37448"/>
                  <a:pt x="7626096" y="18288"/>
                </a:cubicBezTo>
                <a:cubicBezTo>
                  <a:pt x="7448378" y="-569"/>
                  <a:pt x="7315174" y="-1844"/>
                  <a:pt x="7022592" y="18288"/>
                </a:cubicBezTo>
                <a:cubicBezTo>
                  <a:pt x="6686163" y="50499"/>
                  <a:pt x="6352629" y="23510"/>
                  <a:pt x="6172200" y="18288"/>
                </a:cubicBezTo>
                <a:cubicBezTo>
                  <a:pt x="6015590" y="42345"/>
                  <a:pt x="5770309" y="21278"/>
                  <a:pt x="5650992" y="18288"/>
                </a:cubicBezTo>
                <a:cubicBezTo>
                  <a:pt x="5483975" y="12092"/>
                  <a:pt x="5165324" y="68948"/>
                  <a:pt x="4882896" y="18288"/>
                </a:cubicBezTo>
                <a:cubicBezTo>
                  <a:pt x="4568934" y="7053"/>
                  <a:pt x="4556334" y="27676"/>
                  <a:pt x="4443984" y="18288"/>
                </a:cubicBezTo>
                <a:cubicBezTo>
                  <a:pt x="4320775" y="10576"/>
                  <a:pt x="4034988" y="-3490"/>
                  <a:pt x="3758184" y="18288"/>
                </a:cubicBezTo>
                <a:cubicBezTo>
                  <a:pt x="3445155" y="-998"/>
                  <a:pt x="3367892" y="13824"/>
                  <a:pt x="3236976" y="18288"/>
                </a:cubicBezTo>
                <a:cubicBezTo>
                  <a:pt x="3093796" y="26408"/>
                  <a:pt x="2635824" y="24132"/>
                  <a:pt x="2386584" y="18288"/>
                </a:cubicBezTo>
                <a:cubicBezTo>
                  <a:pt x="2139815" y="-3297"/>
                  <a:pt x="2105958" y="25945"/>
                  <a:pt x="1947672" y="18288"/>
                </a:cubicBezTo>
                <a:cubicBezTo>
                  <a:pt x="1801011" y="-19911"/>
                  <a:pt x="1533636" y="14646"/>
                  <a:pt x="1261872" y="18288"/>
                </a:cubicBezTo>
                <a:cubicBezTo>
                  <a:pt x="989528" y="32227"/>
                  <a:pt x="1025848" y="14685"/>
                  <a:pt x="822960" y="18288"/>
                </a:cubicBezTo>
                <a:cubicBezTo>
                  <a:pt x="653456" y="20956"/>
                  <a:pt x="304027" y="8001"/>
                  <a:pt x="0" y="18288"/>
                </a:cubicBezTo>
                <a:cubicBezTo>
                  <a:pt x="-27" y="11611"/>
                  <a:pt x="-1713" y="5475"/>
                  <a:pt x="0" y="0"/>
                </a:cubicBezTo>
                <a:close/>
              </a:path>
              <a:path w="8229600" h="18288" fill="none" stroke="0" extrusionOk="0">
                <a:moveTo>
                  <a:pt x="0" y="0"/>
                </a:moveTo>
                <a:cubicBezTo>
                  <a:pt x="205130" y="6064"/>
                  <a:pt x="324007" y="6684"/>
                  <a:pt x="521208" y="0"/>
                </a:cubicBezTo>
                <a:cubicBezTo>
                  <a:pt x="695888" y="-14632"/>
                  <a:pt x="1101879" y="6017"/>
                  <a:pt x="1371600" y="0"/>
                </a:cubicBezTo>
                <a:cubicBezTo>
                  <a:pt x="1622968" y="4691"/>
                  <a:pt x="1936552" y="-7433"/>
                  <a:pt x="2221992" y="0"/>
                </a:cubicBezTo>
                <a:cubicBezTo>
                  <a:pt x="2498663" y="51226"/>
                  <a:pt x="2885875" y="-8757"/>
                  <a:pt x="3072384" y="0"/>
                </a:cubicBezTo>
                <a:cubicBezTo>
                  <a:pt x="3288944" y="24235"/>
                  <a:pt x="3331110" y="5443"/>
                  <a:pt x="3511296" y="0"/>
                </a:cubicBezTo>
                <a:cubicBezTo>
                  <a:pt x="3687973" y="-19690"/>
                  <a:pt x="3901025" y="-20092"/>
                  <a:pt x="4114800" y="0"/>
                </a:cubicBezTo>
                <a:cubicBezTo>
                  <a:pt x="4336102" y="32988"/>
                  <a:pt x="4416982" y="-5831"/>
                  <a:pt x="4553712" y="0"/>
                </a:cubicBezTo>
                <a:cubicBezTo>
                  <a:pt x="4674310" y="-5056"/>
                  <a:pt x="5080160" y="-12181"/>
                  <a:pt x="5239512" y="0"/>
                </a:cubicBezTo>
                <a:cubicBezTo>
                  <a:pt x="5419031" y="-38513"/>
                  <a:pt x="5691629" y="2226"/>
                  <a:pt x="5843016" y="0"/>
                </a:cubicBezTo>
                <a:cubicBezTo>
                  <a:pt x="5978317" y="-40553"/>
                  <a:pt x="6314754" y="9782"/>
                  <a:pt x="6611112" y="0"/>
                </a:cubicBezTo>
                <a:cubicBezTo>
                  <a:pt x="6973004" y="-17646"/>
                  <a:pt x="7175490" y="18489"/>
                  <a:pt x="7461504" y="0"/>
                </a:cubicBezTo>
                <a:cubicBezTo>
                  <a:pt x="7746737" y="-34159"/>
                  <a:pt x="7962178" y="39853"/>
                  <a:pt x="8229600" y="0"/>
                </a:cubicBezTo>
                <a:cubicBezTo>
                  <a:pt x="8228796" y="5852"/>
                  <a:pt x="8229698" y="10429"/>
                  <a:pt x="8229600" y="18288"/>
                </a:cubicBezTo>
                <a:cubicBezTo>
                  <a:pt x="7944174" y="-29104"/>
                  <a:pt x="7795646" y="-34405"/>
                  <a:pt x="7461504" y="18288"/>
                </a:cubicBezTo>
                <a:cubicBezTo>
                  <a:pt x="7129776" y="51087"/>
                  <a:pt x="7082769" y="31446"/>
                  <a:pt x="6940296" y="18288"/>
                </a:cubicBezTo>
                <a:cubicBezTo>
                  <a:pt x="6799665" y="-15875"/>
                  <a:pt x="6652769" y="31783"/>
                  <a:pt x="6419088" y="18288"/>
                </a:cubicBezTo>
                <a:cubicBezTo>
                  <a:pt x="6143970" y="52275"/>
                  <a:pt x="5863165" y="-16531"/>
                  <a:pt x="5650992" y="18288"/>
                </a:cubicBezTo>
                <a:cubicBezTo>
                  <a:pt x="5419172" y="40606"/>
                  <a:pt x="5309448" y="-405"/>
                  <a:pt x="5129784" y="18288"/>
                </a:cubicBezTo>
                <a:cubicBezTo>
                  <a:pt x="4947928" y="26023"/>
                  <a:pt x="4795021" y="5860"/>
                  <a:pt x="4690872" y="18288"/>
                </a:cubicBezTo>
                <a:cubicBezTo>
                  <a:pt x="4564358" y="-9579"/>
                  <a:pt x="4295485" y="-25280"/>
                  <a:pt x="4087368" y="18288"/>
                </a:cubicBezTo>
                <a:cubicBezTo>
                  <a:pt x="3871704" y="40406"/>
                  <a:pt x="3732927" y="-10898"/>
                  <a:pt x="3401568" y="18288"/>
                </a:cubicBezTo>
                <a:cubicBezTo>
                  <a:pt x="3075889" y="19660"/>
                  <a:pt x="3025898" y="44400"/>
                  <a:pt x="2798064" y="18288"/>
                </a:cubicBezTo>
                <a:cubicBezTo>
                  <a:pt x="2581856" y="-20869"/>
                  <a:pt x="2428311" y="-4900"/>
                  <a:pt x="2276856" y="18288"/>
                </a:cubicBezTo>
                <a:cubicBezTo>
                  <a:pt x="2098246" y="53283"/>
                  <a:pt x="1737531" y="55959"/>
                  <a:pt x="1426464" y="18288"/>
                </a:cubicBezTo>
                <a:cubicBezTo>
                  <a:pt x="1104708" y="26489"/>
                  <a:pt x="1006595" y="15928"/>
                  <a:pt x="740664" y="18288"/>
                </a:cubicBezTo>
                <a:cubicBezTo>
                  <a:pt x="480378" y="33084"/>
                  <a:pt x="202592" y="-12357"/>
                  <a:pt x="0" y="18288"/>
                </a:cubicBezTo>
                <a:cubicBezTo>
                  <a:pt x="888" y="9601"/>
                  <a:pt x="860" y="4150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custGeom>
                    <a:avLst/>
                    <a:gdLst>
                      <a:gd name="connsiteX0" fmla="*/ 0 w 8229600"/>
                      <a:gd name="connsiteY0" fmla="*/ 0 h 18288"/>
                      <a:gd name="connsiteX1" fmla="*/ 521208 w 8229600"/>
                      <a:gd name="connsiteY1" fmla="*/ 0 h 18288"/>
                      <a:gd name="connsiteX2" fmla="*/ 1371600 w 8229600"/>
                      <a:gd name="connsiteY2" fmla="*/ 0 h 18288"/>
                      <a:gd name="connsiteX3" fmla="*/ 2221992 w 8229600"/>
                      <a:gd name="connsiteY3" fmla="*/ 0 h 18288"/>
                      <a:gd name="connsiteX4" fmla="*/ 3072384 w 8229600"/>
                      <a:gd name="connsiteY4" fmla="*/ 0 h 18288"/>
                      <a:gd name="connsiteX5" fmla="*/ 3511296 w 8229600"/>
                      <a:gd name="connsiteY5" fmla="*/ 0 h 18288"/>
                      <a:gd name="connsiteX6" fmla="*/ 4114800 w 8229600"/>
                      <a:gd name="connsiteY6" fmla="*/ 0 h 18288"/>
                      <a:gd name="connsiteX7" fmla="*/ 4553712 w 8229600"/>
                      <a:gd name="connsiteY7" fmla="*/ 0 h 18288"/>
                      <a:gd name="connsiteX8" fmla="*/ 5239512 w 8229600"/>
                      <a:gd name="connsiteY8" fmla="*/ 0 h 18288"/>
                      <a:gd name="connsiteX9" fmla="*/ 5843016 w 8229600"/>
                      <a:gd name="connsiteY9" fmla="*/ 0 h 18288"/>
                      <a:gd name="connsiteX10" fmla="*/ 6611112 w 8229600"/>
                      <a:gd name="connsiteY10" fmla="*/ 0 h 18288"/>
                      <a:gd name="connsiteX11" fmla="*/ 7461504 w 8229600"/>
                      <a:gd name="connsiteY11" fmla="*/ 0 h 18288"/>
                      <a:gd name="connsiteX12" fmla="*/ 8229600 w 8229600"/>
                      <a:gd name="connsiteY12" fmla="*/ 0 h 18288"/>
                      <a:gd name="connsiteX13" fmla="*/ 8229600 w 8229600"/>
                      <a:gd name="connsiteY13" fmla="*/ 18288 h 18288"/>
                      <a:gd name="connsiteX14" fmla="*/ 7461504 w 8229600"/>
                      <a:gd name="connsiteY14" fmla="*/ 18288 h 18288"/>
                      <a:gd name="connsiteX15" fmla="*/ 6940296 w 8229600"/>
                      <a:gd name="connsiteY15" fmla="*/ 18288 h 18288"/>
                      <a:gd name="connsiteX16" fmla="*/ 6419088 w 8229600"/>
                      <a:gd name="connsiteY16" fmla="*/ 18288 h 18288"/>
                      <a:gd name="connsiteX17" fmla="*/ 5650992 w 8229600"/>
                      <a:gd name="connsiteY17" fmla="*/ 18288 h 18288"/>
                      <a:gd name="connsiteX18" fmla="*/ 5129784 w 8229600"/>
                      <a:gd name="connsiteY18" fmla="*/ 18288 h 18288"/>
                      <a:gd name="connsiteX19" fmla="*/ 4690872 w 8229600"/>
                      <a:gd name="connsiteY19" fmla="*/ 18288 h 18288"/>
                      <a:gd name="connsiteX20" fmla="*/ 4087368 w 8229600"/>
                      <a:gd name="connsiteY20" fmla="*/ 18288 h 18288"/>
                      <a:gd name="connsiteX21" fmla="*/ 3401568 w 8229600"/>
                      <a:gd name="connsiteY21" fmla="*/ 18288 h 18288"/>
                      <a:gd name="connsiteX22" fmla="*/ 2798064 w 8229600"/>
                      <a:gd name="connsiteY22" fmla="*/ 18288 h 18288"/>
                      <a:gd name="connsiteX23" fmla="*/ 2276856 w 8229600"/>
                      <a:gd name="connsiteY23" fmla="*/ 18288 h 18288"/>
                      <a:gd name="connsiteX24" fmla="*/ 1426464 w 8229600"/>
                      <a:gd name="connsiteY24" fmla="*/ 18288 h 18288"/>
                      <a:gd name="connsiteX25" fmla="*/ 740664 w 8229600"/>
                      <a:gd name="connsiteY25" fmla="*/ 18288 h 18288"/>
                      <a:gd name="connsiteX26" fmla="*/ 0 w 8229600"/>
                      <a:gd name="connsiteY26" fmla="*/ 18288 h 18288"/>
                      <a:gd name="connsiteX27" fmla="*/ 0 w 8229600"/>
                      <a:gd name="connsiteY27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8229600" h="18288" fill="none" extrusionOk="0">
                        <a:moveTo>
                          <a:pt x="0" y="0"/>
                        </a:moveTo>
                        <a:cubicBezTo>
                          <a:pt x="227594" y="-4267"/>
                          <a:pt x="329693" y="13251"/>
                          <a:pt x="521208" y="0"/>
                        </a:cubicBezTo>
                        <a:cubicBezTo>
                          <a:pt x="712723" y="-13251"/>
                          <a:pt x="1137373" y="-13618"/>
                          <a:pt x="1371600" y="0"/>
                        </a:cubicBezTo>
                        <a:cubicBezTo>
                          <a:pt x="1605827" y="13618"/>
                          <a:pt x="1975382" y="-27374"/>
                          <a:pt x="2221992" y="0"/>
                        </a:cubicBezTo>
                        <a:cubicBezTo>
                          <a:pt x="2468602" y="27374"/>
                          <a:pt x="2863316" y="-20517"/>
                          <a:pt x="3072384" y="0"/>
                        </a:cubicBezTo>
                        <a:cubicBezTo>
                          <a:pt x="3281452" y="20517"/>
                          <a:pt x="3331438" y="10793"/>
                          <a:pt x="3511296" y="0"/>
                        </a:cubicBezTo>
                        <a:cubicBezTo>
                          <a:pt x="3691154" y="-10793"/>
                          <a:pt x="3906405" y="-29737"/>
                          <a:pt x="4114800" y="0"/>
                        </a:cubicBezTo>
                        <a:cubicBezTo>
                          <a:pt x="4323195" y="29737"/>
                          <a:pt x="4428852" y="-2234"/>
                          <a:pt x="4553712" y="0"/>
                        </a:cubicBezTo>
                        <a:cubicBezTo>
                          <a:pt x="4678572" y="2234"/>
                          <a:pt x="5065629" y="29368"/>
                          <a:pt x="5239512" y="0"/>
                        </a:cubicBezTo>
                        <a:cubicBezTo>
                          <a:pt x="5413395" y="-29368"/>
                          <a:pt x="5703888" y="11839"/>
                          <a:pt x="5843016" y="0"/>
                        </a:cubicBezTo>
                        <a:cubicBezTo>
                          <a:pt x="5982144" y="-11839"/>
                          <a:pt x="6260765" y="24719"/>
                          <a:pt x="6611112" y="0"/>
                        </a:cubicBezTo>
                        <a:cubicBezTo>
                          <a:pt x="6961459" y="-24719"/>
                          <a:pt x="7228293" y="32959"/>
                          <a:pt x="7461504" y="0"/>
                        </a:cubicBezTo>
                        <a:cubicBezTo>
                          <a:pt x="7694715" y="-32959"/>
                          <a:pt x="7990029" y="-3422"/>
                          <a:pt x="8229600" y="0"/>
                        </a:cubicBezTo>
                        <a:cubicBezTo>
                          <a:pt x="8228940" y="5812"/>
                          <a:pt x="8229447" y="9773"/>
                          <a:pt x="8229600" y="18288"/>
                        </a:cubicBezTo>
                        <a:cubicBezTo>
                          <a:pt x="7940706" y="-9293"/>
                          <a:pt x="7792584" y="-16009"/>
                          <a:pt x="7461504" y="18288"/>
                        </a:cubicBezTo>
                        <a:cubicBezTo>
                          <a:pt x="7130424" y="52585"/>
                          <a:pt x="7080072" y="43845"/>
                          <a:pt x="6940296" y="18288"/>
                        </a:cubicBezTo>
                        <a:cubicBezTo>
                          <a:pt x="6800520" y="-7269"/>
                          <a:pt x="6672872" y="26671"/>
                          <a:pt x="6419088" y="18288"/>
                        </a:cubicBezTo>
                        <a:cubicBezTo>
                          <a:pt x="6165304" y="9905"/>
                          <a:pt x="5869721" y="4987"/>
                          <a:pt x="5650992" y="18288"/>
                        </a:cubicBezTo>
                        <a:cubicBezTo>
                          <a:pt x="5432263" y="31589"/>
                          <a:pt x="5308310" y="3023"/>
                          <a:pt x="5129784" y="18288"/>
                        </a:cubicBezTo>
                        <a:cubicBezTo>
                          <a:pt x="4951258" y="33553"/>
                          <a:pt x="4799696" y="15357"/>
                          <a:pt x="4690872" y="18288"/>
                        </a:cubicBezTo>
                        <a:cubicBezTo>
                          <a:pt x="4582048" y="21219"/>
                          <a:pt x="4311124" y="-7836"/>
                          <a:pt x="4087368" y="18288"/>
                        </a:cubicBezTo>
                        <a:cubicBezTo>
                          <a:pt x="3863612" y="44412"/>
                          <a:pt x="3730288" y="13374"/>
                          <a:pt x="3401568" y="18288"/>
                        </a:cubicBezTo>
                        <a:cubicBezTo>
                          <a:pt x="3072848" y="23202"/>
                          <a:pt x="3020684" y="32425"/>
                          <a:pt x="2798064" y="18288"/>
                        </a:cubicBezTo>
                        <a:cubicBezTo>
                          <a:pt x="2575444" y="4151"/>
                          <a:pt x="2440915" y="-7352"/>
                          <a:pt x="2276856" y="18288"/>
                        </a:cubicBezTo>
                        <a:cubicBezTo>
                          <a:pt x="2112797" y="43928"/>
                          <a:pt x="1726502" y="-9560"/>
                          <a:pt x="1426464" y="18288"/>
                        </a:cubicBezTo>
                        <a:cubicBezTo>
                          <a:pt x="1126426" y="46136"/>
                          <a:pt x="992925" y="21016"/>
                          <a:pt x="740664" y="18288"/>
                        </a:cubicBezTo>
                        <a:cubicBezTo>
                          <a:pt x="488403" y="15560"/>
                          <a:pt x="195650" y="-16061"/>
                          <a:pt x="0" y="18288"/>
                        </a:cubicBezTo>
                        <a:cubicBezTo>
                          <a:pt x="348" y="9455"/>
                          <a:pt x="654" y="3983"/>
                          <a:pt x="0" y="0"/>
                        </a:cubicBezTo>
                        <a:close/>
                      </a:path>
                      <a:path w="8229600" h="18288" stroke="0" extrusionOk="0">
                        <a:moveTo>
                          <a:pt x="0" y="0"/>
                        </a:moveTo>
                        <a:cubicBezTo>
                          <a:pt x="259263" y="-9445"/>
                          <a:pt x="404731" y="4427"/>
                          <a:pt x="521208" y="0"/>
                        </a:cubicBezTo>
                        <a:cubicBezTo>
                          <a:pt x="637685" y="-4427"/>
                          <a:pt x="839187" y="564"/>
                          <a:pt x="960120" y="0"/>
                        </a:cubicBezTo>
                        <a:cubicBezTo>
                          <a:pt x="1081053" y="-564"/>
                          <a:pt x="1313469" y="-16481"/>
                          <a:pt x="1481328" y="0"/>
                        </a:cubicBezTo>
                        <a:cubicBezTo>
                          <a:pt x="1649187" y="16481"/>
                          <a:pt x="1885247" y="26161"/>
                          <a:pt x="2167128" y="0"/>
                        </a:cubicBezTo>
                        <a:cubicBezTo>
                          <a:pt x="2449009" y="-26161"/>
                          <a:pt x="2761875" y="-22202"/>
                          <a:pt x="2935224" y="0"/>
                        </a:cubicBezTo>
                        <a:cubicBezTo>
                          <a:pt x="3108573" y="22202"/>
                          <a:pt x="3540687" y="-2863"/>
                          <a:pt x="3785616" y="0"/>
                        </a:cubicBezTo>
                        <a:cubicBezTo>
                          <a:pt x="4030545" y="2863"/>
                          <a:pt x="4280774" y="-12442"/>
                          <a:pt x="4636008" y="0"/>
                        </a:cubicBezTo>
                        <a:cubicBezTo>
                          <a:pt x="4991242" y="12442"/>
                          <a:pt x="5025483" y="16914"/>
                          <a:pt x="5239512" y="0"/>
                        </a:cubicBezTo>
                        <a:cubicBezTo>
                          <a:pt x="5453541" y="-16914"/>
                          <a:pt x="5754008" y="16592"/>
                          <a:pt x="6007608" y="0"/>
                        </a:cubicBezTo>
                        <a:cubicBezTo>
                          <a:pt x="6261208" y="-16592"/>
                          <a:pt x="6407957" y="-11909"/>
                          <a:pt x="6693408" y="0"/>
                        </a:cubicBezTo>
                        <a:cubicBezTo>
                          <a:pt x="6978859" y="11909"/>
                          <a:pt x="7015437" y="-20890"/>
                          <a:pt x="7296912" y="0"/>
                        </a:cubicBezTo>
                        <a:cubicBezTo>
                          <a:pt x="7578387" y="20890"/>
                          <a:pt x="7859622" y="46406"/>
                          <a:pt x="8229600" y="0"/>
                        </a:cubicBezTo>
                        <a:cubicBezTo>
                          <a:pt x="8230508" y="6337"/>
                          <a:pt x="8228722" y="11778"/>
                          <a:pt x="8229600" y="18288"/>
                        </a:cubicBezTo>
                        <a:cubicBezTo>
                          <a:pt x="8075287" y="35054"/>
                          <a:pt x="7821366" y="21850"/>
                          <a:pt x="7626096" y="18288"/>
                        </a:cubicBezTo>
                        <a:cubicBezTo>
                          <a:pt x="7430826" y="14726"/>
                          <a:pt x="7320004" y="-9669"/>
                          <a:pt x="7022592" y="18288"/>
                        </a:cubicBezTo>
                        <a:cubicBezTo>
                          <a:pt x="6725180" y="46245"/>
                          <a:pt x="6348804" y="-14025"/>
                          <a:pt x="6172200" y="18288"/>
                        </a:cubicBezTo>
                        <a:cubicBezTo>
                          <a:pt x="5995596" y="50601"/>
                          <a:pt x="5788102" y="22890"/>
                          <a:pt x="5650992" y="18288"/>
                        </a:cubicBezTo>
                        <a:cubicBezTo>
                          <a:pt x="5513882" y="13686"/>
                          <a:pt x="5198399" y="29121"/>
                          <a:pt x="4882896" y="18288"/>
                        </a:cubicBezTo>
                        <a:cubicBezTo>
                          <a:pt x="4567393" y="7455"/>
                          <a:pt x="4557008" y="26965"/>
                          <a:pt x="4443984" y="18288"/>
                        </a:cubicBezTo>
                        <a:cubicBezTo>
                          <a:pt x="4330960" y="9611"/>
                          <a:pt x="4061674" y="28891"/>
                          <a:pt x="3758184" y="18288"/>
                        </a:cubicBezTo>
                        <a:cubicBezTo>
                          <a:pt x="3454694" y="7685"/>
                          <a:pt x="3380392" y="19119"/>
                          <a:pt x="3236976" y="18288"/>
                        </a:cubicBezTo>
                        <a:cubicBezTo>
                          <a:pt x="3093560" y="17457"/>
                          <a:pt x="2632116" y="37607"/>
                          <a:pt x="2386584" y="18288"/>
                        </a:cubicBezTo>
                        <a:cubicBezTo>
                          <a:pt x="2141052" y="-1031"/>
                          <a:pt x="2110884" y="28777"/>
                          <a:pt x="1947672" y="18288"/>
                        </a:cubicBezTo>
                        <a:cubicBezTo>
                          <a:pt x="1784460" y="7799"/>
                          <a:pt x="1535467" y="461"/>
                          <a:pt x="1261872" y="18288"/>
                        </a:cubicBezTo>
                        <a:cubicBezTo>
                          <a:pt x="988277" y="36115"/>
                          <a:pt x="1021096" y="10375"/>
                          <a:pt x="822960" y="18288"/>
                        </a:cubicBezTo>
                        <a:cubicBezTo>
                          <a:pt x="624824" y="26201"/>
                          <a:pt x="298309" y="1283"/>
                          <a:pt x="0" y="18288"/>
                        </a:cubicBezTo>
                        <a:cubicBezTo>
                          <a:pt x="-633" y="12278"/>
                          <a:pt x="-757" y="586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Afbeeldingsresultaat voor work hard carto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67" t="-9428" r="9227" b="9425"/>
          <a:stretch/>
        </p:blipFill>
        <p:spPr bwMode="auto">
          <a:xfrm>
            <a:off x="5737461" y="1708422"/>
            <a:ext cx="2955798" cy="4090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ijdelijke aanduiding voor inhoud 2">
            <a:extLst>
              <a:ext uri="{FF2B5EF4-FFF2-40B4-BE49-F238E27FC236}">
                <a16:creationId xmlns:a16="http://schemas.microsoft.com/office/drawing/2014/main" id="{5D0A45A0-0E25-6A83-66AA-431B1A45172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4545284"/>
              </p:ext>
            </p:extLst>
          </p:nvPr>
        </p:nvGraphicFramePr>
        <p:xfrm>
          <a:off x="429369" y="2071316"/>
          <a:ext cx="5035164" cy="4119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33259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DDBB197-D710-4A4F-A9CA-FD2177498B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5D1CFA-2CDB-4B64-BD9F-85744E8DA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" y="0"/>
            <a:ext cx="914377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3504" y="802955"/>
            <a:ext cx="3733482" cy="1454051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nl-NL" sz="3100" b="1" dirty="0">
                <a:solidFill>
                  <a:schemeClr val="tx1"/>
                </a:solidFill>
              </a:rPr>
              <a:t>  Maken: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3504" y="2421682"/>
            <a:ext cx="3733183" cy="3639289"/>
          </a:xfrm>
        </p:spPr>
        <p:txBody>
          <a:bodyPr anchor="ctr">
            <a:normAutofit/>
          </a:bodyPr>
          <a:lstStyle/>
          <a:p>
            <a:r>
              <a:rPr lang="nl-NL" sz="3000" b="1" dirty="0"/>
              <a:t>Regelmatige werkwoorden</a:t>
            </a:r>
            <a:br>
              <a:rPr lang="nl-NL" sz="3000" b="1" dirty="0"/>
            </a:br>
            <a:r>
              <a:rPr lang="nl-NL" sz="3000" dirty="0"/>
              <a:t>Hele werkwoord + </a:t>
            </a:r>
            <a:r>
              <a:rPr lang="nl-NL" sz="3000" dirty="0" err="1"/>
              <a:t>ed</a:t>
            </a:r>
            <a:endParaRPr lang="nl-NL" sz="3000" dirty="0"/>
          </a:p>
          <a:p>
            <a:endParaRPr lang="nl-NL" sz="3000" b="1" dirty="0"/>
          </a:p>
          <a:p>
            <a:r>
              <a:rPr lang="nl-NL" sz="3000" b="1" dirty="0"/>
              <a:t>Onregelmatige werkwoorden</a:t>
            </a:r>
            <a:br>
              <a:rPr lang="nl-NL" sz="3000" dirty="0"/>
            </a:br>
            <a:r>
              <a:rPr lang="nl-NL" sz="3000" dirty="0"/>
              <a:t>p. 270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5EE5136-01F1-466C-962D-BA9B4C6757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777422" y="0"/>
            <a:ext cx="4366578" cy="6685267"/>
            <a:chOff x="6357228" y="0"/>
            <a:chExt cx="5822103" cy="6685267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11D3AD4-AF9B-4EB5-8C7B-C45D173B4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57228" y="0"/>
              <a:ext cx="5822102" cy="6685267"/>
            </a:xfrm>
            <a:custGeom>
              <a:avLst/>
              <a:gdLst>
                <a:gd name="connsiteX0" fmla="*/ 2605444 w 5822102"/>
                <a:gd name="connsiteY0" fmla="*/ 0 h 6685267"/>
                <a:gd name="connsiteX1" fmla="*/ 4757391 w 5822102"/>
                <a:gd name="connsiteY1" fmla="*/ 0 h 6685267"/>
                <a:gd name="connsiteX2" fmla="*/ 4913680 w 5822102"/>
                <a:gd name="connsiteY2" fmla="*/ 56274 h 6685267"/>
                <a:gd name="connsiteX3" fmla="*/ 5376238 w 5822102"/>
                <a:gd name="connsiteY3" fmla="*/ 282027 h 6685267"/>
                <a:gd name="connsiteX4" fmla="*/ 5658024 w 5822102"/>
                <a:gd name="connsiteY4" fmla="*/ 471014 h 6685267"/>
                <a:gd name="connsiteX5" fmla="*/ 5822102 w 5822102"/>
                <a:gd name="connsiteY5" fmla="*/ 609109 h 6685267"/>
                <a:gd name="connsiteX6" fmla="*/ 5822102 w 5822102"/>
                <a:gd name="connsiteY6" fmla="*/ 760697 h 6685267"/>
                <a:gd name="connsiteX7" fmla="*/ 5707785 w 5822102"/>
                <a:gd name="connsiteY7" fmla="*/ 666601 h 6685267"/>
                <a:gd name="connsiteX8" fmla="*/ 5577306 w 5822102"/>
                <a:gd name="connsiteY8" fmla="*/ 571666 h 6685267"/>
                <a:gd name="connsiteX9" fmla="*/ 5298630 w 5822102"/>
                <a:gd name="connsiteY9" fmla="*/ 407449 h 6685267"/>
                <a:gd name="connsiteX10" fmla="*/ 4690768 w 5822102"/>
                <a:gd name="connsiteY10" fmla="*/ 184979 h 6685267"/>
                <a:gd name="connsiteX11" fmla="*/ 4048577 w 5822102"/>
                <a:gd name="connsiteY11" fmla="*/ 99280 h 6685267"/>
                <a:gd name="connsiteX12" fmla="*/ 3405404 w 5822102"/>
                <a:gd name="connsiteY12" fmla="*/ 131937 h 6685267"/>
                <a:gd name="connsiteX13" fmla="*/ 3089702 w 5822102"/>
                <a:gd name="connsiteY13" fmla="*/ 190190 h 6685267"/>
                <a:gd name="connsiteX14" fmla="*/ 2780132 w 5822102"/>
                <a:gd name="connsiteY14" fmla="*/ 273457 h 6685267"/>
                <a:gd name="connsiteX15" fmla="*/ 2478040 w 5822102"/>
                <a:gd name="connsiteY15" fmla="*/ 379654 h 6685267"/>
                <a:gd name="connsiteX16" fmla="*/ 2184897 w 5822102"/>
                <a:gd name="connsiteY16" fmla="*/ 507972 h 6685267"/>
                <a:gd name="connsiteX17" fmla="*/ 1629141 w 5822102"/>
                <a:gd name="connsiteY17" fmla="*/ 823205 h 6685267"/>
                <a:gd name="connsiteX18" fmla="*/ 1497711 w 5822102"/>
                <a:gd name="connsiteY18" fmla="*/ 914000 h 6685267"/>
                <a:gd name="connsiteX19" fmla="*/ 1433099 w 5822102"/>
                <a:gd name="connsiteY19" fmla="*/ 960903 h 6685267"/>
                <a:gd name="connsiteX20" fmla="*/ 1369346 w 5822102"/>
                <a:gd name="connsiteY20" fmla="*/ 1008963 h 6685267"/>
                <a:gd name="connsiteX21" fmla="*/ 1123406 w 5822102"/>
                <a:gd name="connsiteY21" fmla="*/ 1212905 h 6685267"/>
                <a:gd name="connsiteX22" fmla="*/ 684367 w 5822102"/>
                <a:gd name="connsiteY22" fmla="*/ 1675564 h 6685267"/>
                <a:gd name="connsiteX23" fmla="*/ 497153 w 5822102"/>
                <a:gd name="connsiteY23" fmla="*/ 1933588 h 6685267"/>
                <a:gd name="connsiteX24" fmla="*/ 337770 w 5822102"/>
                <a:gd name="connsiteY24" fmla="*/ 2208983 h 6685267"/>
                <a:gd name="connsiteX25" fmla="*/ 302461 w 5822102"/>
                <a:gd name="connsiteY25" fmla="*/ 2280207 h 6685267"/>
                <a:gd name="connsiteX26" fmla="*/ 285296 w 5822102"/>
                <a:gd name="connsiteY26" fmla="*/ 2316107 h 6685267"/>
                <a:gd name="connsiteX27" fmla="*/ 268991 w 5822102"/>
                <a:gd name="connsiteY27" fmla="*/ 2352355 h 6685267"/>
                <a:gd name="connsiteX28" fmla="*/ 237849 w 5822102"/>
                <a:gd name="connsiteY28" fmla="*/ 2425432 h 6685267"/>
                <a:gd name="connsiteX29" fmla="*/ 208670 w 5822102"/>
                <a:gd name="connsiteY29" fmla="*/ 2499319 h 6685267"/>
                <a:gd name="connsiteX30" fmla="*/ 113775 w 5822102"/>
                <a:gd name="connsiteY30" fmla="*/ 2801929 h 6685267"/>
                <a:gd name="connsiteX31" fmla="*/ 36781 w 5822102"/>
                <a:gd name="connsiteY31" fmla="*/ 3428922 h 6685267"/>
                <a:gd name="connsiteX32" fmla="*/ 69148 w 5822102"/>
                <a:gd name="connsiteY32" fmla="*/ 3741955 h 6685267"/>
                <a:gd name="connsiteX33" fmla="*/ 167966 w 5822102"/>
                <a:gd name="connsiteY33" fmla="*/ 4041323 h 6685267"/>
                <a:gd name="connsiteX34" fmla="*/ 202049 w 5822102"/>
                <a:gd name="connsiteY34" fmla="*/ 4112894 h 6685267"/>
                <a:gd name="connsiteX35" fmla="*/ 239933 w 5822102"/>
                <a:gd name="connsiteY35" fmla="*/ 4182843 h 6685267"/>
                <a:gd name="connsiteX36" fmla="*/ 323916 w 5822102"/>
                <a:gd name="connsiteY36" fmla="*/ 4318456 h 6685267"/>
                <a:gd name="connsiteX37" fmla="*/ 416604 w 5822102"/>
                <a:gd name="connsiteY37" fmla="*/ 4449436 h 6685267"/>
                <a:gd name="connsiteX38" fmla="*/ 515911 w 5822102"/>
                <a:gd name="connsiteY38" fmla="*/ 4576711 h 6685267"/>
                <a:gd name="connsiteX39" fmla="*/ 722619 w 5822102"/>
                <a:gd name="connsiteY39" fmla="*/ 4828482 h 6685267"/>
                <a:gd name="connsiteX40" fmla="*/ 825972 w 5822102"/>
                <a:gd name="connsiteY40" fmla="*/ 4956104 h 6685267"/>
                <a:gd name="connsiteX41" fmla="*/ 926506 w 5822102"/>
                <a:gd name="connsiteY41" fmla="*/ 5085347 h 6685267"/>
                <a:gd name="connsiteX42" fmla="*/ 1027040 w 5822102"/>
                <a:gd name="connsiteY42" fmla="*/ 5210191 h 6685267"/>
                <a:gd name="connsiteX43" fmla="*/ 1132110 w 5822102"/>
                <a:gd name="connsiteY43" fmla="*/ 5330748 h 6685267"/>
                <a:gd name="connsiteX44" fmla="*/ 1354880 w 5822102"/>
                <a:gd name="connsiteY44" fmla="*/ 5558083 h 6685267"/>
                <a:gd name="connsiteX45" fmla="*/ 1855220 w 5822102"/>
                <a:gd name="connsiteY45" fmla="*/ 5937591 h 6685267"/>
                <a:gd name="connsiteX46" fmla="*/ 2131810 w 5822102"/>
                <a:gd name="connsiteY46" fmla="*/ 6080268 h 6685267"/>
                <a:gd name="connsiteX47" fmla="*/ 2423726 w 5822102"/>
                <a:gd name="connsiteY47" fmla="*/ 6188087 h 6685267"/>
                <a:gd name="connsiteX48" fmla="*/ 2727780 w 5822102"/>
                <a:gd name="connsiteY48" fmla="*/ 6262552 h 6685267"/>
                <a:gd name="connsiteX49" fmla="*/ 3041276 w 5822102"/>
                <a:gd name="connsiteY49" fmla="*/ 6304245 h 6685267"/>
                <a:gd name="connsiteX50" fmla="*/ 3360532 w 5822102"/>
                <a:gd name="connsiteY50" fmla="*/ 6317331 h 6685267"/>
                <a:gd name="connsiteX51" fmla="*/ 3439855 w 5822102"/>
                <a:gd name="connsiteY51" fmla="*/ 6316751 h 6685267"/>
                <a:gd name="connsiteX52" fmla="*/ 3478721 w 5822102"/>
                <a:gd name="connsiteY52" fmla="*/ 6315826 h 6685267"/>
                <a:gd name="connsiteX53" fmla="*/ 3517463 w 5822102"/>
                <a:gd name="connsiteY53" fmla="*/ 6313971 h 6685267"/>
                <a:gd name="connsiteX54" fmla="*/ 3671452 w 5822102"/>
                <a:gd name="connsiteY54" fmla="*/ 6301233 h 6685267"/>
                <a:gd name="connsiteX55" fmla="*/ 4265460 w 5822102"/>
                <a:gd name="connsiteY55" fmla="*/ 6149638 h 6685267"/>
                <a:gd name="connsiteX56" fmla="*/ 4546587 w 5822102"/>
                <a:gd name="connsiteY56" fmla="*/ 6018079 h 6685267"/>
                <a:gd name="connsiteX57" fmla="*/ 4818030 w 5822102"/>
                <a:gd name="connsiteY57" fmla="*/ 5858029 h 6685267"/>
                <a:gd name="connsiteX58" fmla="*/ 5081870 w 5822102"/>
                <a:gd name="connsiteY58" fmla="*/ 5676903 h 6685267"/>
                <a:gd name="connsiteX59" fmla="*/ 5212073 w 5822102"/>
                <a:gd name="connsiteY59" fmla="*/ 5581013 h 6685267"/>
                <a:gd name="connsiteX60" fmla="*/ 5343625 w 5822102"/>
                <a:gd name="connsiteY60" fmla="*/ 5481533 h 6685267"/>
                <a:gd name="connsiteX61" fmla="*/ 5610378 w 5822102"/>
                <a:gd name="connsiteY61" fmla="*/ 5284425 h 6685267"/>
                <a:gd name="connsiteX62" fmla="*/ 5822102 w 5822102"/>
                <a:gd name="connsiteY62" fmla="*/ 5126414 h 6685267"/>
                <a:gd name="connsiteX63" fmla="*/ 5822102 w 5822102"/>
                <a:gd name="connsiteY63" fmla="*/ 5556641 h 6685267"/>
                <a:gd name="connsiteX64" fmla="*/ 5576325 w 5822102"/>
                <a:gd name="connsiteY64" fmla="*/ 5749979 h 6685267"/>
                <a:gd name="connsiteX65" fmla="*/ 5447715 w 5822102"/>
                <a:gd name="connsiteY65" fmla="*/ 5852818 h 6685267"/>
                <a:gd name="connsiteX66" fmla="*/ 5315059 w 5822102"/>
                <a:gd name="connsiteY66" fmla="*/ 5956236 h 6685267"/>
                <a:gd name="connsiteX67" fmla="*/ 5038468 w 5822102"/>
                <a:gd name="connsiteY67" fmla="*/ 6155776 h 6685267"/>
                <a:gd name="connsiteX68" fmla="*/ 4741892 w 5822102"/>
                <a:gd name="connsiteY68" fmla="*/ 6338292 h 6685267"/>
                <a:gd name="connsiteX69" fmla="*/ 4420920 w 5822102"/>
                <a:gd name="connsiteY69" fmla="*/ 6492203 h 6685267"/>
                <a:gd name="connsiteX70" fmla="*/ 3717672 w 5822102"/>
                <a:gd name="connsiteY70" fmla="*/ 6670434 h 6685267"/>
                <a:gd name="connsiteX71" fmla="*/ 3535853 w 5822102"/>
                <a:gd name="connsiteY71" fmla="*/ 6683289 h 6685267"/>
                <a:gd name="connsiteX72" fmla="*/ 3490367 w 5822102"/>
                <a:gd name="connsiteY72" fmla="*/ 6684910 h 6685267"/>
                <a:gd name="connsiteX73" fmla="*/ 3445005 w 5822102"/>
                <a:gd name="connsiteY73" fmla="*/ 6685142 h 6685267"/>
                <a:gd name="connsiteX74" fmla="*/ 3355872 w 5822102"/>
                <a:gd name="connsiteY74" fmla="*/ 6684100 h 6685267"/>
                <a:gd name="connsiteX75" fmla="*/ 3179203 w 5822102"/>
                <a:gd name="connsiteY75" fmla="*/ 6677150 h 6685267"/>
                <a:gd name="connsiteX76" fmla="*/ 3002410 w 5822102"/>
                <a:gd name="connsiteY76" fmla="*/ 6661169 h 6685267"/>
                <a:gd name="connsiteX77" fmla="*/ 2650296 w 5822102"/>
                <a:gd name="connsiteY77" fmla="*/ 6604191 h 6685267"/>
                <a:gd name="connsiteX78" fmla="*/ 2306028 w 5822102"/>
                <a:gd name="connsiteY78" fmla="*/ 6505869 h 6685267"/>
                <a:gd name="connsiteX79" fmla="*/ 1978803 w 5822102"/>
                <a:gd name="connsiteY79" fmla="*/ 6363307 h 6685267"/>
                <a:gd name="connsiteX80" fmla="*/ 1678428 w 5822102"/>
                <a:gd name="connsiteY80" fmla="*/ 6177779 h 6685267"/>
                <a:gd name="connsiteX81" fmla="*/ 1175880 w 5822102"/>
                <a:gd name="connsiteY81" fmla="*/ 5710373 h 6685267"/>
                <a:gd name="connsiteX82" fmla="*/ 971502 w 5822102"/>
                <a:gd name="connsiteY82" fmla="*/ 5445399 h 6685267"/>
                <a:gd name="connsiteX83" fmla="*/ 790909 w 5822102"/>
                <a:gd name="connsiteY83" fmla="*/ 5169078 h 6685267"/>
                <a:gd name="connsiteX84" fmla="*/ 706680 w 5822102"/>
                <a:gd name="connsiteY84" fmla="*/ 5031959 h 6685267"/>
                <a:gd name="connsiteX85" fmla="*/ 619143 w 5822102"/>
                <a:gd name="connsiteY85" fmla="*/ 4897157 h 6685267"/>
                <a:gd name="connsiteX86" fmla="*/ 436465 w 5822102"/>
                <a:gd name="connsiteY86" fmla="*/ 4628710 h 6685267"/>
                <a:gd name="connsiteX87" fmla="*/ 347088 w 5822102"/>
                <a:gd name="connsiteY87" fmla="*/ 4492171 h 6685267"/>
                <a:gd name="connsiteX88" fmla="*/ 262001 w 5822102"/>
                <a:gd name="connsiteY88" fmla="*/ 4352619 h 6685267"/>
                <a:gd name="connsiteX89" fmla="*/ 118679 w 5822102"/>
                <a:gd name="connsiteY89" fmla="*/ 4059853 h 6685267"/>
                <a:gd name="connsiteX90" fmla="*/ 28322 w 5822102"/>
                <a:gd name="connsiteY90" fmla="*/ 3749136 h 6685267"/>
                <a:gd name="connsiteX91" fmla="*/ 0 w 5822102"/>
                <a:gd name="connsiteY91" fmla="*/ 3428922 h 6685267"/>
                <a:gd name="connsiteX92" fmla="*/ 253052 w 5822102"/>
                <a:gd name="connsiteY92" fmla="*/ 2174356 h 6685267"/>
                <a:gd name="connsiteX93" fmla="*/ 389141 w 5822102"/>
                <a:gd name="connsiteY93" fmla="*/ 1877652 h 6685267"/>
                <a:gd name="connsiteX94" fmla="*/ 552079 w 5822102"/>
                <a:gd name="connsiteY94" fmla="*/ 1591834 h 6685267"/>
                <a:gd name="connsiteX95" fmla="*/ 954950 w 5822102"/>
                <a:gd name="connsiteY95" fmla="*/ 1061773 h 6685267"/>
                <a:gd name="connsiteX96" fmla="*/ 1192922 w 5822102"/>
                <a:gd name="connsiteY96" fmla="*/ 822626 h 6685267"/>
                <a:gd name="connsiteX97" fmla="*/ 1255939 w 5822102"/>
                <a:gd name="connsiteY97" fmla="*/ 765880 h 6685267"/>
                <a:gd name="connsiteX98" fmla="*/ 1320183 w 5822102"/>
                <a:gd name="connsiteY98" fmla="*/ 710291 h 6685267"/>
                <a:gd name="connsiteX99" fmla="*/ 1452961 w 5822102"/>
                <a:gd name="connsiteY99" fmla="*/ 603514 h 6685267"/>
                <a:gd name="connsiteX100" fmla="*/ 2033360 w 5822102"/>
                <a:gd name="connsiteY100" fmla="*/ 235818 h 6685267"/>
                <a:gd name="connsiteX101" fmla="*/ 2512513 w 5822102"/>
                <a:gd name="connsiteY101" fmla="*/ 30012 h 668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5822102" h="6685267">
                  <a:moveTo>
                    <a:pt x="2605444" y="0"/>
                  </a:moveTo>
                  <a:lnTo>
                    <a:pt x="4757391" y="0"/>
                  </a:lnTo>
                  <a:lnTo>
                    <a:pt x="4913680" y="56274"/>
                  </a:lnTo>
                  <a:cubicBezTo>
                    <a:pt x="5074659" y="119278"/>
                    <a:pt x="5229483" y="195083"/>
                    <a:pt x="5376238" y="282027"/>
                  </a:cubicBezTo>
                  <a:cubicBezTo>
                    <a:pt x="5474014" y="340105"/>
                    <a:pt x="5568080" y="403280"/>
                    <a:pt x="5658024" y="471014"/>
                  </a:cubicBezTo>
                  <a:lnTo>
                    <a:pt x="5822102" y="609109"/>
                  </a:lnTo>
                  <a:lnTo>
                    <a:pt x="5822102" y="760697"/>
                  </a:lnTo>
                  <a:lnTo>
                    <a:pt x="5707785" y="666601"/>
                  </a:lnTo>
                  <a:cubicBezTo>
                    <a:pt x="5665273" y="633682"/>
                    <a:pt x="5621749" y="602008"/>
                    <a:pt x="5577306" y="571666"/>
                  </a:cubicBezTo>
                  <a:cubicBezTo>
                    <a:pt x="5487929" y="511562"/>
                    <a:pt x="5395118" y="456089"/>
                    <a:pt x="5298630" y="407449"/>
                  </a:cubicBezTo>
                  <a:cubicBezTo>
                    <a:pt x="5106266" y="309010"/>
                    <a:pt x="4901153" y="235355"/>
                    <a:pt x="4690768" y="184979"/>
                  </a:cubicBezTo>
                  <a:cubicBezTo>
                    <a:pt x="4480382" y="134486"/>
                    <a:pt x="4264724" y="106807"/>
                    <a:pt x="4048577" y="99280"/>
                  </a:cubicBezTo>
                  <a:cubicBezTo>
                    <a:pt x="3832182" y="90709"/>
                    <a:pt x="3617997" y="102290"/>
                    <a:pt x="3405404" y="131937"/>
                  </a:cubicBezTo>
                  <a:cubicBezTo>
                    <a:pt x="3299353" y="147340"/>
                    <a:pt x="3193915" y="166449"/>
                    <a:pt x="3089702" y="190190"/>
                  </a:cubicBezTo>
                  <a:cubicBezTo>
                    <a:pt x="2985491" y="214278"/>
                    <a:pt x="2882137" y="241725"/>
                    <a:pt x="2780132" y="273457"/>
                  </a:cubicBezTo>
                  <a:cubicBezTo>
                    <a:pt x="2678126" y="305073"/>
                    <a:pt x="2577348" y="340510"/>
                    <a:pt x="2478040" y="379654"/>
                  </a:cubicBezTo>
                  <a:cubicBezTo>
                    <a:pt x="2378854" y="418914"/>
                    <a:pt x="2281017" y="461763"/>
                    <a:pt x="2184897" y="507972"/>
                  </a:cubicBezTo>
                  <a:cubicBezTo>
                    <a:pt x="1992657" y="600271"/>
                    <a:pt x="1806791" y="705542"/>
                    <a:pt x="1629141" y="823205"/>
                  </a:cubicBezTo>
                  <a:cubicBezTo>
                    <a:pt x="1584882" y="852736"/>
                    <a:pt x="1540745" y="882731"/>
                    <a:pt x="1497711" y="914000"/>
                  </a:cubicBezTo>
                  <a:cubicBezTo>
                    <a:pt x="1475888" y="929286"/>
                    <a:pt x="1454555" y="945153"/>
                    <a:pt x="1433099" y="960903"/>
                  </a:cubicBezTo>
                  <a:cubicBezTo>
                    <a:pt x="1411521" y="976537"/>
                    <a:pt x="1390311" y="992634"/>
                    <a:pt x="1369346" y="1008963"/>
                  </a:cubicBezTo>
                  <a:cubicBezTo>
                    <a:pt x="1285119" y="1074165"/>
                    <a:pt x="1202730" y="1141797"/>
                    <a:pt x="1123406" y="1212905"/>
                  </a:cubicBezTo>
                  <a:cubicBezTo>
                    <a:pt x="964391" y="1354656"/>
                    <a:pt x="816900" y="1509261"/>
                    <a:pt x="684367" y="1675564"/>
                  </a:cubicBezTo>
                  <a:cubicBezTo>
                    <a:pt x="618161" y="1758716"/>
                    <a:pt x="555512" y="1844763"/>
                    <a:pt x="497153" y="1933588"/>
                  </a:cubicBezTo>
                  <a:cubicBezTo>
                    <a:pt x="439775" y="2022877"/>
                    <a:pt x="385584" y="2114367"/>
                    <a:pt x="337770" y="2208983"/>
                  </a:cubicBezTo>
                  <a:cubicBezTo>
                    <a:pt x="325388" y="2232493"/>
                    <a:pt x="313862" y="2256349"/>
                    <a:pt x="302461" y="2280207"/>
                  </a:cubicBezTo>
                  <a:lnTo>
                    <a:pt x="285296" y="2316107"/>
                  </a:lnTo>
                  <a:lnTo>
                    <a:pt x="268991" y="2352355"/>
                  </a:lnTo>
                  <a:cubicBezTo>
                    <a:pt x="258324" y="2376560"/>
                    <a:pt x="247535" y="2400764"/>
                    <a:pt x="237849" y="2425432"/>
                  </a:cubicBezTo>
                  <a:cubicBezTo>
                    <a:pt x="228163" y="2450099"/>
                    <a:pt x="217498" y="2474419"/>
                    <a:pt x="208670" y="2499319"/>
                  </a:cubicBezTo>
                  <a:cubicBezTo>
                    <a:pt x="170909" y="2598219"/>
                    <a:pt x="138908" y="2699206"/>
                    <a:pt x="113775" y="2801929"/>
                  </a:cubicBezTo>
                  <a:cubicBezTo>
                    <a:pt x="62773" y="3006911"/>
                    <a:pt x="36659" y="3217917"/>
                    <a:pt x="36781" y="3428922"/>
                  </a:cubicBezTo>
                  <a:cubicBezTo>
                    <a:pt x="37394" y="3534078"/>
                    <a:pt x="47816" y="3639001"/>
                    <a:pt x="69148" y="3741955"/>
                  </a:cubicBezTo>
                  <a:cubicBezTo>
                    <a:pt x="91585" y="3844679"/>
                    <a:pt x="124074" y="3945202"/>
                    <a:pt x="167966" y="4041323"/>
                  </a:cubicBezTo>
                  <a:cubicBezTo>
                    <a:pt x="178387" y="4065528"/>
                    <a:pt x="190525" y="4089153"/>
                    <a:pt x="202049" y="4112894"/>
                  </a:cubicBezTo>
                  <a:cubicBezTo>
                    <a:pt x="214555" y="4136288"/>
                    <a:pt x="226447" y="4159912"/>
                    <a:pt x="239933" y="4182843"/>
                  </a:cubicBezTo>
                  <a:cubicBezTo>
                    <a:pt x="265680" y="4229167"/>
                    <a:pt x="294368" y="4274101"/>
                    <a:pt x="323916" y="4318456"/>
                  </a:cubicBezTo>
                  <a:cubicBezTo>
                    <a:pt x="353341" y="4362927"/>
                    <a:pt x="384849" y="4406240"/>
                    <a:pt x="416604" y="4449436"/>
                  </a:cubicBezTo>
                  <a:cubicBezTo>
                    <a:pt x="448847" y="4492286"/>
                    <a:pt x="482319" y="4534557"/>
                    <a:pt x="515911" y="4576711"/>
                  </a:cubicBezTo>
                  <a:cubicBezTo>
                    <a:pt x="583219" y="4661137"/>
                    <a:pt x="653594" y="4743825"/>
                    <a:pt x="722619" y="4828482"/>
                  </a:cubicBezTo>
                  <a:cubicBezTo>
                    <a:pt x="757315" y="4870637"/>
                    <a:pt x="791889" y="4913138"/>
                    <a:pt x="825972" y="4956104"/>
                  </a:cubicBezTo>
                  <a:cubicBezTo>
                    <a:pt x="859934" y="4998722"/>
                    <a:pt x="893649" y="5044004"/>
                    <a:pt x="926506" y="5085347"/>
                  </a:cubicBezTo>
                  <a:cubicBezTo>
                    <a:pt x="959119" y="5127734"/>
                    <a:pt x="993324" y="5168847"/>
                    <a:pt x="1027040" y="5210191"/>
                  </a:cubicBezTo>
                  <a:cubicBezTo>
                    <a:pt x="1061737" y="5250840"/>
                    <a:pt x="1096188" y="5291488"/>
                    <a:pt x="1132110" y="5330748"/>
                  </a:cubicBezTo>
                  <a:cubicBezTo>
                    <a:pt x="1203465" y="5409731"/>
                    <a:pt x="1277639" y="5485818"/>
                    <a:pt x="1354880" y="5558083"/>
                  </a:cubicBezTo>
                  <a:cubicBezTo>
                    <a:pt x="1509603" y="5702266"/>
                    <a:pt x="1676588" y="5830930"/>
                    <a:pt x="1855220" y="5937591"/>
                  </a:cubicBezTo>
                  <a:cubicBezTo>
                    <a:pt x="1944720" y="5990632"/>
                    <a:pt x="2036549" y="6039272"/>
                    <a:pt x="2131810" y="6080268"/>
                  </a:cubicBezTo>
                  <a:cubicBezTo>
                    <a:pt x="2226460" y="6122423"/>
                    <a:pt x="2324173" y="6157977"/>
                    <a:pt x="2423726" y="6188087"/>
                  </a:cubicBezTo>
                  <a:cubicBezTo>
                    <a:pt x="2523280" y="6218313"/>
                    <a:pt x="2624794" y="6242749"/>
                    <a:pt x="2727780" y="6262552"/>
                  </a:cubicBezTo>
                  <a:cubicBezTo>
                    <a:pt x="2830890" y="6282008"/>
                    <a:pt x="2935714" y="6295326"/>
                    <a:pt x="3041276" y="6304245"/>
                  </a:cubicBezTo>
                  <a:cubicBezTo>
                    <a:pt x="3146836" y="6313277"/>
                    <a:pt x="3253499" y="6317215"/>
                    <a:pt x="3360532" y="6317331"/>
                  </a:cubicBezTo>
                  <a:cubicBezTo>
                    <a:pt x="3387259" y="6317331"/>
                    <a:pt x="3414354" y="6317794"/>
                    <a:pt x="3439855" y="6316751"/>
                  </a:cubicBezTo>
                  <a:lnTo>
                    <a:pt x="3478721" y="6315826"/>
                  </a:lnTo>
                  <a:lnTo>
                    <a:pt x="3517463" y="6313971"/>
                  </a:lnTo>
                  <a:cubicBezTo>
                    <a:pt x="3569078" y="6311772"/>
                    <a:pt x="3620449" y="6306907"/>
                    <a:pt x="3671452" y="6301233"/>
                  </a:cubicBezTo>
                  <a:cubicBezTo>
                    <a:pt x="3875707" y="6277608"/>
                    <a:pt x="4074445" y="6225841"/>
                    <a:pt x="4265460" y="6149638"/>
                  </a:cubicBezTo>
                  <a:cubicBezTo>
                    <a:pt x="4361212" y="6111884"/>
                    <a:pt x="4454636" y="6067065"/>
                    <a:pt x="4546587" y="6018079"/>
                  </a:cubicBezTo>
                  <a:cubicBezTo>
                    <a:pt x="4638662" y="5969322"/>
                    <a:pt x="4729020" y="5915240"/>
                    <a:pt x="4818030" y="5858029"/>
                  </a:cubicBezTo>
                  <a:cubicBezTo>
                    <a:pt x="4907038" y="5800703"/>
                    <a:pt x="4994577" y="5739672"/>
                    <a:pt x="5081870" y="5676903"/>
                  </a:cubicBezTo>
                  <a:cubicBezTo>
                    <a:pt x="5125392" y="5645519"/>
                    <a:pt x="5168794" y="5613324"/>
                    <a:pt x="5212073" y="5581013"/>
                  </a:cubicBezTo>
                  <a:lnTo>
                    <a:pt x="5343625" y="5481533"/>
                  </a:lnTo>
                  <a:cubicBezTo>
                    <a:pt x="5432696" y="5414768"/>
                    <a:pt x="5521951" y="5349452"/>
                    <a:pt x="5610378" y="5284425"/>
                  </a:cubicBezTo>
                  <a:lnTo>
                    <a:pt x="5822102" y="5126414"/>
                  </a:lnTo>
                  <a:lnTo>
                    <a:pt x="5822102" y="5556641"/>
                  </a:lnTo>
                  <a:lnTo>
                    <a:pt x="5576325" y="5749979"/>
                  </a:lnTo>
                  <a:lnTo>
                    <a:pt x="5447715" y="5852818"/>
                  </a:lnTo>
                  <a:cubicBezTo>
                    <a:pt x="5403945" y="5887445"/>
                    <a:pt x="5359932" y="5922073"/>
                    <a:pt x="5315059" y="5956236"/>
                  </a:cubicBezTo>
                  <a:cubicBezTo>
                    <a:pt x="5225682" y="6024680"/>
                    <a:pt x="5133976" y="6091734"/>
                    <a:pt x="5038468" y="6155776"/>
                  </a:cubicBezTo>
                  <a:cubicBezTo>
                    <a:pt x="4943084" y="6219703"/>
                    <a:pt x="4845002" y="6281777"/>
                    <a:pt x="4741892" y="6338292"/>
                  </a:cubicBezTo>
                  <a:cubicBezTo>
                    <a:pt x="4638784" y="6394692"/>
                    <a:pt x="4532120" y="6447038"/>
                    <a:pt x="4420920" y="6492203"/>
                  </a:cubicBezTo>
                  <a:cubicBezTo>
                    <a:pt x="4199255" y="6583693"/>
                    <a:pt x="3959813" y="6644840"/>
                    <a:pt x="3717672" y="6670434"/>
                  </a:cubicBezTo>
                  <a:cubicBezTo>
                    <a:pt x="3657106" y="6676456"/>
                    <a:pt x="3596419" y="6681321"/>
                    <a:pt x="3535853" y="6683289"/>
                  </a:cubicBezTo>
                  <a:lnTo>
                    <a:pt x="3490367" y="6684910"/>
                  </a:lnTo>
                  <a:lnTo>
                    <a:pt x="3445005" y="6685142"/>
                  </a:lnTo>
                  <a:cubicBezTo>
                    <a:pt x="3414354" y="6685605"/>
                    <a:pt x="3385297" y="6684679"/>
                    <a:pt x="3355872" y="6684100"/>
                  </a:cubicBezTo>
                  <a:cubicBezTo>
                    <a:pt x="3297146" y="6683405"/>
                    <a:pt x="3238052" y="6680047"/>
                    <a:pt x="3179203" y="6677150"/>
                  </a:cubicBezTo>
                  <a:cubicBezTo>
                    <a:pt x="3120232" y="6672519"/>
                    <a:pt x="3061259" y="6668233"/>
                    <a:pt x="3002410" y="6661169"/>
                  </a:cubicBezTo>
                  <a:cubicBezTo>
                    <a:pt x="2884589" y="6647851"/>
                    <a:pt x="2766891" y="6629669"/>
                    <a:pt x="2650296" y="6604191"/>
                  </a:cubicBezTo>
                  <a:cubicBezTo>
                    <a:pt x="2533702" y="6578713"/>
                    <a:pt x="2418456" y="6545938"/>
                    <a:pt x="2306028" y="6505869"/>
                  </a:cubicBezTo>
                  <a:cubicBezTo>
                    <a:pt x="2193602" y="6465683"/>
                    <a:pt x="2084118" y="6417738"/>
                    <a:pt x="1978803" y="6363307"/>
                  </a:cubicBezTo>
                  <a:cubicBezTo>
                    <a:pt x="1873855" y="6308066"/>
                    <a:pt x="1773077" y="6246340"/>
                    <a:pt x="1678428" y="6177779"/>
                  </a:cubicBezTo>
                  <a:cubicBezTo>
                    <a:pt x="1488393" y="6041356"/>
                    <a:pt x="1321900" y="5881423"/>
                    <a:pt x="1175880" y="5710373"/>
                  </a:cubicBezTo>
                  <a:cubicBezTo>
                    <a:pt x="1103177" y="5624441"/>
                    <a:pt x="1035501" y="5535732"/>
                    <a:pt x="971502" y="5445399"/>
                  </a:cubicBezTo>
                  <a:cubicBezTo>
                    <a:pt x="907380" y="5355069"/>
                    <a:pt x="847550" y="5262768"/>
                    <a:pt x="790909" y="5169078"/>
                  </a:cubicBezTo>
                  <a:cubicBezTo>
                    <a:pt x="761974" y="5121712"/>
                    <a:pt x="735492" y="5077357"/>
                    <a:pt x="706680" y="5031959"/>
                  </a:cubicBezTo>
                  <a:cubicBezTo>
                    <a:pt x="678114" y="4986910"/>
                    <a:pt x="649058" y="4941860"/>
                    <a:pt x="619143" y="4897157"/>
                  </a:cubicBezTo>
                  <a:lnTo>
                    <a:pt x="436465" y="4628710"/>
                  </a:lnTo>
                  <a:cubicBezTo>
                    <a:pt x="406182" y="4583544"/>
                    <a:pt x="376267" y="4538147"/>
                    <a:pt x="347088" y="4492171"/>
                  </a:cubicBezTo>
                  <a:cubicBezTo>
                    <a:pt x="317908" y="4446194"/>
                    <a:pt x="288974" y="4400102"/>
                    <a:pt x="262001" y="4352619"/>
                  </a:cubicBezTo>
                  <a:cubicBezTo>
                    <a:pt x="207934" y="4258119"/>
                    <a:pt x="158280" y="4160840"/>
                    <a:pt x="118679" y="4059853"/>
                  </a:cubicBezTo>
                  <a:cubicBezTo>
                    <a:pt x="78343" y="3959214"/>
                    <a:pt x="48429" y="3854870"/>
                    <a:pt x="28322" y="3749136"/>
                  </a:cubicBezTo>
                  <a:cubicBezTo>
                    <a:pt x="9073" y="3643402"/>
                    <a:pt x="0" y="3536046"/>
                    <a:pt x="0" y="3428922"/>
                  </a:cubicBezTo>
                  <a:cubicBezTo>
                    <a:pt x="1594" y="3001816"/>
                    <a:pt x="89010" y="2575868"/>
                    <a:pt x="253052" y="2174356"/>
                  </a:cubicBezTo>
                  <a:cubicBezTo>
                    <a:pt x="294246" y="2074066"/>
                    <a:pt x="338873" y="1974700"/>
                    <a:pt x="389141" y="1877652"/>
                  </a:cubicBezTo>
                  <a:cubicBezTo>
                    <a:pt x="438672" y="1780256"/>
                    <a:pt x="493230" y="1684945"/>
                    <a:pt x="552079" y="1591834"/>
                  </a:cubicBezTo>
                  <a:cubicBezTo>
                    <a:pt x="669900" y="1405728"/>
                    <a:pt x="804394" y="1227729"/>
                    <a:pt x="954950" y="1061773"/>
                  </a:cubicBezTo>
                  <a:cubicBezTo>
                    <a:pt x="1030597" y="979085"/>
                    <a:pt x="1109552" y="898829"/>
                    <a:pt x="1192922" y="822626"/>
                  </a:cubicBezTo>
                  <a:cubicBezTo>
                    <a:pt x="1213642" y="803402"/>
                    <a:pt x="1234483" y="784409"/>
                    <a:pt x="1255939" y="765880"/>
                  </a:cubicBezTo>
                  <a:cubicBezTo>
                    <a:pt x="1277273" y="747234"/>
                    <a:pt x="1298237" y="728241"/>
                    <a:pt x="1320183" y="710291"/>
                  </a:cubicBezTo>
                  <a:cubicBezTo>
                    <a:pt x="1363585" y="673811"/>
                    <a:pt x="1408088" y="638489"/>
                    <a:pt x="1452961" y="603514"/>
                  </a:cubicBezTo>
                  <a:cubicBezTo>
                    <a:pt x="1633310" y="464543"/>
                    <a:pt x="1828125" y="341437"/>
                    <a:pt x="2033360" y="235818"/>
                  </a:cubicBezTo>
                  <a:cubicBezTo>
                    <a:pt x="2187242" y="156561"/>
                    <a:pt x="2347554" y="87597"/>
                    <a:pt x="2512513" y="3001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5102EBE-A80F-4CFF-B1DD-941EF9728B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04998" y="98659"/>
              <a:ext cx="5774333" cy="6315453"/>
            </a:xfrm>
            <a:custGeom>
              <a:avLst/>
              <a:gdLst>
                <a:gd name="connsiteX0" fmla="*/ 3707237 w 5774333"/>
                <a:gd name="connsiteY0" fmla="*/ 1489 h 6315453"/>
                <a:gd name="connsiteX1" fmla="*/ 4037665 w 5774333"/>
                <a:gd name="connsiteY1" fmla="*/ 6121 h 6315453"/>
                <a:gd name="connsiteX2" fmla="*/ 4692239 w 5774333"/>
                <a:gd name="connsiteY2" fmla="*/ 102128 h 6315453"/>
                <a:gd name="connsiteX3" fmla="*/ 5315059 w 5774333"/>
                <a:gd name="connsiteY3" fmla="*/ 324945 h 6315453"/>
                <a:gd name="connsiteX4" fmla="*/ 5738325 w 5774333"/>
                <a:gd name="connsiteY4" fmla="*/ 578286 h 6315453"/>
                <a:gd name="connsiteX5" fmla="*/ 5774333 w 5774333"/>
                <a:gd name="connsiteY5" fmla="*/ 606551 h 6315453"/>
                <a:gd name="connsiteX6" fmla="*/ 5774333 w 5774333"/>
                <a:gd name="connsiteY6" fmla="*/ 975490 h 6315453"/>
                <a:gd name="connsiteX7" fmla="*/ 5676001 w 5774333"/>
                <a:gd name="connsiteY7" fmla="*/ 889749 h 6315453"/>
                <a:gd name="connsiteX8" fmla="*/ 5177132 w 5774333"/>
                <a:gd name="connsiteY8" fmla="*/ 581926 h 6315453"/>
                <a:gd name="connsiteX9" fmla="*/ 4615735 w 5774333"/>
                <a:gd name="connsiteY9" fmla="*/ 388640 h 6315453"/>
                <a:gd name="connsiteX10" fmla="*/ 4020010 w 5774333"/>
                <a:gd name="connsiteY10" fmla="*/ 308500 h 6315453"/>
                <a:gd name="connsiteX11" fmla="*/ 3416315 w 5774333"/>
                <a:gd name="connsiteY11" fmla="*/ 328882 h 6315453"/>
                <a:gd name="connsiteX12" fmla="*/ 2823779 w 5774333"/>
                <a:gd name="connsiteY12" fmla="*/ 446545 h 6315453"/>
                <a:gd name="connsiteX13" fmla="*/ 2256987 w 5774333"/>
                <a:gd name="connsiteY13" fmla="*/ 651296 h 6315453"/>
                <a:gd name="connsiteX14" fmla="*/ 1244169 w 5774333"/>
                <a:gd name="connsiteY14" fmla="*/ 1280374 h 6315453"/>
                <a:gd name="connsiteX15" fmla="*/ 830141 w 5774333"/>
                <a:gd name="connsiteY15" fmla="*/ 1700184 h 6315453"/>
                <a:gd name="connsiteX16" fmla="*/ 502792 w 5774333"/>
                <a:gd name="connsiteY16" fmla="*/ 2182300 h 6315453"/>
                <a:gd name="connsiteX17" fmla="*/ 280637 w 5774333"/>
                <a:gd name="connsiteY17" fmla="*/ 2715256 h 6315453"/>
                <a:gd name="connsiteX18" fmla="*/ 199843 w 5774333"/>
                <a:gd name="connsiteY18" fmla="*/ 3283418 h 6315453"/>
                <a:gd name="connsiteX19" fmla="*/ 233926 w 5774333"/>
                <a:gd name="connsiteY19" fmla="*/ 3561593 h 6315453"/>
                <a:gd name="connsiteX20" fmla="*/ 334582 w 5774333"/>
                <a:gd name="connsiteY20" fmla="*/ 3821816 h 6315453"/>
                <a:gd name="connsiteX21" fmla="*/ 404834 w 5774333"/>
                <a:gd name="connsiteY21" fmla="*/ 3944343 h 6315453"/>
                <a:gd name="connsiteX22" fmla="*/ 485506 w 5774333"/>
                <a:gd name="connsiteY22" fmla="*/ 4062932 h 6315453"/>
                <a:gd name="connsiteX23" fmla="*/ 671861 w 5774333"/>
                <a:gd name="connsiteY23" fmla="*/ 4292120 h 6315453"/>
                <a:gd name="connsiteX24" fmla="*/ 873542 w 5774333"/>
                <a:gd name="connsiteY24" fmla="*/ 4523044 h 6315453"/>
                <a:gd name="connsiteX25" fmla="*/ 973831 w 5774333"/>
                <a:gd name="connsiteY25" fmla="*/ 4643601 h 6315453"/>
                <a:gd name="connsiteX26" fmla="*/ 1022014 w 5774333"/>
                <a:gd name="connsiteY26" fmla="*/ 4702780 h 6315453"/>
                <a:gd name="connsiteX27" fmla="*/ 1069215 w 5774333"/>
                <a:gd name="connsiteY27" fmla="*/ 4759411 h 6315453"/>
                <a:gd name="connsiteX28" fmla="*/ 1474784 w 5774333"/>
                <a:gd name="connsiteY28" fmla="*/ 5177948 h 6315453"/>
                <a:gd name="connsiteX29" fmla="*/ 1690442 w 5774333"/>
                <a:gd name="connsiteY29" fmla="*/ 5366255 h 6315453"/>
                <a:gd name="connsiteX30" fmla="*/ 1916276 w 5774333"/>
                <a:gd name="connsiteY30" fmla="*/ 5539852 h 6315453"/>
                <a:gd name="connsiteX31" fmla="*/ 2420784 w 5774333"/>
                <a:gd name="connsiteY31" fmla="*/ 5814437 h 6315453"/>
                <a:gd name="connsiteX32" fmla="*/ 2703015 w 5774333"/>
                <a:gd name="connsiteY32" fmla="*/ 5892029 h 6315453"/>
                <a:gd name="connsiteX33" fmla="*/ 2775350 w 5774333"/>
                <a:gd name="connsiteY33" fmla="*/ 5905695 h 6315453"/>
                <a:gd name="connsiteX34" fmla="*/ 2848299 w 5774333"/>
                <a:gd name="connsiteY34" fmla="*/ 5917161 h 6315453"/>
                <a:gd name="connsiteX35" fmla="*/ 2995544 w 5774333"/>
                <a:gd name="connsiteY35" fmla="*/ 5933605 h 6315453"/>
                <a:gd name="connsiteX36" fmla="*/ 3069596 w 5774333"/>
                <a:gd name="connsiteY36" fmla="*/ 5938933 h 6315453"/>
                <a:gd name="connsiteX37" fmla="*/ 3143894 w 5774333"/>
                <a:gd name="connsiteY37" fmla="*/ 5942639 h 6315453"/>
                <a:gd name="connsiteX38" fmla="*/ 3218436 w 5774333"/>
                <a:gd name="connsiteY38" fmla="*/ 5944260 h 6315453"/>
                <a:gd name="connsiteX39" fmla="*/ 3293101 w 5774333"/>
                <a:gd name="connsiteY39" fmla="*/ 5943913 h 6315453"/>
                <a:gd name="connsiteX40" fmla="*/ 3330494 w 5774333"/>
                <a:gd name="connsiteY40" fmla="*/ 5943565 h 6315453"/>
                <a:gd name="connsiteX41" fmla="*/ 3366540 w 5774333"/>
                <a:gd name="connsiteY41" fmla="*/ 5942059 h 6315453"/>
                <a:gd name="connsiteX42" fmla="*/ 3402462 w 5774333"/>
                <a:gd name="connsiteY42" fmla="*/ 5940323 h 6315453"/>
                <a:gd name="connsiteX43" fmla="*/ 3438262 w 5774333"/>
                <a:gd name="connsiteY43" fmla="*/ 5937543 h 6315453"/>
                <a:gd name="connsiteX44" fmla="*/ 3580236 w 5774333"/>
                <a:gd name="connsiteY44" fmla="*/ 5920982 h 6315453"/>
                <a:gd name="connsiteX45" fmla="*/ 4121034 w 5774333"/>
                <a:gd name="connsiteY45" fmla="*/ 5753290 h 6315453"/>
                <a:gd name="connsiteX46" fmla="*/ 4620639 w 5774333"/>
                <a:gd name="connsiteY46" fmla="*/ 5459364 h 6315453"/>
                <a:gd name="connsiteX47" fmla="*/ 4741771 w 5774333"/>
                <a:gd name="connsiteY47" fmla="*/ 5372971 h 6315453"/>
                <a:gd name="connsiteX48" fmla="*/ 4862901 w 5774333"/>
                <a:gd name="connsiteY48" fmla="*/ 5283682 h 6315453"/>
                <a:gd name="connsiteX49" fmla="*/ 5108229 w 5774333"/>
                <a:gd name="connsiteY49" fmla="*/ 5098386 h 6315453"/>
                <a:gd name="connsiteX50" fmla="*/ 5612493 w 5774333"/>
                <a:gd name="connsiteY50" fmla="*/ 4739724 h 6315453"/>
                <a:gd name="connsiteX51" fmla="*/ 5774333 w 5774333"/>
                <a:gd name="connsiteY51" fmla="*/ 4623488 h 6315453"/>
                <a:gd name="connsiteX52" fmla="*/ 5774333 w 5774333"/>
                <a:gd name="connsiteY52" fmla="*/ 5232926 h 6315453"/>
                <a:gd name="connsiteX53" fmla="*/ 5676492 w 5774333"/>
                <a:gd name="connsiteY53" fmla="*/ 5306859 h 6315453"/>
                <a:gd name="connsiteX54" fmla="*/ 5426260 w 5774333"/>
                <a:gd name="connsiteY54" fmla="*/ 5486233 h 6315453"/>
                <a:gd name="connsiteX55" fmla="*/ 5300225 w 5774333"/>
                <a:gd name="connsiteY55" fmla="*/ 5576217 h 6315453"/>
                <a:gd name="connsiteX56" fmla="*/ 5170757 w 5774333"/>
                <a:gd name="connsiteY56" fmla="*/ 5666780 h 6315453"/>
                <a:gd name="connsiteX57" fmla="*/ 5038100 w 5774333"/>
                <a:gd name="connsiteY57" fmla="*/ 5756185 h 6315453"/>
                <a:gd name="connsiteX58" fmla="*/ 4901276 w 5774333"/>
                <a:gd name="connsiteY58" fmla="*/ 5843043 h 6315453"/>
                <a:gd name="connsiteX59" fmla="*/ 4614019 w 5774333"/>
                <a:gd name="connsiteY59" fmla="*/ 6006103 h 6315453"/>
                <a:gd name="connsiteX60" fmla="*/ 4305061 w 5774333"/>
                <a:gd name="connsiteY60" fmla="*/ 6144726 h 6315453"/>
                <a:gd name="connsiteX61" fmla="*/ 3632710 w 5774333"/>
                <a:gd name="connsiteY61" fmla="*/ 6304196 h 6315453"/>
                <a:gd name="connsiteX62" fmla="*/ 3459594 w 5774333"/>
                <a:gd name="connsiteY62" fmla="*/ 6314504 h 6315453"/>
                <a:gd name="connsiteX63" fmla="*/ 3416315 w 5774333"/>
                <a:gd name="connsiteY63" fmla="*/ 6315429 h 6315453"/>
                <a:gd name="connsiteX64" fmla="*/ 3373159 w 5774333"/>
                <a:gd name="connsiteY64" fmla="*/ 6315198 h 6315453"/>
                <a:gd name="connsiteX65" fmla="*/ 3330127 w 5774333"/>
                <a:gd name="connsiteY65" fmla="*/ 6314735 h 6315453"/>
                <a:gd name="connsiteX66" fmla="*/ 3288320 w 5774333"/>
                <a:gd name="connsiteY66" fmla="*/ 6313230 h 6315453"/>
                <a:gd name="connsiteX67" fmla="*/ 2954350 w 5774333"/>
                <a:gd name="connsiteY67" fmla="*/ 6288098 h 6315453"/>
                <a:gd name="connsiteX68" fmla="*/ 2622466 w 5774333"/>
                <a:gd name="connsiteY68" fmla="*/ 6232742 h 6315453"/>
                <a:gd name="connsiteX69" fmla="*/ 2296466 w 5774333"/>
                <a:gd name="connsiteY69" fmla="*/ 6146001 h 6315453"/>
                <a:gd name="connsiteX70" fmla="*/ 1672419 w 5774333"/>
                <a:gd name="connsiteY70" fmla="*/ 5885197 h 6315453"/>
                <a:gd name="connsiteX71" fmla="*/ 1146578 w 5774333"/>
                <a:gd name="connsiteY71" fmla="*/ 5479168 h 6315453"/>
                <a:gd name="connsiteX72" fmla="*/ 933372 w 5774333"/>
                <a:gd name="connsiteY72" fmla="*/ 5234810 h 6315453"/>
                <a:gd name="connsiteX73" fmla="*/ 747140 w 5774333"/>
                <a:gd name="connsiteY73" fmla="*/ 4976091 h 6315453"/>
                <a:gd name="connsiteX74" fmla="*/ 703616 w 5774333"/>
                <a:gd name="connsiteY74" fmla="*/ 4910196 h 6315453"/>
                <a:gd name="connsiteX75" fmla="*/ 662053 w 5774333"/>
                <a:gd name="connsiteY75" fmla="*/ 4846269 h 6315453"/>
                <a:gd name="connsiteX76" fmla="*/ 580033 w 5774333"/>
                <a:gd name="connsiteY76" fmla="*/ 4722352 h 6315453"/>
                <a:gd name="connsiteX77" fmla="*/ 410105 w 5774333"/>
                <a:gd name="connsiteY77" fmla="*/ 4469193 h 6315453"/>
                <a:gd name="connsiteX78" fmla="*/ 244224 w 5774333"/>
                <a:gd name="connsiteY78" fmla="*/ 4201556 h 6315453"/>
                <a:gd name="connsiteX79" fmla="*/ 169437 w 5774333"/>
                <a:gd name="connsiteY79" fmla="*/ 4059690 h 6315453"/>
                <a:gd name="connsiteX80" fmla="*/ 105929 w 5774333"/>
                <a:gd name="connsiteY80" fmla="*/ 3911221 h 6315453"/>
                <a:gd name="connsiteX81" fmla="*/ 57256 w 5774333"/>
                <a:gd name="connsiteY81" fmla="*/ 3757195 h 6315453"/>
                <a:gd name="connsiteX82" fmla="*/ 39111 w 5774333"/>
                <a:gd name="connsiteY82" fmla="*/ 3678677 h 6315453"/>
                <a:gd name="connsiteX83" fmla="*/ 31142 w 5774333"/>
                <a:gd name="connsiteY83" fmla="*/ 3639300 h 6315453"/>
                <a:gd name="connsiteX84" fmla="*/ 24521 w 5774333"/>
                <a:gd name="connsiteY84" fmla="*/ 3599809 h 6315453"/>
                <a:gd name="connsiteX85" fmla="*/ 0 w 5774333"/>
                <a:gd name="connsiteY85" fmla="*/ 3283418 h 6315453"/>
                <a:gd name="connsiteX86" fmla="*/ 68045 w 5774333"/>
                <a:gd name="connsiteY86" fmla="*/ 2666963 h 6315453"/>
                <a:gd name="connsiteX87" fmla="*/ 272546 w 5774333"/>
                <a:gd name="connsiteY87" fmla="*/ 2076334 h 6315453"/>
                <a:gd name="connsiteX88" fmla="*/ 1039300 w 5774333"/>
                <a:gd name="connsiteY88" fmla="*/ 1073307 h 6315453"/>
                <a:gd name="connsiteX89" fmla="*/ 1547733 w 5774333"/>
                <a:gd name="connsiteY89" fmla="*/ 680365 h 6315453"/>
                <a:gd name="connsiteX90" fmla="*/ 2115995 w 5774333"/>
                <a:gd name="connsiteY90" fmla="*/ 368373 h 6315453"/>
                <a:gd name="connsiteX91" fmla="*/ 3377451 w 5774333"/>
                <a:gd name="connsiteY91" fmla="*/ 24304 h 6315453"/>
                <a:gd name="connsiteX92" fmla="*/ 3707237 w 5774333"/>
                <a:gd name="connsiteY92" fmla="*/ 1489 h 6315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5774333" h="6315453">
                  <a:moveTo>
                    <a:pt x="3707237" y="1489"/>
                  </a:moveTo>
                  <a:cubicBezTo>
                    <a:pt x="3817502" y="-1522"/>
                    <a:pt x="3927875" y="41"/>
                    <a:pt x="4037665" y="6121"/>
                  </a:cubicBezTo>
                  <a:cubicBezTo>
                    <a:pt x="4257614" y="18745"/>
                    <a:pt x="4477439" y="49665"/>
                    <a:pt x="4692239" y="102128"/>
                  </a:cubicBezTo>
                  <a:cubicBezTo>
                    <a:pt x="4907039" y="154474"/>
                    <a:pt x="5116811" y="228592"/>
                    <a:pt x="5315059" y="324945"/>
                  </a:cubicBezTo>
                  <a:cubicBezTo>
                    <a:pt x="5463562" y="397211"/>
                    <a:pt x="5606133" y="481527"/>
                    <a:pt x="5738325" y="578286"/>
                  </a:cubicBezTo>
                  <a:lnTo>
                    <a:pt x="5774333" y="606551"/>
                  </a:lnTo>
                  <a:lnTo>
                    <a:pt x="5774333" y="975490"/>
                  </a:lnTo>
                  <a:lnTo>
                    <a:pt x="5676001" y="889749"/>
                  </a:lnTo>
                  <a:cubicBezTo>
                    <a:pt x="5522381" y="769886"/>
                    <a:pt x="5355519" y="665657"/>
                    <a:pt x="5177132" y="581926"/>
                  </a:cubicBezTo>
                  <a:cubicBezTo>
                    <a:pt x="4998867" y="497965"/>
                    <a:pt x="4810183" y="433574"/>
                    <a:pt x="4615735" y="388640"/>
                  </a:cubicBezTo>
                  <a:cubicBezTo>
                    <a:pt x="4421289" y="343591"/>
                    <a:pt x="4221446" y="317649"/>
                    <a:pt x="4020010" y="308500"/>
                  </a:cubicBezTo>
                  <a:cubicBezTo>
                    <a:pt x="3818207" y="298887"/>
                    <a:pt x="3616649" y="305257"/>
                    <a:pt x="3416315" y="328882"/>
                  </a:cubicBezTo>
                  <a:cubicBezTo>
                    <a:pt x="3216106" y="352623"/>
                    <a:pt x="3017736" y="392346"/>
                    <a:pt x="2823779" y="446545"/>
                  </a:cubicBezTo>
                  <a:cubicBezTo>
                    <a:pt x="2629699" y="500513"/>
                    <a:pt x="2440401" y="570345"/>
                    <a:pt x="2256987" y="651296"/>
                  </a:cubicBezTo>
                  <a:cubicBezTo>
                    <a:pt x="1889058" y="811461"/>
                    <a:pt x="1545527" y="1023856"/>
                    <a:pt x="1244169" y="1280374"/>
                  </a:cubicBezTo>
                  <a:cubicBezTo>
                    <a:pt x="1093982" y="1409039"/>
                    <a:pt x="954828" y="1549400"/>
                    <a:pt x="830141" y="1700184"/>
                  </a:cubicBezTo>
                  <a:cubicBezTo>
                    <a:pt x="705209" y="1850736"/>
                    <a:pt x="594989" y="2012176"/>
                    <a:pt x="502792" y="2182300"/>
                  </a:cubicBezTo>
                  <a:cubicBezTo>
                    <a:pt x="410595" y="2352308"/>
                    <a:pt x="333847" y="2530307"/>
                    <a:pt x="280637" y="2715256"/>
                  </a:cubicBezTo>
                  <a:cubicBezTo>
                    <a:pt x="227306" y="2899741"/>
                    <a:pt x="199719" y="3091521"/>
                    <a:pt x="199843" y="3283418"/>
                  </a:cubicBezTo>
                  <a:cubicBezTo>
                    <a:pt x="200946" y="3377687"/>
                    <a:pt x="210754" y="3471261"/>
                    <a:pt x="233926" y="3561593"/>
                  </a:cubicBezTo>
                  <a:cubicBezTo>
                    <a:pt x="256730" y="3652040"/>
                    <a:pt x="292162" y="3738550"/>
                    <a:pt x="334582" y="3821816"/>
                  </a:cubicBezTo>
                  <a:cubicBezTo>
                    <a:pt x="356038" y="3863392"/>
                    <a:pt x="379823" y="3904157"/>
                    <a:pt x="404834" y="3944343"/>
                  </a:cubicBezTo>
                  <a:cubicBezTo>
                    <a:pt x="430212" y="3984413"/>
                    <a:pt x="457308" y="4023905"/>
                    <a:pt x="485506" y="4062932"/>
                  </a:cubicBezTo>
                  <a:cubicBezTo>
                    <a:pt x="542639" y="4140757"/>
                    <a:pt x="606146" y="4216265"/>
                    <a:pt x="671861" y="4292120"/>
                  </a:cubicBezTo>
                  <a:cubicBezTo>
                    <a:pt x="737576" y="4368091"/>
                    <a:pt x="806234" y="4444062"/>
                    <a:pt x="873542" y="4523044"/>
                  </a:cubicBezTo>
                  <a:cubicBezTo>
                    <a:pt x="907258" y="4562419"/>
                    <a:pt x="940606" y="4602721"/>
                    <a:pt x="973831" y="4643601"/>
                  </a:cubicBezTo>
                  <a:lnTo>
                    <a:pt x="1022014" y="4702780"/>
                  </a:lnTo>
                  <a:cubicBezTo>
                    <a:pt x="1037829" y="4721658"/>
                    <a:pt x="1052910" y="4740998"/>
                    <a:pt x="1069215" y="4759411"/>
                  </a:cubicBezTo>
                  <a:cubicBezTo>
                    <a:pt x="1196477" y="4909269"/>
                    <a:pt x="1334527" y="5047199"/>
                    <a:pt x="1474784" y="5177948"/>
                  </a:cubicBezTo>
                  <a:cubicBezTo>
                    <a:pt x="1545281" y="5243033"/>
                    <a:pt x="1617003" y="5305917"/>
                    <a:pt x="1690442" y="5366255"/>
                  </a:cubicBezTo>
                  <a:cubicBezTo>
                    <a:pt x="1763881" y="5426591"/>
                    <a:pt x="1838668" y="5484959"/>
                    <a:pt x="1916276" y="5539852"/>
                  </a:cubicBezTo>
                  <a:cubicBezTo>
                    <a:pt x="2070877" y="5649872"/>
                    <a:pt x="2237617" y="5748194"/>
                    <a:pt x="2420784" y="5814437"/>
                  </a:cubicBezTo>
                  <a:cubicBezTo>
                    <a:pt x="2512124" y="5847559"/>
                    <a:pt x="2606773" y="5872921"/>
                    <a:pt x="2703015" y="5892029"/>
                  </a:cubicBezTo>
                  <a:cubicBezTo>
                    <a:pt x="2727168" y="5896546"/>
                    <a:pt x="2751075" y="5901758"/>
                    <a:pt x="2775350" y="5905695"/>
                  </a:cubicBezTo>
                  <a:lnTo>
                    <a:pt x="2848299" y="5917161"/>
                  </a:lnTo>
                  <a:cubicBezTo>
                    <a:pt x="2897218" y="5923298"/>
                    <a:pt x="2946136" y="5929784"/>
                    <a:pt x="2995544" y="5933605"/>
                  </a:cubicBezTo>
                  <a:cubicBezTo>
                    <a:pt x="3020188" y="5935806"/>
                    <a:pt x="3044831" y="5937891"/>
                    <a:pt x="3069596" y="5938933"/>
                  </a:cubicBezTo>
                  <a:cubicBezTo>
                    <a:pt x="3094362" y="5940090"/>
                    <a:pt x="3119005" y="5941943"/>
                    <a:pt x="3143894" y="5942639"/>
                  </a:cubicBezTo>
                  <a:lnTo>
                    <a:pt x="3218436" y="5944260"/>
                  </a:lnTo>
                  <a:cubicBezTo>
                    <a:pt x="3243201" y="5944838"/>
                    <a:pt x="3268212" y="5944029"/>
                    <a:pt x="3293101" y="5943913"/>
                  </a:cubicBezTo>
                  <a:lnTo>
                    <a:pt x="3330494" y="5943565"/>
                  </a:lnTo>
                  <a:cubicBezTo>
                    <a:pt x="3342632" y="5943218"/>
                    <a:pt x="3354524" y="5942523"/>
                    <a:pt x="3366540" y="5942059"/>
                  </a:cubicBezTo>
                  <a:cubicBezTo>
                    <a:pt x="3378554" y="5941480"/>
                    <a:pt x="3390570" y="5941134"/>
                    <a:pt x="3402462" y="5940323"/>
                  </a:cubicBezTo>
                  <a:lnTo>
                    <a:pt x="3438262" y="5937543"/>
                  </a:lnTo>
                  <a:cubicBezTo>
                    <a:pt x="3485954" y="5933953"/>
                    <a:pt x="3533279" y="5927931"/>
                    <a:pt x="3580236" y="5920982"/>
                  </a:cubicBezTo>
                  <a:cubicBezTo>
                    <a:pt x="3768185" y="5891567"/>
                    <a:pt x="3948901" y="5834010"/>
                    <a:pt x="4121034" y="5753290"/>
                  </a:cubicBezTo>
                  <a:cubicBezTo>
                    <a:pt x="4293782" y="5673497"/>
                    <a:pt x="4458191" y="5571353"/>
                    <a:pt x="4620639" y="5459364"/>
                  </a:cubicBezTo>
                  <a:cubicBezTo>
                    <a:pt x="4661221" y="5431455"/>
                    <a:pt x="4701557" y="5402271"/>
                    <a:pt x="4741771" y="5372971"/>
                  </a:cubicBezTo>
                  <a:cubicBezTo>
                    <a:pt x="4782230" y="5343672"/>
                    <a:pt x="4822566" y="5313908"/>
                    <a:pt x="4862901" y="5283682"/>
                  </a:cubicBezTo>
                  <a:lnTo>
                    <a:pt x="5108229" y="5098386"/>
                  </a:lnTo>
                  <a:cubicBezTo>
                    <a:pt x="5276563" y="4972270"/>
                    <a:pt x="5446489" y="4854838"/>
                    <a:pt x="5612493" y="4739724"/>
                  </a:cubicBezTo>
                  <a:lnTo>
                    <a:pt x="5774333" y="4623488"/>
                  </a:lnTo>
                  <a:lnTo>
                    <a:pt x="5774333" y="5232926"/>
                  </a:lnTo>
                  <a:lnTo>
                    <a:pt x="5676492" y="5306859"/>
                  </a:lnTo>
                  <a:cubicBezTo>
                    <a:pt x="5592693" y="5367905"/>
                    <a:pt x="5508955" y="5427286"/>
                    <a:pt x="5426260" y="5486233"/>
                  </a:cubicBezTo>
                  <a:lnTo>
                    <a:pt x="5300225" y="5576217"/>
                  </a:lnTo>
                  <a:cubicBezTo>
                    <a:pt x="5257559" y="5606443"/>
                    <a:pt x="5214525" y="5636901"/>
                    <a:pt x="5170757" y="5666780"/>
                  </a:cubicBezTo>
                  <a:cubicBezTo>
                    <a:pt x="5127110" y="5696775"/>
                    <a:pt x="5082973" y="5726654"/>
                    <a:pt x="5038100" y="5756185"/>
                  </a:cubicBezTo>
                  <a:cubicBezTo>
                    <a:pt x="4993106" y="5785486"/>
                    <a:pt x="4947743" y="5814553"/>
                    <a:pt x="4901276" y="5843043"/>
                  </a:cubicBezTo>
                  <a:cubicBezTo>
                    <a:pt x="4808835" y="5900136"/>
                    <a:pt x="4713449" y="5955494"/>
                    <a:pt x="4614019" y="6006103"/>
                  </a:cubicBezTo>
                  <a:cubicBezTo>
                    <a:pt x="4514711" y="6056943"/>
                    <a:pt x="4411971" y="6104192"/>
                    <a:pt x="4305061" y="6144726"/>
                  </a:cubicBezTo>
                  <a:cubicBezTo>
                    <a:pt x="4092223" y="6226952"/>
                    <a:pt x="3863569" y="6282424"/>
                    <a:pt x="3632710" y="6304196"/>
                  </a:cubicBezTo>
                  <a:cubicBezTo>
                    <a:pt x="3574964" y="6309408"/>
                    <a:pt x="3517218" y="6313345"/>
                    <a:pt x="3459594" y="6314504"/>
                  </a:cubicBezTo>
                  <a:lnTo>
                    <a:pt x="3416315" y="6315429"/>
                  </a:lnTo>
                  <a:cubicBezTo>
                    <a:pt x="3401971" y="6315546"/>
                    <a:pt x="3387505" y="6315198"/>
                    <a:pt x="3373159" y="6315198"/>
                  </a:cubicBezTo>
                  <a:lnTo>
                    <a:pt x="3330127" y="6314735"/>
                  </a:lnTo>
                  <a:lnTo>
                    <a:pt x="3288320" y="6313230"/>
                  </a:lnTo>
                  <a:cubicBezTo>
                    <a:pt x="3176996" y="6309870"/>
                    <a:pt x="3065428" y="6301533"/>
                    <a:pt x="2954350" y="6288098"/>
                  </a:cubicBezTo>
                  <a:cubicBezTo>
                    <a:pt x="2843150" y="6275360"/>
                    <a:pt x="2732194" y="6257061"/>
                    <a:pt x="2622466" y="6232742"/>
                  </a:cubicBezTo>
                  <a:cubicBezTo>
                    <a:pt x="2512859" y="6208190"/>
                    <a:pt x="2404110" y="6179122"/>
                    <a:pt x="2296466" y="6146001"/>
                  </a:cubicBezTo>
                  <a:cubicBezTo>
                    <a:pt x="2081544" y="6079179"/>
                    <a:pt x="1869073" y="5996027"/>
                    <a:pt x="1672419" y="5885197"/>
                  </a:cubicBezTo>
                  <a:cubicBezTo>
                    <a:pt x="1475643" y="5774599"/>
                    <a:pt x="1299954" y="5634353"/>
                    <a:pt x="1146578" y="5479168"/>
                  </a:cubicBezTo>
                  <a:cubicBezTo>
                    <a:pt x="1069461" y="5401692"/>
                    <a:pt x="999333" y="5319235"/>
                    <a:pt x="933372" y="5234810"/>
                  </a:cubicBezTo>
                  <a:cubicBezTo>
                    <a:pt x="867781" y="5150038"/>
                    <a:pt x="805375" y="5063991"/>
                    <a:pt x="747140" y="4976091"/>
                  </a:cubicBezTo>
                  <a:cubicBezTo>
                    <a:pt x="732182" y="4954319"/>
                    <a:pt x="718082" y="4932199"/>
                    <a:pt x="703616" y="4910196"/>
                  </a:cubicBezTo>
                  <a:lnTo>
                    <a:pt x="662053" y="4846269"/>
                  </a:lnTo>
                  <a:cubicBezTo>
                    <a:pt x="635449" y="4804925"/>
                    <a:pt x="607864" y="4763928"/>
                    <a:pt x="580033" y="4722352"/>
                  </a:cubicBezTo>
                  <a:lnTo>
                    <a:pt x="410105" y="4469193"/>
                  </a:lnTo>
                  <a:cubicBezTo>
                    <a:pt x="353095" y="4382915"/>
                    <a:pt x="296820" y="4294089"/>
                    <a:pt x="244224" y="4201556"/>
                  </a:cubicBezTo>
                  <a:cubicBezTo>
                    <a:pt x="217987" y="4155232"/>
                    <a:pt x="192609" y="4108098"/>
                    <a:pt x="169437" y="4059690"/>
                  </a:cubicBezTo>
                  <a:cubicBezTo>
                    <a:pt x="146388" y="4011165"/>
                    <a:pt x="124932" y="3961715"/>
                    <a:pt x="105929" y="3911221"/>
                  </a:cubicBezTo>
                  <a:cubicBezTo>
                    <a:pt x="87293" y="3860613"/>
                    <a:pt x="70742" y="3809309"/>
                    <a:pt x="57256" y="3757195"/>
                  </a:cubicBezTo>
                  <a:cubicBezTo>
                    <a:pt x="50881" y="3731138"/>
                    <a:pt x="44383" y="3704965"/>
                    <a:pt x="39111" y="3678677"/>
                  </a:cubicBezTo>
                  <a:lnTo>
                    <a:pt x="31142" y="3639300"/>
                  </a:lnTo>
                  <a:lnTo>
                    <a:pt x="24521" y="3599809"/>
                  </a:lnTo>
                  <a:cubicBezTo>
                    <a:pt x="7234" y="3494423"/>
                    <a:pt x="0" y="3388457"/>
                    <a:pt x="0" y="3283418"/>
                  </a:cubicBezTo>
                  <a:cubicBezTo>
                    <a:pt x="491" y="3076698"/>
                    <a:pt x="23418" y="2869978"/>
                    <a:pt x="68045" y="2666963"/>
                  </a:cubicBezTo>
                  <a:cubicBezTo>
                    <a:pt x="112550" y="2464064"/>
                    <a:pt x="180717" y="2265104"/>
                    <a:pt x="272546" y="2076334"/>
                  </a:cubicBezTo>
                  <a:cubicBezTo>
                    <a:pt x="457062" y="1698794"/>
                    <a:pt x="724457" y="1360978"/>
                    <a:pt x="1039300" y="1073307"/>
                  </a:cubicBezTo>
                  <a:cubicBezTo>
                    <a:pt x="1197090" y="929472"/>
                    <a:pt x="1367630" y="798259"/>
                    <a:pt x="1547733" y="680365"/>
                  </a:cubicBezTo>
                  <a:cubicBezTo>
                    <a:pt x="1728081" y="562587"/>
                    <a:pt x="1917870" y="457663"/>
                    <a:pt x="2115995" y="368373"/>
                  </a:cubicBezTo>
                  <a:cubicBezTo>
                    <a:pt x="2512737" y="191070"/>
                    <a:pt x="2939883" y="73870"/>
                    <a:pt x="3377451" y="24304"/>
                  </a:cubicBezTo>
                  <a:cubicBezTo>
                    <a:pt x="3486812" y="12086"/>
                    <a:pt x="3596971" y="4500"/>
                    <a:pt x="3707237" y="148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C18CE1F-9DF1-47AF-9E66-6CE348AC23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10220" y="131729"/>
              <a:ext cx="5769111" cy="6229400"/>
            </a:xfrm>
            <a:custGeom>
              <a:avLst/>
              <a:gdLst>
                <a:gd name="connsiteX0" fmla="*/ 3882695 w 5769111"/>
                <a:gd name="connsiteY0" fmla="*/ 0 h 6229400"/>
                <a:gd name="connsiteX1" fmla="*/ 5691883 w 5769111"/>
                <a:gd name="connsiteY1" fmla="*/ 557381 h 6229400"/>
                <a:gd name="connsiteX2" fmla="*/ 5769111 w 5769111"/>
                <a:gd name="connsiteY2" fmla="*/ 620523 h 6229400"/>
                <a:gd name="connsiteX3" fmla="*/ 5769111 w 5769111"/>
                <a:gd name="connsiteY3" fmla="*/ 1464911 h 6229400"/>
                <a:gd name="connsiteX4" fmla="*/ 5660063 w 5769111"/>
                <a:gd name="connsiteY4" fmla="*/ 1328105 h 6229400"/>
                <a:gd name="connsiteX5" fmla="*/ 4910471 w 5769111"/>
                <a:gd name="connsiteY5" fmla="*/ 781599 h 6229400"/>
                <a:gd name="connsiteX6" fmla="*/ 3882695 w 5769111"/>
                <a:gd name="connsiteY6" fmla="*/ 579048 h 6229400"/>
                <a:gd name="connsiteX7" fmla="*/ 2683153 w 5769111"/>
                <a:gd name="connsiteY7" fmla="*/ 797003 h 6229400"/>
                <a:gd name="connsiteX8" fmla="*/ 1617493 w 5769111"/>
                <a:gd name="connsiteY8" fmla="*/ 1395738 h 6229400"/>
                <a:gd name="connsiteX9" fmla="*/ 880408 w 5769111"/>
                <a:gd name="connsiteY9" fmla="*/ 2259099 h 6229400"/>
                <a:gd name="connsiteX10" fmla="*/ 613135 w 5769111"/>
                <a:gd name="connsiteY10" fmla="*/ 3263863 h 6229400"/>
                <a:gd name="connsiteX11" fmla="*/ 1055484 w 5769111"/>
                <a:gd name="connsiteY11" fmla="*/ 4196825 h 6229400"/>
                <a:gd name="connsiteX12" fmla="*/ 1278376 w 5769111"/>
                <a:gd name="connsiteY12" fmla="*/ 4492950 h 6229400"/>
                <a:gd name="connsiteX13" fmla="*/ 3369851 w 5769111"/>
                <a:gd name="connsiteY13" fmla="*/ 5650468 h 6229400"/>
                <a:gd name="connsiteX14" fmla="*/ 4957551 w 5769111"/>
                <a:gd name="connsiteY14" fmla="*/ 4938355 h 6229400"/>
                <a:gd name="connsiteX15" fmla="*/ 5150773 w 5769111"/>
                <a:gd name="connsiteY15" fmla="*/ 4796950 h 6229400"/>
                <a:gd name="connsiteX16" fmla="*/ 5747247 w 5769111"/>
                <a:gd name="connsiteY16" fmla="*/ 4338176 h 6229400"/>
                <a:gd name="connsiteX17" fmla="*/ 5769111 w 5769111"/>
                <a:gd name="connsiteY17" fmla="*/ 4318497 h 6229400"/>
                <a:gd name="connsiteX18" fmla="*/ 5769111 w 5769111"/>
                <a:gd name="connsiteY18" fmla="*/ 5074612 h 6229400"/>
                <a:gd name="connsiteX19" fmla="*/ 5636252 w 5769111"/>
                <a:gd name="connsiteY19" fmla="*/ 5174208 h 6229400"/>
                <a:gd name="connsiteX20" fmla="*/ 5334922 w 5769111"/>
                <a:gd name="connsiteY20" fmla="*/ 5394528 h 6229400"/>
                <a:gd name="connsiteX21" fmla="*/ 3369727 w 5769111"/>
                <a:gd name="connsiteY21" fmla="*/ 6229400 h 6229400"/>
                <a:gd name="connsiteX22" fmla="*/ 771046 w 5769111"/>
                <a:gd name="connsiteY22" fmla="*/ 4817913 h 6229400"/>
                <a:gd name="connsiteX23" fmla="*/ 0 w 5769111"/>
                <a:gd name="connsiteY23" fmla="*/ 3263748 h 6229400"/>
                <a:gd name="connsiteX24" fmla="*/ 3882695 w 5769111"/>
                <a:gd name="connsiteY24" fmla="*/ 0 h 622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69111" h="6229400">
                  <a:moveTo>
                    <a:pt x="3882695" y="0"/>
                  </a:moveTo>
                  <a:cubicBezTo>
                    <a:pt x="4601253" y="0"/>
                    <a:pt x="5210727" y="205477"/>
                    <a:pt x="5691883" y="557381"/>
                  </a:cubicBezTo>
                  <a:lnTo>
                    <a:pt x="5769111" y="620523"/>
                  </a:lnTo>
                  <a:lnTo>
                    <a:pt x="5769111" y="1464911"/>
                  </a:lnTo>
                  <a:lnTo>
                    <a:pt x="5660063" y="1328105"/>
                  </a:lnTo>
                  <a:cubicBezTo>
                    <a:pt x="5449800" y="1091506"/>
                    <a:pt x="5197607" y="907600"/>
                    <a:pt x="4910471" y="781599"/>
                  </a:cubicBezTo>
                  <a:cubicBezTo>
                    <a:pt x="4604088" y="647260"/>
                    <a:pt x="4258349" y="579048"/>
                    <a:pt x="3882695" y="579048"/>
                  </a:cubicBezTo>
                  <a:cubicBezTo>
                    <a:pt x="3484238" y="579048"/>
                    <a:pt x="3080631" y="652240"/>
                    <a:pt x="2683153" y="797003"/>
                  </a:cubicBezTo>
                  <a:cubicBezTo>
                    <a:pt x="2296098" y="937595"/>
                    <a:pt x="1927678" y="1144662"/>
                    <a:pt x="1617493" y="1395738"/>
                  </a:cubicBezTo>
                  <a:cubicBezTo>
                    <a:pt x="1301915" y="1651098"/>
                    <a:pt x="1053890" y="1941665"/>
                    <a:pt x="880408" y="2259099"/>
                  </a:cubicBezTo>
                  <a:cubicBezTo>
                    <a:pt x="703125" y="2583597"/>
                    <a:pt x="613135" y="2921645"/>
                    <a:pt x="613135" y="3263863"/>
                  </a:cubicBezTo>
                  <a:cubicBezTo>
                    <a:pt x="613135" y="3608512"/>
                    <a:pt x="756702" y="3809789"/>
                    <a:pt x="1055484" y="4196825"/>
                  </a:cubicBezTo>
                  <a:cubicBezTo>
                    <a:pt x="1127574" y="4290167"/>
                    <a:pt x="1202116" y="4386753"/>
                    <a:pt x="1278376" y="4492950"/>
                  </a:cubicBezTo>
                  <a:cubicBezTo>
                    <a:pt x="1861105" y="5304313"/>
                    <a:pt x="2486623" y="5650468"/>
                    <a:pt x="3369851" y="5650468"/>
                  </a:cubicBezTo>
                  <a:cubicBezTo>
                    <a:pt x="3949515" y="5650468"/>
                    <a:pt x="4374822" y="5368471"/>
                    <a:pt x="4957551" y="4938355"/>
                  </a:cubicBezTo>
                  <a:cubicBezTo>
                    <a:pt x="5022653" y="4890293"/>
                    <a:pt x="5087755" y="4842811"/>
                    <a:pt x="5150773" y="4796950"/>
                  </a:cubicBezTo>
                  <a:cubicBezTo>
                    <a:pt x="5364254" y="4641404"/>
                    <a:pt x="5570313" y="4491241"/>
                    <a:pt x="5747247" y="4338176"/>
                  </a:cubicBezTo>
                  <a:lnTo>
                    <a:pt x="5769111" y="4318497"/>
                  </a:lnTo>
                  <a:lnTo>
                    <a:pt x="5769111" y="5074612"/>
                  </a:lnTo>
                  <a:lnTo>
                    <a:pt x="5636252" y="5174208"/>
                  </a:lnTo>
                  <a:cubicBezTo>
                    <a:pt x="5537051" y="5246835"/>
                    <a:pt x="5436100" y="5319845"/>
                    <a:pt x="5334922" y="5394528"/>
                  </a:cubicBezTo>
                  <a:cubicBezTo>
                    <a:pt x="4745327" y="5829741"/>
                    <a:pt x="4177309" y="6229400"/>
                    <a:pt x="3369727" y="6229400"/>
                  </a:cubicBezTo>
                  <a:cubicBezTo>
                    <a:pt x="2172147" y="6229400"/>
                    <a:pt x="1394603" y="5686137"/>
                    <a:pt x="771046" y="4817913"/>
                  </a:cubicBezTo>
                  <a:cubicBezTo>
                    <a:pt x="396864" y="4297000"/>
                    <a:pt x="0" y="3939728"/>
                    <a:pt x="0" y="3263748"/>
                  </a:cubicBezTo>
                  <a:cubicBezTo>
                    <a:pt x="0" y="1461170"/>
                    <a:pt x="1955141" y="0"/>
                    <a:pt x="3882695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BD26A8C-8D1D-41E6-A71E-FE9AC75F3F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10220" y="131729"/>
              <a:ext cx="5769111" cy="6229400"/>
            </a:xfrm>
            <a:custGeom>
              <a:avLst/>
              <a:gdLst>
                <a:gd name="connsiteX0" fmla="*/ 3882695 w 5769111"/>
                <a:gd name="connsiteY0" fmla="*/ 0 h 6229400"/>
                <a:gd name="connsiteX1" fmla="*/ 5691883 w 5769111"/>
                <a:gd name="connsiteY1" fmla="*/ 557381 h 6229400"/>
                <a:gd name="connsiteX2" fmla="*/ 5769111 w 5769111"/>
                <a:gd name="connsiteY2" fmla="*/ 620523 h 6229400"/>
                <a:gd name="connsiteX3" fmla="*/ 5769111 w 5769111"/>
                <a:gd name="connsiteY3" fmla="*/ 1675390 h 6229400"/>
                <a:gd name="connsiteX4" fmla="*/ 5711488 w 5769111"/>
                <a:gd name="connsiteY4" fmla="*/ 1585205 h 6229400"/>
                <a:gd name="connsiteX5" fmla="*/ 5566027 w 5769111"/>
                <a:gd name="connsiteY5" fmla="*/ 1402571 h 6229400"/>
                <a:gd name="connsiteX6" fmla="*/ 4858734 w 5769111"/>
                <a:gd name="connsiteY6" fmla="*/ 886639 h 6229400"/>
                <a:gd name="connsiteX7" fmla="*/ 3882695 w 5769111"/>
                <a:gd name="connsiteY7" fmla="*/ 694858 h 6229400"/>
                <a:gd name="connsiteX8" fmla="*/ 2727046 w 5769111"/>
                <a:gd name="connsiteY8" fmla="*/ 905053 h 6229400"/>
                <a:gd name="connsiteX9" fmla="*/ 1697186 w 5769111"/>
                <a:gd name="connsiteY9" fmla="*/ 1483638 h 6229400"/>
                <a:gd name="connsiteX10" fmla="*/ 989279 w 5769111"/>
                <a:gd name="connsiteY10" fmla="*/ 2312139 h 6229400"/>
                <a:gd name="connsiteX11" fmla="*/ 735615 w 5769111"/>
                <a:gd name="connsiteY11" fmla="*/ 3263863 h 6229400"/>
                <a:gd name="connsiteX12" fmla="*/ 1154424 w 5769111"/>
                <a:gd name="connsiteY12" fmla="*/ 4128614 h 6229400"/>
                <a:gd name="connsiteX13" fmla="*/ 1379768 w 5769111"/>
                <a:gd name="connsiteY13" fmla="*/ 4427981 h 6229400"/>
                <a:gd name="connsiteX14" fmla="*/ 2239456 w 5769111"/>
                <a:gd name="connsiteY14" fmla="*/ 5256947 h 6229400"/>
                <a:gd name="connsiteX15" fmla="*/ 3369727 w 5769111"/>
                <a:gd name="connsiteY15" fmla="*/ 5534658 h 6229400"/>
                <a:gd name="connsiteX16" fmla="*/ 4096760 w 5769111"/>
                <a:gd name="connsiteY16" fmla="*/ 5357817 h 6229400"/>
                <a:gd name="connsiteX17" fmla="*/ 4881905 w 5769111"/>
                <a:gd name="connsiteY17" fmla="*/ 4847212 h 6229400"/>
                <a:gd name="connsiteX18" fmla="*/ 5075739 w 5769111"/>
                <a:gd name="connsiteY18" fmla="*/ 4705346 h 6229400"/>
                <a:gd name="connsiteX19" fmla="*/ 5759930 w 5769111"/>
                <a:gd name="connsiteY19" fmla="*/ 4166809 h 6229400"/>
                <a:gd name="connsiteX20" fmla="*/ 5769111 w 5769111"/>
                <a:gd name="connsiteY20" fmla="*/ 4157764 h 6229400"/>
                <a:gd name="connsiteX21" fmla="*/ 5769111 w 5769111"/>
                <a:gd name="connsiteY21" fmla="*/ 5074612 h 6229400"/>
                <a:gd name="connsiteX22" fmla="*/ 5636252 w 5769111"/>
                <a:gd name="connsiteY22" fmla="*/ 5174208 h 6229400"/>
                <a:gd name="connsiteX23" fmla="*/ 5334922 w 5769111"/>
                <a:gd name="connsiteY23" fmla="*/ 5394528 h 6229400"/>
                <a:gd name="connsiteX24" fmla="*/ 3369727 w 5769111"/>
                <a:gd name="connsiteY24" fmla="*/ 6229400 h 6229400"/>
                <a:gd name="connsiteX25" fmla="*/ 771046 w 5769111"/>
                <a:gd name="connsiteY25" fmla="*/ 4817913 h 6229400"/>
                <a:gd name="connsiteX26" fmla="*/ 0 w 5769111"/>
                <a:gd name="connsiteY26" fmla="*/ 3263748 h 6229400"/>
                <a:gd name="connsiteX27" fmla="*/ 3882695 w 5769111"/>
                <a:gd name="connsiteY27" fmla="*/ 0 h 622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769111" h="6229400">
                  <a:moveTo>
                    <a:pt x="3882695" y="0"/>
                  </a:moveTo>
                  <a:cubicBezTo>
                    <a:pt x="4601253" y="0"/>
                    <a:pt x="5210727" y="205477"/>
                    <a:pt x="5691883" y="557381"/>
                  </a:cubicBezTo>
                  <a:lnTo>
                    <a:pt x="5769111" y="620523"/>
                  </a:lnTo>
                  <a:lnTo>
                    <a:pt x="5769111" y="1675390"/>
                  </a:lnTo>
                  <a:lnTo>
                    <a:pt x="5711488" y="1585205"/>
                  </a:lnTo>
                  <a:cubicBezTo>
                    <a:pt x="5665942" y="1521390"/>
                    <a:pt x="5617428" y="1460432"/>
                    <a:pt x="5566027" y="1402571"/>
                  </a:cubicBezTo>
                  <a:cubicBezTo>
                    <a:pt x="5367411" y="1179058"/>
                    <a:pt x="5129563" y="1005460"/>
                    <a:pt x="4858734" y="886639"/>
                  </a:cubicBezTo>
                  <a:cubicBezTo>
                    <a:pt x="4568779" y="759363"/>
                    <a:pt x="4240327" y="694858"/>
                    <a:pt x="3882695" y="694858"/>
                  </a:cubicBezTo>
                  <a:cubicBezTo>
                    <a:pt x="3504835" y="694858"/>
                    <a:pt x="3105151" y="767471"/>
                    <a:pt x="2727046" y="905053"/>
                  </a:cubicBezTo>
                  <a:cubicBezTo>
                    <a:pt x="2352985" y="1041013"/>
                    <a:pt x="1996826" y="1241132"/>
                    <a:pt x="1697186" y="1483638"/>
                  </a:cubicBezTo>
                  <a:cubicBezTo>
                    <a:pt x="1397913" y="1725796"/>
                    <a:pt x="1153199" y="2012308"/>
                    <a:pt x="989279" y="2312139"/>
                  </a:cubicBezTo>
                  <a:cubicBezTo>
                    <a:pt x="820946" y="2620077"/>
                    <a:pt x="735615" y="2940290"/>
                    <a:pt x="735615" y="3263863"/>
                  </a:cubicBezTo>
                  <a:cubicBezTo>
                    <a:pt x="735615" y="3573074"/>
                    <a:pt x="863980" y="3752464"/>
                    <a:pt x="1154424" y="4128614"/>
                  </a:cubicBezTo>
                  <a:cubicBezTo>
                    <a:pt x="1227127" y="4222767"/>
                    <a:pt x="1302282" y="4320162"/>
                    <a:pt x="1379768" y="4427981"/>
                  </a:cubicBezTo>
                  <a:cubicBezTo>
                    <a:pt x="1653784" y="4809458"/>
                    <a:pt x="1934912" y="5080685"/>
                    <a:pt x="2239456" y="5256947"/>
                  </a:cubicBezTo>
                  <a:cubicBezTo>
                    <a:pt x="2562268" y="5443863"/>
                    <a:pt x="2932037" y="5534658"/>
                    <a:pt x="3369727" y="5534658"/>
                  </a:cubicBezTo>
                  <a:cubicBezTo>
                    <a:pt x="3618120" y="5534658"/>
                    <a:pt x="3849103" y="5478491"/>
                    <a:pt x="4096760" y="5357817"/>
                  </a:cubicBezTo>
                  <a:cubicBezTo>
                    <a:pt x="4351037" y="5233901"/>
                    <a:pt x="4602740" y="5053238"/>
                    <a:pt x="4881905" y="4847212"/>
                  </a:cubicBezTo>
                  <a:cubicBezTo>
                    <a:pt x="4947375" y="4798920"/>
                    <a:pt x="5012599" y="4751322"/>
                    <a:pt x="5075739" y="4705346"/>
                  </a:cubicBezTo>
                  <a:cubicBezTo>
                    <a:pt x="5327320" y="4521990"/>
                    <a:pt x="5568418" y="4346256"/>
                    <a:pt x="5759930" y="4166809"/>
                  </a:cubicBezTo>
                  <a:lnTo>
                    <a:pt x="5769111" y="4157764"/>
                  </a:lnTo>
                  <a:lnTo>
                    <a:pt x="5769111" y="5074612"/>
                  </a:lnTo>
                  <a:lnTo>
                    <a:pt x="5636252" y="5174208"/>
                  </a:lnTo>
                  <a:cubicBezTo>
                    <a:pt x="5537051" y="5246835"/>
                    <a:pt x="5436100" y="5319845"/>
                    <a:pt x="5334922" y="5394528"/>
                  </a:cubicBezTo>
                  <a:cubicBezTo>
                    <a:pt x="4745327" y="5829741"/>
                    <a:pt x="4177309" y="6229400"/>
                    <a:pt x="3369727" y="6229400"/>
                  </a:cubicBezTo>
                  <a:cubicBezTo>
                    <a:pt x="2172147" y="6229400"/>
                    <a:pt x="1394603" y="5686137"/>
                    <a:pt x="771046" y="4817913"/>
                  </a:cubicBezTo>
                  <a:cubicBezTo>
                    <a:pt x="396864" y="4297000"/>
                    <a:pt x="0" y="3939728"/>
                    <a:pt x="0" y="3263748"/>
                  </a:cubicBezTo>
                  <a:cubicBezTo>
                    <a:pt x="0" y="1461170"/>
                    <a:pt x="1955141" y="0"/>
                    <a:pt x="3882695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Graphic 6" descr="Vinkje">
            <a:extLst>
              <a:ext uri="{FF2B5EF4-FFF2-40B4-BE49-F238E27FC236}">
                <a16:creationId xmlns:a16="http://schemas.microsoft.com/office/drawing/2014/main" id="{F69A76CC-56D7-6313-C76E-E0F188063D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75615" y="2065912"/>
            <a:ext cx="2746374" cy="2746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84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9369" y="238539"/>
            <a:ext cx="8263890" cy="1434415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b">
            <a:normAutofit/>
          </a:bodyPr>
          <a:lstStyle/>
          <a:p>
            <a:r>
              <a:rPr lang="nl-NL" sz="4700" dirty="0"/>
              <a:t>How do we </a:t>
            </a:r>
            <a:r>
              <a:rPr lang="nl-NL" sz="4700" dirty="0" err="1"/>
              <a:t>create</a:t>
            </a:r>
            <a:r>
              <a:rPr lang="nl-NL" sz="4700" dirty="0"/>
              <a:t> </a:t>
            </a:r>
            <a:r>
              <a:rPr lang="nl-NL" sz="4700" dirty="0" err="1"/>
              <a:t>interrogative</a:t>
            </a:r>
            <a:r>
              <a:rPr lang="nl-NL" sz="4700" dirty="0"/>
              <a:t> &amp; </a:t>
            </a:r>
            <a:r>
              <a:rPr lang="nl-NL" sz="4700" dirty="0" err="1"/>
              <a:t>negative</a:t>
            </a:r>
            <a:r>
              <a:rPr lang="nl-NL" sz="4700" dirty="0"/>
              <a:t> </a:t>
            </a:r>
            <a:r>
              <a:rPr lang="nl-NL" sz="4700" dirty="0" err="1"/>
              <a:t>sentences</a:t>
            </a:r>
            <a:r>
              <a:rPr lang="nl-NL" sz="4700" dirty="0"/>
              <a:t>?</a:t>
            </a:r>
          </a:p>
        </p:txBody>
      </p:sp>
      <p:sp>
        <p:nvSpPr>
          <p:cNvPr id="13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9369" y="1681544"/>
            <a:ext cx="8229600" cy="18288"/>
          </a:xfrm>
          <a:custGeom>
            <a:avLst/>
            <a:gdLst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1371600 w 8229600"/>
              <a:gd name="connsiteY2" fmla="*/ 0 h 18288"/>
              <a:gd name="connsiteX3" fmla="*/ 2221992 w 8229600"/>
              <a:gd name="connsiteY3" fmla="*/ 0 h 18288"/>
              <a:gd name="connsiteX4" fmla="*/ 3072384 w 8229600"/>
              <a:gd name="connsiteY4" fmla="*/ 0 h 18288"/>
              <a:gd name="connsiteX5" fmla="*/ 3511296 w 8229600"/>
              <a:gd name="connsiteY5" fmla="*/ 0 h 18288"/>
              <a:gd name="connsiteX6" fmla="*/ 4114800 w 8229600"/>
              <a:gd name="connsiteY6" fmla="*/ 0 h 18288"/>
              <a:gd name="connsiteX7" fmla="*/ 4553712 w 8229600"/>
              <a:gd name="connsiteY7" fmla="*/ 0 h 18288"/>
              <a:gd name="connsiteX8" fmla="*/ 5239512 w 8229600"/>
              <a:gd name="connsiteY8" fmla="*/ 0 h 18288"/>
              <a:gd name="connsiteX9" fmla="*/ 5843016 w 8229600"/>
              <a:gd name="connsiteY9" fmla="*/ 0 h 18288"/>
              <a:gd name="connsiteX10" fmla="*/ 6611112 w 8229600"/>
              <a:gd name="connsiteY10" fmla="*/ 0 h 18288"/>
              <a:gd name="connsiteX11" fmla="*/ 7461504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461504 w 8229600"/>
              <a:gd name="connsiteY14" fmla="*/ 18288 h 18288"/>
              <a:gd name="connsiteX15" fmla="*/ 6940296 w 8229600"/>
              <a:gd name="connsiteY15" fmla="*/ 18288 h 18288"/>
              <a:gd name="connsiteX16" fmla="*/ 6419088 w 8229600"/>
              <a:gd name="connsiteY16" fmla="*/ 18288 h 18288"/>
              <a:gd name="connsiteX17" fmla="*/ 5650992 w 8229600"/>
              <a:gd name="connsiteY17" fmla="*/ 18288 h 18288"/>
              <a:gd name="connsiteX18" fmla="*/ 5129784 w 8229600"/>
              <a:gd name="connsiteY18" fmla="*/ 18288 h 18288"/>
              <a:gd name="connsiteX19" fmla="*/ 4690872 w 8229600"/>
              <a:gd name="connsiteY19" fmla="*/ 18288 h 18288"/>
              <a:gd name="connsiteX20" fmla="*/ 4087368 w 8229600"/>
              <a:gd name="connsiteY20" fmla="*/ 18288 h 18288"/>
              <a:gd name="connsiteX21" fmla="*/ 3401568 w 8229600"/>
              <a:gd name="connsiteY21" fmla="*/ 18288 h 18288"/>
              <a:gd name="connsiteX22" fmla="*/ 2798064 w 8229600"/>
              <a:gd name="connsiteY22" fmla="*/ 18288 h 18288"/>
              <a:gd name="connsiteX23" fmla="*/ 2276856 w 8229600"/>
              <a:gd name="connsiteY23" fmla="*/ 18288 h 18288"/>
              <a:gd name="connsiteX24" fmla="*/ 1426464 w 8229600"/>
              <a:gd name="connsiteY24" fmla="*/ 18288 h 18288"/>
              <a:gd name="connsiteX25" fmla="*/ 740664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960120 w 8229600"/>
              <a:gd name="connsiteY2" fmla="*/ 0 h 18288"/>
              <a:gd name="connsiteX3" fmla="*/ 1481328 w 8229600"/>
              <a:gd name="connsiteY3" fmla="*/ 0 h 18288"/>
              <a:gd name="connsiteX4" fmla="*/ 2167128 w 8229600"/>
              <a:gd name="connsiteY4" fmla="*/ 0 h 18288"/>
              <a:gd name="connsiteX5" fmla="*/ 2935224 w 8229600"/>
              <a:gd name="connsiteY5" fmla="*/ 0 h 18288"/>
              <a:gd name="connsiteX6" fmla="*/ 3785616 w 8229600"/>
              <a:gd name="connsiteY6" fmla="*/ 0 h 18288"/>
              <a:gd name="connsiteX7" fmla="*/ 4636008 w 8229600"/>
              <a:gd name="connsiteY7" fmla="*/ 0 h 18288"/>
              <a:gd name="connsiteX8" fmla="*/ 5239512 w 8229600"/>
              <a:gd name="connsiteY8" fmla="*/ 0 h 18288"/>
              <a:gd name="connsiteX9" fmla="*/ 6007608 w 8229600"/>
              <a:gd name="connsiteY9" fmla="*/ 0 h 18288"/>
              <a:gd name="connsiteX10" fmla="*/ 6693408 w 8229600"/>
              <a:gd name="connsiteY10" fmla="*/ 0 h 18288"/>
              <a:gd name="connsiteX11" fmla="*/ 7296912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626096 w 8229600"/>
              <a:gd name="connsiteY14" fmla="*/ 18288 h 18288"/>
              <a:gd name="connsiteX15" fmla="*/ 7022592 w 8229600"/>
              <a:gd name="connsiteY15" fmla="*/ 18288 h 18288"/>
              <a:gd name="connsiteX16" fmla="*/ 6172200 w 8229600"/>
              <a:gd name="connsiteY16" fmla="*/ 18288 h 18288"/>
              <a:gd name="connsiteX17" fmla="*/ 5650992 w 8229600"/>
              <a:gd name="connsiteY17" fmla="*/ 18288 h 18288"/>
              <a:gd name="connsiteX18" fmla="*/ 4882896 w 8229600"/>
              <a:gd name="connsiteY18" fmla="*/ 18288 h 18288"/>
              <a:gd name="connsiteX19" fmla="*/ 4443984 w 8229600"/>
              <a:gd name="connsiteY19" fmla="*/ 18288 h 18288"/>
              <a:gd name="connsiteX20" fmla="*/ 3758184 w 8229600"/>
              <a:gd name="connsiteY20" fmla="*/ 18288 h 18288"/>
              <a:gd name="connsiteX21" fmla="*/ 3236976 w 8229600"/>
              <a:gd name="connsiteY21" fmla="*/ 18288 h 18288"/>
              <a:gd name="connsiteX22" fmla="*/ 2386584 w 8229600"/>
              <a:gd name="connsiteY22" fmla="*/ 18288 h 18288"/>
              <a:gd name="connsiteX23" fmla="*/ 1947672 w 8229600"/>
              <a:gd name="connsiteY23" fmla="*/ 18288 h 18288"/>
              <a:gd name="connsiteX24" fmla="*/ 1261872 w 8229600"/>
              <a:gd name="connsiteY24" fmla="*/ 18288 h 18288"/>
              <a:gd name="connsiteX25" fmla="*/ 822960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229600" h="18288" fill="none" extrusionOk="0">
                <a:moveTo>
                  <a:pt x="0" y="0"/>
                </a:moveTo>
                <a:cubicBezTo>
                  <a:pt x="215278" y="6969"/>
                  <a:pt x="340572" y="21894"/>
                  <a:pt x="521208" y="0"/>
                </a:cubicBezTo>
                <a:cubicBezTo>
                  <a:pt x="745939" y="29643"/>
                  <a:pt x="1127486" y="-40512"/>
                  <a:pt x="1371600" y="0"/>
                </a:cubicBezTo>
                <a:cubicBezTo>
                  <a:pt x="1567490" y="28416"/>
                  <a:pt x="1945702" y="13075"/>
                  <a:pt x="2221992" y="0"/>
                </a:cubicBezTo>
                <a:cubicBezTo>
                  <a:pt x="2446218" y="-17340"/>
                  <a:pt x="2853686" y="-7924"/>
                  <a:pt x="3072384" y="0"/>
                </a:cubicBezTo>
                <a:cubicBezTo>
                  <a:pt x="3286960" y="20656"/>
                  <a:pt x="3324417" y="20174"/>
                  <a:pt x="3511296" y="0"/>
                </a:cubicBezTo>
                <a:cubicBezTo>
                  <a:pt x="3710690" y="-39182"/>
                  <a:pt x="3945457" y="-64074"/>
                  <a:pt x="4114800" y="0"/>
                </a:cubicBezTo>
                <a:cubicBezTo>
                  <a:pt x="4336079" y="28138"/>
                  <a:pt x="4420759" y="12117"/>
                  <a:pt x="4553712" y="0"/>
                </a:cubicBezTo>
                <a:cubicBezTo>
                  <a:pt x="4688252" y="-2224"/>
                  <a:pt x="5047430" y="19664"/>
                  <a:pt x="5239512" y="0"/>
                </a:cubicBezTo>
                <a:cubicBezTo>
                  <a:pt x="5424392" y="-49610"/>
                  <a:pt x="5708717" y="13540"/>
                  <a:pt x="5843016" y="0"/>
                </a:cubicBezTo>
                <a:cubicBezTo>
                  <a:pt x="6005788" y="32949"/>
                  <a:pt x="6198255" y="37080"/>
                  <a:pt x="6611112" y="0"/>
                </a:cubicBezTo>
                <a:cubicBezTo>
                  <a:pt x="6954152" y="635"/>
                  <a:pt x="7244390" y="18057"/>
                  <a:pt x="7461504" y="0"/>
                </a:cubicBezTo>
                <a:cubicBezTo>
                  <a:pt x="7693790" y="9882"/>
                  <a:pt x="7984486" y="17646"/>
                  <a:pt x="8229600" y="0"/>
                </a:cubicBezTo>
                <a:cubicBezTo>
                  <a:pt x="8228428" y="6016"/>
                  <a:pt x="8229853" y="9684"/>
                  <a:pt x="8229600" y="18288"/>
                </a:cubicBezTo>
                <a:cubicBezTo>
                  <a:pt x="7945777" y="19945"/>
                  <a:pt x="7812308" y="-8511"/>
                  <a:pt x="7461504" y="18288"/>
                </a:cubicBezTo>
                <a:cubicBezTo>
                  <a:pt x="7129391" y="53185"/>
                  <a:pt x="7087333" y="41906"/>
                  <a:pt x="6940296" y="18288"/>
                </a:cubicBezTo>
                <a:cubicBezTo>
                  <a:pt x="6810862" y="-23020"/>
                  <a:pt x="6701312" y="19361"/>
                  <a:pt x="6419088" y="18288"/>
                </a:cubicBezTo>
                <a:cubicBezTo>
                  <a:pt x="6152777" y="18855"/>
                  <a:pt x="5868611" y="48802"/>
                  <a:pt x="5650992" y="18288"/>
                </a:cubicBezTo>
                <a:cubicBezTo>
                  <a:pt x="5439747" y="15250"/>
                  <a:pt x="5334901" y="-1044"/>
                  <a:pt x="5129784" y="18288"/>
                </a:cubicBezTo>
                <a:cubicBezTo>
                  <a:pt x="4955906" y="40458"/>
                  <a:pt x="4793216" y="33888"/>
                  <a:pt x="4690872" y="18288"/>
                </a:cubicBezTo>
                <a:cubicBezTo>
                  <a:pt x="4552374" y="31087"/>
                  <a:pt x="4318742" y="6248"/>
                  <a:pt x="4087368" y="18288"/>
                </a:cubicBezTo>
                <a:cubicBezTo>
                  <a:pt x="3849418" y="32625"/>
                  <a:pt x="3751577" y="29688"/>
                  <a:pt x="3401568" y="18288"/>
                </a:cubicBezTo>
                <a:cubicBezTo>
                  <a:pt x="3067953" y="20409"/>
                  <a:pt x="3012425" y="26879"/>
                  <a:pt x="2798064" y="18288"/>
                </a:cubicBezTo>
                <a:cubicBezTo>
                  <a:pt x="2565154" y="16520"/>
                  <a:pt x="2426719" y="-31794"/>
                  <a:pt x="2276856" y="18288"/>
                </a:cubicBezTo>
                <a:cubicBezTo>
                  <a:pt x="2090980" y="4382"/>
                  <a:pt x="1702030" y="-8180"/>
                  <a:pt x="1426464" y="18288"/>
                </a:cubicBezTo>
                <a:cubicBezTo>
                  <a:pt x="1104481" y="69643"/>
                  <a:pt x="985013" y="-7690"/>
                  <a:pt x="740664" y="18288"/>
                </a:cubicBezTo>
                <a:cubicBezTo>
                  <a:pt x="507391" y="41643"/>
                  <a:pt x="191740" y="-11654"/>
                  <a:pt x="0" y="18288"/>
                </a:cubicBezTo>
                <a:cubicBezTo>
                  <a:pt x="714" y="9707"/>
                  <a:pt x="1025" y="3120"/>
                  <a:pt x="0" y="0"/>
                </a:cubicBezTo>
                <a:close/>
              </a:path>
              <a:path w="8229600" h="18288" stroke="0" extrusionOk="0">
                <a:moveTo>
                  <a:pt x="0" y="0"/>
                </a:moveTo>
                <a:cubicBezTo>
                  <a:pt x="270709" y="-27213"/>
                  <a:pt x="397128" y="23656"/>
                  <a:pt x="521208" y="0"/>
                </a:cubicBezTo>
                <a:cubicBezTo>
                  <a:pt x="631319" y="-5947"/>
                  <a:pt x="842157" y="28261"/>
                  <a:pt x="960120" y="0"/>
                </a:cubicBezTo>
                <a:cubicBezTo>
                  <a:pt x="1077930" y="6549"/>
                  <a:pt x="1318669" y="-15893"/>
                  <a:pt x="1481328" y="0"/>
                </a:cubicBezTo>
                <a:cubicBezTo>
                  <a:pt x="1659104" y="-21090"/>
                  <a:pt x="1870243" y="69945"/>
                  <a:pt x="2167128" y="0"/>
                </a:cubicBezTo>
                <a:cubicBezTo>
                  <a:pt x="2460684" y="-5519"/>
                  <a:pt x="2753885" y="-62993"/>
                  <a:pt x="2935224" y="0"/>
                </a:cubicBezTo>
                <a:cubicBezTo>
                  <a:pt x="3115119" y="56580"/>
                  <a:pt x="3535280" y="40687"/>
                  <a:pt x="3785616" y="0"/>
                </a:cubicBezTo>
                <a:cubicBezTo>
                  <a:pt x="4057881" y="25645"/>
                  <a:pt x="4308335" y="-2666"/>
                  <a:pt x="4636008" y="0"/>
                </a:cubicBezTo>
                <a:cubicBezTo>
                  <a:pt x="4987152" y="19805"/>
                  <a:pt x="5025979" y="14149"/>
                  <a:pt x="5239512" y="0"/>
                </a:cubicBezTo>
                <a:cubicBezTo>
                  <a:pt x="5437586" y="211"/>
                  <a:pt x="5752721" y="5618"/>
                  <a:pt x="6007608" y="0"/>
                </a:cubicBezTo>
                <a:cubicBezTo>
                  <a:pt x="6280137" y="-5132"/>
                  <a:pt x="6386079" y="-21510"/>
                  <a:pt x="6693408" y="0"/>
                </a:cubicBezTo>
                <a:cubicBezTo>
                  <a:pt x="6986580" y="4991"/>
                  <a:pt x="7015252" y="-18088"/>
                  <a:pt x="7296912" y="0"/>
                </a:cubicBezTo>
                <a:cubicBezTo>
                  <a:pt x="7569796" y="10390"/>
                  <a:pt x="7895472" y="71473"/>
                  <a:pt x="8229600" y="0"/>
                </a:cubicBezTo>
                <a:cubicBezTo>
                  <a:pt x="8230227" y="7450"/>
                  <a:pt x="8228885" y="11999"/>
                  <a:pt x="8229600" y="18288"/>
                </a:cubicBezTo>
                <a:cubicBezTo>
                  <a:pt x="8094333" y="-5252"/>
                  <a:pt x="7850928" y="37448"/>
                  <a:pt x="7626096" y="18288"/>
                </a:cubicBezTo>
                <a:cubicBezTo>
                  <a:pt x="7448378" y="-569"/>
                  <a:pt x="7315174" y="-1844"/>
                  <a:pt x="7022592" y="18288"/>
                </a:cubicBezTo>
                <a:cubicBezTo>
                  <a:pt x="6686163" y="50499"/>
                  <a:pt x="6352629" y="23510"/>
                  <a:pt x="6172200" y="18288"/>
                </a:cubicBezTo>
                <a:cubicBezTo>
                  <a:pt x="6015590" y="42345"/>
                  <a:pt x="5770309" y="21278"/>
                  <a:pt x="5650992" y="18288"/>
                </a:cubicBezTo>
                <a:cubicBezTo>
                  <a:pt x="5483975" y="12092"/>
                  <a:pt x="5165324" y="68948"/>
                  <a:pt x="4882896" y="18288"/>
                </a:cubicBezTo>
                <a:cubicBezTo>
                  <a:pt x="4568934" y="7053"/>
                  <a:pt x="4556334" y="27676"/>
                  <a:pt x="4443984" y="18288"/>
                </a:cubicBezTo>
                <a:cubicBezTo>
                  <a:pt x="4320775" y="10576"/>
                  <a:pt x="4034988" y="-3490"/>
                  <a:pt x="3758184" y="18288"/>
                </a:cubicBezTo>
                <a:cubicBezTo>
                  <a:pt x="3445155" y="-998"/>
                  <a:pt x="3367892" y="13824"/>
                  <a:pt x="3236976" y="18288"/>
                </a:cubicBezTo>
                <a:cubicBezTo>
                  <a:pt x="3093796" y="26408"/>
                  <a:pt x="2635824" y="24132"/>
                  <a:pt x="2386584" y="18288"/>
                </a:cubicBezTo>
                <a:cubicBezTo>
                  <a:pt x="2139815" y="-3297"/>
                  <a:pt x="2105958" y="25945"/>
                  <a:pt x="1947672" y="18288"/>
                </a:cubicBezTo>
                <a:cubicBezTo>
                  <a:pt x="1801011" y="-19911"/>
                  <a:pt x="1533636" y="14646"/>
                  <a:pt x="1261872" y="18288"/>
                </a:cubicBezTo>
                <a:cubicBezTo>
                  <a:pt x="989528" y="32227"/>
                  <a:pt x="1025848" y="14685"/>
                  <a:pt x="822960" y="18288"/>
                </a:cubicBezTo>
                <a:cubicBezTo>
                  <a:pt x="653456" y="20956"/>
                  <a:pt x="304027" y="8001"/>
                  <a:pt x="0" y="18288"/>
                </a:cubicBezTo>
                <a:cubicBezTo>
                  <a:pt x="-27" y="11611"/>
                  <a:pt x="-1713" y="5475"/>
                  <a:pt x="0" y="0"/>
                </a:cubicBezTo>
                <a:close/>
              </a:path>
              <a:path w="8229600" h="18288" fill="none" stroke="0" extrusionOk="0">
                <a:moveTo>
                  <a:pt x="0" y="0"/>
                </a:moveTo>
                <a:cubicBezTo>
                  <a:pt x="205130" y="6064"/>
                  <a:pt x="324007" y="6684"/>
                  <a:pt x="521208" y="0"/>
                </a:cubicBezTo>
                <a:cubicBezTo>
                  <a:pt x="695888" y="-14632"/>
                  <a:pt x="1101879" y="6017"/>
                  <a:pt x="1371600" y="0"/>
                </a:cubicBezTo>
                <a:cubicBezTo>
                  <a:pt x="1622968" y="4691"/>
                  <a:pt x="1936552" y="-7433"/>
                  <a:pt x="2221992" y="0"/>
                </a:cubicBezTo>
                <a:cubicBezTo>
                  <a:pt x="2498663" y="51226"/>
                  <a:pt x="2885875" y="-8757"/>
                  <a:pt x="3072384" y="0"/>
                </a:cubicBezTo>
                <a:cubicBezTo>
                  <a:pt x="3288944" y="24235"/>
                  <a:pt x="3331110" y="5443"/>
                  <a:pt x="3511296" y="0"/>
                </a:cubicBezTo>
                <a:cubicBezTo>
                  <a:pt x="3687973" y="-19690"/>
                  <a:pt x="3901025" y="-20092"/>
                  <a:pt x="4114800" y="0"/>
                </a:cubicBezTo>
                <a:cubicBezTo>
                  <a:pt x="4336102" y="32988"/>
                  <a:pt x="4416982" y="-5831"/>
                  <a:pt x="4553712" y="0"/>
                </a:cubicBezTo>
                <a:cubicBezTo>
                  <a:pt x="4674310" y="-5056"/>
                  <a:pt x="5080160" y="-12181"/>
                  <a:pt x="5239512" y="0"/>
                </a:cubicBezTo>
                <a:cubicBezTo>
                  <a:pt x="5419031" y="-38513"/>
                  <a:pt x="5691629" y="2226"/>
                  <a:pt x="5843016" y="0"/>
                </a:cubicBezTo>
                <a:cubicBezTo>
                  <a:pt x="5978317" y="-40553"/>
                  <a:pt x="6314754" y="9782"/>
                  <a:pt x="6611112" y="0"/>
                </a:cubicBezTo>
                <a:cubicBezTo>
                  <a:pt x="6973004" y="-17646"/>
                  <a:pt x="7175490" y="18489"/>
                  <a:pt x="7461504" y="0"/>
                </a:cubicBezTo>
                <a:cubicBezTo>
                  <a:pt x="7746737" y="-34159"/>
                  <a:pt x="7962178" y="39853"/>
                  <a:pt x="8229600" y="0"/>
                </a:cubicBezTo>
                <a:cubicBezTo>
                  <a:pt x="8228796" y="5852"/>
                  <a:pt x="8229698" y="10429"/>
                  <a:pt x="8229600" y="18288"/>
                </a:cubicBezTo>
                <a:cubicBezTo>
                  <a:pt x="7944174" y="-29104"/>
                  <a:pt x="7795646" y="-34405"/>
                  <a:pt x="7461504" y="18288"/>
                </a:cubicBezTo>
                <a:cubicBezTo>
                  <a:pt x="7129776" y="51087"/>
                  <a:pt x="7082769" y="31446"/>
                  <a:pt x="6940296" y="18288"/>
                </a:cubicBezTo>
                <a:cubicBezTo>
                  <a:pt x="6799665" y="-15875"/>
                  <a:pt x="6652769" y="31783"/>
                  <a:pt x="6419088" y="18288"/>
                </a:cubicBezTo>
                <a:cubicBezTo>
                  <a:pt x="6143970" y="52275"/>
                  <a:pt x="5863165" y="-16531"/>
                  <a:pt x="5650992" y="18288"/>
                </a:cubicBezTo>
                <a:cubicBezTo>
                  <a:pt x="5419172" y="40606"/>
                  <a:pt x="5309448" y="-405"/>
                  <a:pt x="5129784" y="18288"/>
                </a:cubicBezTo>
                <a:cubicBezTo>
                  <a:pt x="4947928" y="26023"/>
                  <a:pt x="4795021" y="5860"/>
                  <a:pt x="4690872" y="18288"/>
                </a:cubicBezTo>
                <a:cubicBezTo>
                  <a:pt x="4564358" y="-9579"/>
                  <a:pt x="4295485" y="-25280"/>
                  <a:pt x="4087368" y="18288"/>
                </a:cubicBezTo>
                <a:cubicBezTo>
                  <a:pt x="3871704" y="40406"/>
                  <a:pt x="3732927" y="-10898"/>
                  <a:pt x="3401568" y="18288"/>
                </a:cubicBezTo>
                <a:cubicBezTo>
                  <a:pt x="3075889" y="19660"/>
                  <a:pt x="3025898" y="44400"/>
                  <a:pt x="2798064" y="18288"/>
                </a:cubicBezTo>
                <a:cubicBezTo>
                  <a:pt x="2581856" y="-20869"/>
                  <a:pt x="2428311" y="-4900"/>
                  <a:pt x="2276856" y="18288"/>
                </a:cubicBezTo>
                <a:cubicBezTo>
                  <a:pt x="2098246" y="53283"/>
                  <a:pt x="1737531" y="55959"/>
                  <a:pt x="1426464" y="18288"/>
                </a:cubicBezTo>
                <a:cubicBezTo>
                  <a:pt x="1104708" y="26489"/>
                  <a:pt x="1006595" y="15928"/>
                  <a:pt x="740664" y="18288"/>
                </a:cubicBezTo>
                <a:cubicBezTo>
                  <a:pt x="480378" y="33084"/>
                  <a:pt x="202592" y="-12357"/>
                  <a:pt x="0" y="18288"/>
                </a:cubicBezTo>
                <a:cubicBezTo>
                  <a:pt x="888" y="9601"/>
                  <a:pt x="860" y="4150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custGeom>
                    <a:avLst/>
                    <a:gdLst>
                      <a:gd name="connsiteX0" fmla="*/ 0 w 8229600"/>
                      <a:gd name="connsiteY0" fmla="*/ 0 h 18288"/>
                      <a:gd name="connsiteX1" fmla="*/ 521208 w 8229600"/>
                      <a:gd name="connsiteY1" fmla="*/ 0 h 18288"/>
                      <a:gd name="connsiteX2" fmla="*/ 1371600 w 8229600"/>
                      <a:gd name="connsiteY2" fmla="*/ 0 h 18288"/>
                      <a:gd name="connsiteX3" fmla="*/ 2221992 w 8229600"/>
                      <a:gd name="connsiteY3" fmla="*/ 0 h 18288"/>
                      <a:gd name="connsiteX4" fmla="*/ 3072384 w 8229600"/>
                      <a:gd name="connsiteY4" fmla="*/ 0 h 18288"/>
                      <a:gd name="connsiteX5" fmla="*/ 3511296 w 8229600"/>
                      <a:gd name="connsiteY5" fmla="*/ 0 h 18288"/>
                      <a:gd name="connsiteX6" fmla="*/ 4114800 w 8229600"/>
                      <a:gd name="connsiteY6" fmla="*/ 0 h 18288"/>
                      <a:gd name="connsiteX7" fmla="*/ 4553712 w 8229600"/>
                      <a:gd name="connsiteY7" fmla="*/ 0 h 18288"/>
                      <a:gd name="connsiteX8" fmla="*/ 5239512 w 8229600"/>
                      <a:gd name="connsiteY8" fmla="*/ 0 h 18288"/>
                      <a:gd name="connsiteX9" fmla="*/ 5843016 w 8229600"/>
                      <a:gd name="connsiteY9" fmla="*/ 0 h 18288"/>
                      <a:gd name="connsiteX10" fmla="*/ 6611112 w 8229600"/>
                      <a:gd name="connsiteY10" fmla="*/ 0 h 18288"/>
                      <a:gd name="connsiteX11" fmla="*/ 7461504 w 8229600"/>
                      <a:gd name="connsiteY11" fmla="*/ 0 h 18288"/>
                      <a:gd name="connsiteX12" fmla="*/ 8229600 w 8229600"/>
                      <a:gd name="connsiteY12" fmla="*/ 0 h 18288"/>
                      <a:gd name="connsiteX13" fmla="*/ 8229600 w 8229600"/>
                      <a:gd name="connsiteY13" fmla="*/ 18288 h 18288"/>
                      <a:gd name="connsiteX14" fmla="*/ 7461504 w 8229600"/>
                      <a:gd name="connsiteY14" fmla="*/ 18288 h 18288"/>
                      <a:gd name="connsiteX15" fmla="*/ 6940296 w 8229600"/>
                      <a:gd name="connsiteY15" fmla="*/ 18288 h 18288"/>
                      <a:gd name="connsiteX16" fmla="*/ 6419088 w 8229600"/>
                      <a:gd name="connsiteY16" fmla="*/ 18288 h 18288"/>
                      <a:gd name="connsiteX17" fmla="*/ 5650992 w 8229600"/>
                      <a:gd name="connsiteY17" fmla="*/ 18288 h 18288"/>
                      <a:gd name="connsiteX18" fmla="*/ 5129784 w 8229600"/>
                      <a:gd name="connsiteY18" fmla="*/ 18288 h 18288"/>
                      <a:gd name="connsiteX19" fmla="*/ 4690872 w 8229600"/>
                      <a:gd name="connsiteY19" fmla="*/ 18288 h 18288"/>
                      <a:gd name="connsiteX20" fmla="*/ 4087368 w 8229600"/>
                      <a:gd name="connsiteY20" fmla="*/ 18288 h 18288"/>
                      <a:gd name="connsiteX21" fmla="*/ 3401568 w 8229600"/>
                      <a:gd name="connsiteY21" fmla="*/ 18288 h 18288"/>
                      <a:gd name="connsiteX22" fmla="*/ 2798064 w 8229600"/>
                      <a:gd name="connsiteY22" fmla="*/ 18288 h 18288"/>
                      <a:gd name="connsiteX23" fmla="*/ 2276856 w 8229600"/>
                      <a:gd name="connsiteY23" fmla="*/ 18288 h 18288"/>
                      <a:gd name="connsiteX24" fmla="*/ 1426464 w 8229600"/>
                      <a:gd name="connsiteY24" fmla="*/ 18288 h 18288"/>
                      <a:gd name="connsiteX25" fmla="*/ 740664 w 8229600"/>
                      <a:gd name="connsiteY25" fmla="*/ 18288 h 18288"/>
                      <a:gd name="connsiteX26" fmla="*/ 0 w 8229600"/>
                      <a:gd name="connsiteY26" fmla="*/ 18288 h 18288"/>
                      <a:gd name="connsiteX27" fmla="*/ 0 w 8229600"/>
                      <a:gd name="connsiteY27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8229600" h="18288" fill="none" extrusionOk="0">
                        <a:moveTo>
                          <a:pt x="0" y="0"/>
                        </a:moveTo>
                        <a:cubicBezTo>
                          <a:pt x="227594" y="-4267"/>
                          <a:pt x="329693" y="13251"/>
                          <a:pt x="521208" y="0"/>
                        </a:cubicBezTo>
                        <a:cubicBezTo>
                          <a:pt x="712723" y="-13251"/>
                          <a:pt x="1137373" y="-13618"/>
                          <a:pt x="1371600" y="0"/>
                        </a:cubicBezTo>
                        <a:cubicBezTo>
                          <a:pt x="1605827" y="13618"/>
                          <a:pt x="1975382" y="-27374"/>
                          <a:pt x="2221992" y="0"/>
                        </a:cubicBezTo>
                        <a:cubicBezTo>
                          <a:pt x="2468602" y="27374"/>
                          <a:pt x="2863316" y="-20517"/>
                          <a:pt x="3072384" y="0"/>
                        </a:cubicBezTo>
                        <a:cubicBezTo>
                          <a:pt x="3281452" y="20517"/>
                          <a:pt x="3331438" y="10793"/>
                          <a:pt x="3511296" y="0"/>
                        </a:cubicBezTo>
                        <a:cubicBezTo>
                          <a:pt x="3691154" y="-10793"/>
                          <a:pt x="3906405" y="-29737"/>
                          <a:pt x="4114800" y="0"/>
                        </a:cubicBezTo>
                        <a:cubicBezTo>
                          <a:pt x="4323195" y="29737"/>
                          <a:pt x="4428852" y="-2234"/>
                          <a:pt x="4553712" y="0"/>
                        </a:cubicBezTo>
                        <a:cubicBezTo>
                          <a:pt x="4678572" y="2234"/>
                          <a:pt x="5065629" y="29368"/>
                          <a:pt x="5239512" y="0"/>
                        </a:cubicBezTo>
                        <a:cubicBezTo>
                          <a:pt x="5413395" y="-29368"/>
                          <a:pt x="5703888" y="11839"/>
                          <a:pt x="5843016" y="0"/>
                        </a:cubicBezTo>
                        <a:cubicBezTo>
                          <a:pt x="5982144" y="-11839"/>
                          <a:pt x="6260765" y="24719"/>
                          <a:pt x="6611112" y="0"/>
                        </a:cubicBezTo>
                        <a:cubicBezTo>
                          <a:pt x="6961459" y="-24719"/>
                          <a:pt x="7228293" y="32959"/>
                          <a:pt x="7461504" y="0"/>
                        </a:cubicBezTo>
                        <a:cubicBezTo>
                          <a:pt x="7694715" y="-32959"/>
                          <a:pt x="7990029" y="-3422"/>
                          <a:pt x="8229600" y="0"/>
                        </a:cubicBezTo>
                        <a:cubicBezTo>
                          <a:pt x="8228940" y="5812"/>
                          <a:pt x="8229447" y="9773"/>
                          <a:pt x="8229600" y="18288"/>
                        </a:cubicBezTo>
                        <a:cubicBezTo>
                          <a:pt x="7940706" y="-9293"/>
                          <a:pt x="7792584" y="-16009"/>
                          <a:pt x="7461504" y="18288"/>
                        </a:cubicBezTo>
                        <a:cubicBezTo>
                          <a:pt x="7130424" y="52585"/>
                          <a:pt x="7080072" y="43845"/>
                          <a:pt x="6940296" y="18288"/>
                        </a:cubicBezTo>
                        <a:cubicBezTo>
                          <a:pt x="6800520" y="-7269"/>
                          <a:pt x="6672872" y="26671"/>
                          <a:pt x="6419088" y="18288"/>
                        </a:cubicBezTo>
                        <a:cubicBezTo>
                          <a:pt x="6165304" y="9905"/>
                          <a:pt x="5869721" y="4987"/>
                          <a:pt x="5650992" y="18288"/>
                        </a:cubicBezTo>
                        <a:cubicBezTo>
                          <a:pt x="5432263" y="31589"/>
                          <a:pt x="5308310" y="3023"/>
                          <a:pt x="5129784" y="18288"/>
                        </a:cubicBezTo>
                        <a:cubicBezTo>
                          <a:pt x="4951258" y="33553"/>
                          <a:pt x="4799696" y="15357"/>
                          <a:pt x="4690872" y="18288"/>
                        </a:cubicBezTo>
                        <a:cubicBezTo>
                          <a:pt x="4582048" y="21219"/>
                          <a:pt x="4311124" y="-7836"/>
                          <a:pt x="4087368" y="18288"/>
                        </a:cubicBezTo>
                        <a:cubicBezTo>
                          <a:pt x="3863612" y="44412"/>
                          <a:pt x="3730288" y="13374"/>
                          <a:pt x="3401568" y="18288"/>
                        </a:cubicBezTo>
                        <a:cubicBezTo>
                          <a:pt x="3072848" y="23202"/>
                          <a:pt x="3020684" y="32425"/>
                          <a:pt x="2798064" y="18288"/>
                        </a:cubicBezTo>
                        <a:cubicBezTo>
                          <a:pt x="2575444" y="4151"/>
                          <a:pt x="2440915" y="-7352"/>
                          <a:pt x="2276856" y="18288"/>
                        </a:cubicBezTo>
                        <a:cubicBezTo>
                          <a:pt x="2112797" y="43928"/>
                          <a:pt x="1726502" y="-9560"/>
                          <a:pt x="1426464" y="18288"/>
                        </a:cubicBezTo>
                        <a:cubicBezTo>
                          <a:pt x="1126426" y="46136"/>
                          <a:pt x="992925" y="21016"/>
                          <a:pt x="740664" y="18288"/>
                        </a:cubicBezTo>
                        <a:cubicBezTo>
                          <a:pt x="488403" y="15560"/>
                          <a:pt x="195650" y="-16061"/>
                          <a:pt x="0" y="18288"/>
                        </a:cubicBezTo>
                        <a:cubicBezTo>
                          <a:pt x="348" y="9455"/>
                          <a:pt x="654" y="3983"/>
                          <a:pt x="0" y="0"/>
                        </a:cubicBezTo>
                        <a:close/>
                      </a:path>
                      <a:path w="8229600" h="18288" stroke="0" extrusionOk="0">
                        <a:moveTo>
                          <a:pt x="0" y="0"/>
                        </a:moveTo>
                        <a:cubicBezTo>
                          <a:pt x="259263" y="-9445"/>
                          <a:pt x="404731" y="4427"/>
                          <a:pt x="521208" y="0"/>
                        </a:cubicBezTo>
                        <a:cubicBezTo>
                          <a:pt x="637685" y="-4427"/>
                          <a:pt x="839187" y="564"/>
                          <a:pt x="960120" y="0"/>
                        </a:cubicBezTo>
                        <a:cubicBezTo>
                          <a:pt x="1081053" y="-564"/>
                          <a:pt x="1313469" y="-16481"/>
                          <a:pt x="1481328" y="0"/>
                        </a:cubicBezTo>
                        <a:cubicBezTo>
                          <a:pt x="1649187" y="16481"/>
                          <a:pt x="1885247" y="26161"/>
                          <a:pt x="2167128" y="0"/>
                        </a:cubicBezTo>
                        <a:cubicBezTo>
                          <a:pt x="2449009" y="-26161"/>
                          <a:pt x="2761875" y="-22202"/>
                          <a:pt x="2935224" y="0"/>
                        </a:cubicBezTo>
                        <a:cubicBezTo>
                          <a:pt x="3108573" y="22202"/>
                          <a:pt x="3540687" y="-2863"/>
                          <a:pt x="3785616" y="0"/>
                        </a:cubicBezTo>
                        <a:cubicBezTo>
                          <a:pt x="4030545" y="2863"/>
                          <a:pt x="4280774" y="-12442"/>
                          <a:pt x="4636008" y="0"/>
                        </a:cubicBezTo>
                        <a:cubicBezTo>
                          <a:pt x="4991242" y="12442"/>
                          <a:pt x="5025483" y="16914"/>
                          <a:pt x="5239512" y="0"/>
                        </a:cubicBezTo>
                        <a:cubicBezTo>
                          <a:pt x="5453541" y="-16914"/>
                          <a:pt x="5754008" y="16592"/>
                          <a:pt x="6007608" y="0"/>
                        </a:cubicBezTo>
                        <a:cubicBezTo>
                          <a:pt x="6261208" y="-16592"/>
                          <a:pt x="6407957" y="-11909"/>
                          <a:pt x="6693408" y="0"/>
                        </a:cubicBezTo>
                        <a:cubicBezTo>
                          <a:pt x="6978859" y="11909"/>
                          <a:pt x="7015437" y="-20890"/>
                          <a:pt x="7296912" y="0"/>
                        </a:cubicBezTo>
                        <a:cubicBezTo>
                          <a:pt x="7578387" y="20890"/>
                          <a:pt x="7859622" y="46406"/>
                          <a:pt x="8229600" y="0"/>
                        </a:cubicBezTo>
                        <a:cubicBezTo>
                          <a:pt x="8230508" y="6337"/>
                          <a:pt x="8228722" y="11778"/>
                          <a:pt x="8229600" y="18288"/>
                        </a:cubicBezTo>
                        <a:cubicBezTo>
                          <a:pt x="8075287" y="35054"/>
                          <a:pt x="7821366" y="21850"/>
                          <a:pt x="7626096" y="18288"/>
                        </a:cubicBezTo>
                        <a:cubicBezTo>
                          <a:pt x="7430826" y="14726"/>
                          <a:pt x="7320004" y="-9669"/>
                          <a:pt x="7022592" y="18288"/>
                        </a:cubicBezTo>
                        <a:cubicBezTo>
                          <a:pt x="6725180" y="46245"/>
                          <a:pt x="6348804" y="-14025"/>
                          <a:pt x="6172200" y="18288"/>
                        </a:cubicBezTo>
                        <a:cubicBezTo>
                          <a:pt x="5995596" y="50601"/>
                          <a:pt x="5788102" y="22890"/>
                          <a:pt x="5650992" y="18288"/>
                        </a:cubicBezTo>
                        <a:cubicBezTo>
                          <a:pt x="5513882" y="13686"/>
                          <a:pt x="5198399" y="29121"/>
                          <a:pt x="4882896" y="18288"/>
                        </a:cubicBezTo>
                        <a:cubicBezTo>
                          <a:pt x="4567393" y="7455"/>
                          <a:pt x="4557008" y="26965"/>
                          <a:pt x="4443984" y="18288"/>
                        </a:cubicBezTo>
                        <a:cubicBezTo>
                          <a:pt x="4330960" y="9611"/>
                          <a:pt x="4061674" y="28891"/>
                          <a:pt x="3758184" y="18288"/>
                        </a:cubicBezTo>
                        <a:cubicBezTo>
                          <a:pt x="3454694" y="7685"/>
                          <a:pt x="3380392" y="19119"/>
                          <a:pt x="3236976" y="18288"/>
                        </a:cubicBezTo>
                        <a:cubicBezTo>
                          <a:pt x="3093560" y="17457"/>
                          <a:pt x="2632116" y="37607"/>
                          <a:pt x="2386584" y="18288"/>
                        </a:cubicBezTo>
                        <a:cubicBezTo>
                          <a:pt x="2141052" y="-1031"/>
                          <a:pt x="2110884" y="28777"/>
                          <a:pt x="1947672" y="18288"/>
                        </a:cubicBezTo>
                        <a:cubicBezTo>
                          <a:pt x="1784460" y="7799"/>
                          <a:pt x="1535467" y="461"/>
                          <a:pt x="1261872" y="18288"/>
                        </a:cubicBezTo>
                        <a:cubicBezTo>
                          <a:pt x="988277" y="36115"/>
                          <a:pt x="1021096" y="10375"/>
                          <a:pt x="822960" y="18288"/>
                        </a:cubicBezTo>
                        <a:cubicBezTo>
                          <a:pt x="624824" y="26201"/>
                          <a:pt x="298309" y="1283"/>
                          <a:pt x="0" y="18288"/>
                        </a:cubicBezTo>
                        <a:cubicBezTo>
                          <a:pt x="-633" y="12278"/>
                          <a:pt x="-757" y="586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Afbeeldingsresultaat voor work hard carto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67" t="-9428" r="9227" b="9425"/>
          <a:stretch/>
        </p:blipFill>
        <p:spPr bwMode="auto">
          <a:xfrm>
            <a:off x="5737461" y="1708422"/>
            <a:ext cx="2955798" cy="4090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ijdelijke aanduiding voor inhoud 2">
            <a:extLst>
              <a:ext uri="{FF2B5EF4-FFF2-40B4-BE49-F238E27FC236}">
                <a16:creationId xmlns:a16="http://schemas.microsoft.com/office/drawing/2014/main" id="{5D0A45A0-0E25-6A83-66AA-431B1A45172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8349117"/>
              </p:ext>
            </p:extLst>
          </p:nvPr>
        </p:nvGraphicFramePr>
        <p:xfrm>
          <a:off x="429369" y="2071316"/>
          <a:ext cx="5035164" cy="4119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976622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DDBB197-D710-4A4F-A9CA-FD2177498B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5D1CFA-2CDB-4B64-BD9F-85744E8DA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" y="0"/>
            <a:ext cx="914377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3504" y="802955"/>
            <a:ext cx="3733482" cy="1454051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nl-NL" sz="3100" b="1" dirty="0">
                <a:solidFill>
                  <a:schemeClr val="tx1"/>
                </a:solidFill>
              </a:rPr>
              <a:t>  Vraagzinnen: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3504" y="2421682"/>
            <a:ext cx="3733183" cy="3639289"/>
          </a:xfrm>
        </p:spPr>
        <p:txBody>
          <a:bodyPr anchor="ctr">
            <a:normAutofit lnSpcReduction="10000"/>
          </a:bodyPr>
          <a:lstStyle/>
          <a:p>
            <a:pPr marL="0" indent="0">
              <a:buNone/>
            </a:pPr>
            <a:r>
              <a:rPr lang="nl-NL" sz="3200" dirty="0" err="1">
                <a:solidFill>
                  <a:schemeClr val="accent1">
                    <a:lumMod val="75000"/>
                  </a:schemeClr>
                </a:solidFill>
              </a:rPr>
              <a:t>Did</a:t>
            </a:r>
            <a:r>
              <a:rPr lang="nl-NL" sz="3200" dirty="0">
                <a:solidFill>
                  <a:schemeClr val="accent1">
                    <a:lumMod val="75000"/>
                  </a:schemeClr>
                </a:solidFill>
              </a:rPr>
              <a:t> + onderwerp + hele werkwoord + ?</a:t>
            </a:r>
          </a:p>
          <a:p>
            <a:endParaRPr lang="nl-NL" sz="32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nl-NL" sz="3200" i="1" dirty="0" err="1">
                <a:solidFill>
                  <a:schemeClr val="accent1">
                    <a:lumMod val="75000"/>
                  </a:schemeClr>
                </a:solidFill>
              </a:rPr>
              <a:t>Did</a:t>
            </a:r>
            <a:r>
              <a:rPr lang="nl-NL" sz="3200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sz="3200" i="1" dirty="0" err="1">
                <a:solidFill>
                  <a:schemeClr val="accent1">
                    <a:lumMod val="75000"/>
                  </a:schemeClr>
                </a:solidFill>
              </a:rPr>
              <a:t>you</a:t>
            </a:r>
            <a:r>
              <a:rPr lang="nl-NL" sz="3200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sz="3200" i="1" dirty="0" err="1">
                <a:solidFill>
                  <a:schemeClr val="accent1">
                    <a:lumMod val="75000"/>
                  </a:schemeClr>
                </a:solidFill>
              </a:rPr>
              <a:t>watch</a:t>
            </a:r>
            <a:r>
              <a:rPr lang="nl-NL" sz="3200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sz="3200" i="1" dirty="0" err="1">
                <a:solidFill>
                  <a:schemeClr val="accent1">
                    <a:lumMod val="75000"/>
                  </a:schemeClr>
                </a:solidFill>
              </a:rPr>
              <a:t>that</a:t>
            </a:r>
            <a:r>
              <a:rPr lang="nl-NL" sz="3200" i="1" dirty="0">
                <a:solidFill>
                  <a:schemeClr val="accent1">
                    <a:lumMod val="75000"/>
                  </a:schemeClr>
                </a:solidFill>
              </a:rPr>
              <a:t> movie last </a:t>
            </a:r>
            <a:r>
              <a:rPr lang="nl-NL" sz="3200" i="1" dirty="0" err="1">
                <a:solidFill>
                  <a:schemeClr val="accent1">
                    <a:lumMod val="75000"/>
                  </a:schemeClr>
                </a:solidFill>
              </a:rPr>
              <a:t>night</a:t>
            </a:r>
            <a:r>
              <a:rPr lang="nl-NL" sz="3200" i="1" dirty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pPr marL="0" indent="0">
              <a:buNone/>
            </a:pPr>
            <a:endParaRPr lang="nl-NL" sz="3200" i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nl-NL" sz="3200" i="1" dirty="0" err="1">
                <a:solidFill>
                  <a:schemeClr val="accent1">
                    <a:lumMod val="75000"/>
                  </a:schemeClr>
                </a:solidFill>
              </a:rPr>
              <a:t>When</a:t>
            </a:r>
            <a:r>
              <a:rPr lang="nl-NL" sz="3200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sz="3200" i="1" dirty="0" err="1">
                <a:solidFill>
                  <a:schemeClr val="accent1">
                    <a:lumMod val="75000"/>
                  </a:schemeClr>
                </a:solidFill>
              </a:rPr>
              <a:t>did</a:t>
            </a:r>
            <a:r>
              <a:rPr lang="nl-NL" sz="3200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sz="3200" i="1" dirty="0" err="1">
                <a:solidFill>
                  <a:schemeClr val="accent1">
                    <a:lumMod val="75000"/>
                  </a:schemeClr>
                </a:solidFill>
              </a:rPr>
              <a:t>you</a:t>
            </a:r>
            <a:r>
              <a:rPr lang="nl-NL" sz="3200" i="1" dirty="0">
                <a:solidFill>
                  <a:schemeClr val="accent1">
                    <a:lumMod val="75000"/>
                  </a:schemeClr>
                </a:solidFill>
              </a:rPr>
              <a:t> do </a:t>
            </a:r>
            <a:r>
              <a:rPr lang="nl-NL" sz="3200" i="1" dirty="0" err="1">
                <a:solidFill>
                  <a:schemeClr val="accent1">
                    <a:lumMod val="75000"/>
                  </a:schemeClr>
                </a:solidFill>
              </a:rPr>
              <a:t>your</a:t>
            </a:r>
            <a:r>
              <a:rPr lang="nl-NL" sz="3200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sz="3200" i="1" dirty="0" err="1">
                <a:solidFill>
                  <a:schemeClr val="accent1">
                    <a:lumMod val="75000"/>
                  </a:schemeClr>
                </a:solidFill>
              </a:rPr>
              <a:t>homework</a:t>
            </a:r>
            <a:r>
              <a:rPr lang="nl-NL" sz="3200" i="1" dirty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5EE5136-01F1-466C-962D-BA9B4C6757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777422" y="0"/>
            <a:ext cx="4366578" cy="6685267"/>
            <a:chOff x="6357228" y="0"/>
            <a:chExt cx="5822103" cy="6685267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11D3AD4-AF9B-4EB5-8C7B-C45D173B4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57228" y="0"/>
              <a:ext cx="5822102" cy="6685267"/>
            </a:xfrm>
            <a:custGeom>
              <a:avLst/>
              <a:gdLst>
                <a:gd name="connsiteX0" fmla="*/ 2605444 w 5822102"/>
                <a:gd name="connsiteY0" fmla="*/ 0 h 6685267"/>
                <a:gd name="connsiteX1" fmla="*/ 4757391 w 5822102"/>
                <a:gd name="connsiteY1" fmla="*/ 0 h 6685267"/>
                <a:gd name="connsiteX2" fmla="*/ 4913680 w 5822102"/>
                <a:gd name="connsiteY2" fmla="*/ 56274 h 6685267"/>
                <a:gd name="connsiteX3" fmla="*/ 5376238 w 5822102"/>
                <a:gd name="connsiteY3" fmla="*/ 282027 h 6685267"/>
                <a:gd name="connsiteX4" fmla="*/ 5658024 w 5822102"/>
                <a:gd name="connsiteY4" fmla="*/ 471014 h 6685267"/>
                <a:gd name="connsiteX5" fmla="*/ 5822102 w 5822102"/>
                <a:gd name="connsiteY5" fmla="*/ 609109 h 6685267"/>
                <a:gd name="connsiteX6" fmla="*/ 5822102 w 5822102"/>
                <a:gd name="connsiteY6" fmla="*/ 760697 h 6685267"/>
                <a:gd name="connsiteX7" fmla="*/ 5707785 w 5822102"/>
                <a:gd name="connsiteY7" fmla="*/ 666601 h 6685267"/>
                <a:gd name="connsiteX8" fmla="*/ 5577306 w 5822102"/>
                <a:gd name="connsiteY8" fmla="*/ 571666 h 6685267"/>
                <a:gd name="connsiteX9" fmla="*/ 5298630 w 5822102"/>
                <a:gd name="connsiteY9" fmla="*/ 407449 h 6685267"/>
                <a:gd name="connsiteX10" fmla="*/ 4690768 w 5822102"/>
                <a:gd name="connsiteY10" fmla="*/ 184979 h 6685267"/>
                <a:gd name="connsiteX11" fmla="*/ 4048577 w 5822102"/>
                <a:gd name="connsiteY11" fmla="*/ 99280 h 6685267"/>
                <a:gd name="connsiteX12" fmla="*/ 3405404 w 5822102"/>
                <a:gd name="connsiteY12" fmla="*/ 131937 h 6685267"/>
                <a:gd name="connsiteX13" fmla="*/ 3089702 w 5822102"/>
                <a:gd name="connsiteY13" fmla="*/ 190190 h 6685267"/>
                <a:gd name="connsiteX14" fmla="*/ 2780132 w 5822102"/>
                <a:gd name="connsiteY14" fmla="*/ 273457 h 6685267"/>
                <a:gd name="connsiteX15" fmla="*/ 2478040 w 5822102"/>
                <a:gd name="connsiteY15" fmla="*/ 379654 h 6685267"/>
                <a:gd name="connsiteX16" fmla="*/ 2184897 w 5822102"/>
                <a:gd name="connsiteY16" fmla="*/ 507972 h 6685267"/>
                <a:gd name="connsiteX17" fmla="*/ 1629141 w 5822102"/>
                <a:gd name="connsiteY17" fmla="*/ 823205 h 6685267"/>
                <a:gd name="connsiteX18" fmla="*/ 1497711 w 5822102"/>
                <a:gd name="connsiteY18" fmla="*/ 914000 h 6685267"/>
                <a:gd name="connsiteX19" fmla="*/ 1433099 w 5822102"/>
                <a:gd name="connsiteY19" fmla="*/ 960903 h 6685267"/>
                <a:gd name="connsiteX20" fmla="*/ 1369346 w 5822102"/>
                <a:gd name="connsiteY20" fmla="*/ 1008963 h 6685267"/>
                <a:gd name="connsiteX21" fmla="*/ 1123406 w 5822102"/>
                <a:gd name="connsiteY21" fmla="*/ 1212905 h 6685267"/>
                <a:gd name="connsiteX22" fmla="*/ 684367 w 5822102"/>
                <a:gd name="connsiteY22" fmla="*/ 1675564 h 6685267"/>
                <a:gd name="connsiteX23" fmla="*/ 497153 w 5822102"/>
                <a:gd name="connsiteY23" fmla="*/ 1933588 h 6685267"/>
                <a:gd name="connsiteX24" fmla="*/ 337770 w 5822102"/>
                <a:gd name="connsiteY24" fmla="*/ 2208983 h 6685267"/>
                <a:gd name="connsiteX25" fmla="*/ 302461 w 5822102"/>
                <a:gd name="connsiteY25" fmla="*/ 2280207 h 6685267"/>
                <a:gd name="connsiteX26" fmla="*/ 285296 w 5822102"/>
                <a:gd name="connsiteY26" fmla="*/ 2316107 h 6685267"/>
                <a:gd name="connsiteX27" fmla="*/ 268991 w 5822102"/>
                <a:gd name="connsiteY27" fmla="*/ 2352355 h 6685267"/>
                <a:gd name="connsiteX28" fmla="*/ 237849 w 5822102"/>
                <a:gd name="connsiteY28" fmla="*/ 2425432 h 6685267"/>
                <a:gd name="connsiteX29" fmla="*/ 208670 w 5822102"/>
                <a:gd name="connsiteY29" fmla="*/ 2499319 h 6685267"/>
                <a:gd name="connsiteX30" fmla="*/ 113775 w 5822102"/>
                <a:gd name="connsiteY30" fmla="*/ 2801929 h 6685267"/>
                <a:gd name="connsiteX31" fmla="*/ 36781 w 5822102"/>
                <a:gd name="connsiteY31" fmla="*/ 3428922 h 6685267"/>
                <a:gd name="connsiteX32" fmla="*/ 69148 w 5822102"/>
                <a:gd name="connsiteY32" fmla="*/ 3741955 h 6685267"/>
                <a:gd name="connsiteX33" fmla="*/ 167966 w 5822102"/>
                <a:gd name="connsiteY33" fmla="*/ 4041323 h 6685267"/>
                <a:gd name="connsiteX34" fmla="*/ 202049 w 5822102"/>
                <a:gd name="connsiteY34" fmla="*/ 4112894 h 6685267"/>
                <a:gd name="connsiteX35" fmla="*/ 239933 w 5822102"/>
                <a:gd name="connsiteY35" fmla="*/ 4182843 h 6685267"/>
                <a:gd name="connsiteX36" fmla="*/ 323916 w 5822102"/>
                <a:gd name="connsiteY36" fmla="*/ 4318456 h 6685267"/>
                <a:gd name="connsiteX37" fmla="*/ 416604 w 5822102"/>
                <a:gd name="connsiteY37" fmla="*/ 4449436 h 6685267"/>
                <a:gd name="connsiteX38" fmla="*/ 515911 w 5822102"/>
                <a:gd name="connsiteY38" fmla="*/ 4576711 h 6685267"/>
                <a:gd name="connsiteX39" fmla="*/ 722619 w 5822102"/>
                <a:gd name="connsiteY39" fmla="*/ 4828482 h 6685267"/>
                <a:gd name="connsiteX40" fmla="*/ 825972 w 5822102"/>
                <a:gd name="connsiteY40" fmla="*/ 4956104 h 6685267"/>
                <a:gd name="connsiteX41" fmla="*/ 926506 w 5822102"/>
                <a:gd name="connsiteY41" fmla="*/ 5085347 h 6685267"/>
                <a:gd name="connsiteX42" fmla="*/ 1027040 w 5822102"/>
                <a:gd name="connsiteY42" fmla="*/ 5210191 h 6685267"/>
                <a:gd name="connsiteX43" fmla="*/ 1132110 w 5822102"/>
                <a:gd name="connsiteY43" fmla="*/ 5330748 h 6685267"/>
                <a:gd name="connsiteX44" fmla="*/ 1354880 w 5822102"/>
                <a:gd name="connsiteY44" fmla="*/ 5558083 h 6685267"/>
                <a:gd name="connsiteX45" fmla="*/ 1855220 w 5822102"/>
                <a:gd name="connsiteY45" fmla="*/ 5937591 h 6685267"/>
                <a:gd name="connsiteX46" fmla="*/ 2131810 w 5822102"/>
                <a:gd name="connsiteY46" fmla="*/ 6080268 h 6685267"/>
                <a:gd name="connsiteX47" fmla="*/ 2423726 w 5822102"/>
                <a:gd name="connsiteY47" fmla="*/ 6188087 h 6685267"/>
                <a:gd name="connsiteX48" fmla="*/ 2727780 w 5822102"/>
                <a:gd name="connsiteY48" fmla="*/ 6262552 h 6685267"/>
                <a:gd name="connsiteX49" fmla="*/ 3041276 w 5822102"/>
                <a:gd name="connsiteY49" fmla="*/ 6304245 h 6685267"/>
                <a:gd name="connsiteX50" fmla="*/ 3360532 w 5822102"/>
                <a:gd name="connsiteY50" fmla="*/ 6317331 h 6685267"/>
                <a:gd name="connsiteX51" fmla="*/ 3439855 w 5822102"/>
                <a:gd name="connsiteY51" fmla="*/ 6316751 h 6685267"/>
                <a:gd name="connsiteX52" fmla="*/ 3478721 w 5822102"/>
                <a:gd name="connsiteY52" fmla="*/ 6315826 h 6685267"/>
                <a:gd name="connsiteX53" fmla="*/ 3517463 w 5822102"/>
                <a:gd name="connsiteY53" fmla="*/ 6313971 h 6685267"/>
                <a:gd name="connsiteX54" fmla="*/ 3671452 w 5822102"/>
                <a:gd name="connsiteY54" fmla="*/ 6301233 h 6685267"/>
                <a:gd name="connsiteX55" fmla="*/ 4265460 w 5822102"/>
                <a:gd name="connsiteY55" fmla="*/ 6149638 h 6685267"/>
                <a:gd name="connsiteX56" fmla="*/ 4546587 w 5822102"/>
                <a:gd name="connsiteY56" fmla="*/ 6018079 h 6685267"/>
                <a:gd name="connsiteX57" fmla="*/ 4818030 w 5822102"/>
                <a:gd name="connsiteY57" fmla="*/ 5858029 h 6685267"/>
                <a:gd name="connsiteX58" fmla="*/ 5081870 w 5822102"/>
                <a:gd name="connsiteY58" fmla="*/ 5676903 h 6685267"/>
                <a:gd name="connsiteX59" fmla="*/ 5212073 w 5822102"/>
                <a:gd name="connsiteY59" fmla="*/ 5581013 h 6685267"/>
                <a:gd name="connsiteX60" fmla="*/ 5343625 w 5822102"/>
                <a:gd name="connsiteY60" fmla="*/ 5481533 h 6685267"/>
                <a:gd name="connsiteX61" fmla="*/ 5610378 w 5822102"/>
                <a:gd name="connsiteY61" fmla="*/ 5284425 h 6685267"/>
                <a:gd name="connsiteX62" fmla="*/ 5822102 w 5822102"/>
                <a:gd name="connsiteY62" fmla="*/ 5126414 h 6685267"/>
                <a:gd name="connsiteX63" fmla="*/ 5822102 w 5822102"/>
                <a:gd name="connsiteY63" fmla="*/ 5556641 h 6685267"/>
                <a:gd name="connsiteX64" fmla="*/ 5576325 w 5822102"/>
                <a:gd name="connsiteY64" fmla="*/ 5749979 h 6685267"/>
                <a:gd name="connsiteX65" fmla="*/ 5447715 w 5822102"/>
                <a:gd name="connsiteY65" fmla="*/ 5852818 h 6685267"/>
                <a:gd name="connsiteX66" fmla="*/ 5315059 w 5822102"/>
                <a:gd name="connsiteY66" fmla="*/ 5956236 h 6685267"/>
                <a:gd name="connsiteX67" fmla="*/ 5038468 w 5822102"/>
                <a:gd name="connsiteY67" fmla="*/ 6155776 h 6685267"/>
                <a:gd name="connsiteX68" fmla="*/ 4741892 w 5822102"/>
                <a:gd name="connsiteY68" fmla="*/ 6338292 h 6685267"/>
                <a:gd name="connsiteX69" fmla="*/ 4420920 w 5822102"/>
                <a:gd name="connsiteY69" fmla="*/ 6492203 h 6685267"/>
                <a:gd name="connsiteX70" fmla="*/ 3717672 w 5822102"/>
                <a:gd name="connsiteY70" fmla="*/ 6670434 h 6685267"/>
                <a:gd name="connsiteX71" fmla="*/ 3535853 w 5822102"/>
                <a:gd name="connsiteY71" fmla="*/ 6683289 h 6685267"/>
                <a:gd name="connsiteX72" fmla="*/ 3490367 w 5822102"/>
                <a:gd name="connsiteY72" fmla="*/ 6684910 h 6685267"/>
                <a:gd name="connsiteX73" fmla="*/ 3445005 w 5822102"/>
                <a:gd name="connsiteY73" fmla="*/ 6685142 h 6685267"/>
                <a:gd name="connsiteX74" fmla="*/ 3355872 w 5822102"/>
                <a:gd name="connsiteY74" fmla="*/ 6684100 h 6685267"/>
                <a:gd name="connsiteX75" fmla="*/ 3179203 w 5822102"/>
                <a:gd name="connsiteY75" fmla="*/ 6677150 h 6685267"/>
                <a:gd name="connsiteX76" fmla="*/ 3002410 w 5822102"/>
                <a:gd name="connsiteY76" fmla="*/ 6661169 h 6685267"/>
                <a:gd name="connsiteX77" fmla="*/ 2650296 w 5822102"/>
                <a:gd name="connsiteY77" fmla="*/ 6604191 h 6685267"/>
                <a:gd name="connsiteX78" fmla="*/ 2306028 w 5822102"/>
                <a:gd name="connsiteY78" fmla="*/ 6505869 h 6685267"/>
                <a:gd name="connsiteX79" fmla="*/ 1978803 w 5822102"/>
                <a:gd name="connsiteY79" fmla="*/ 6363307 h 6685267"/>
                <a:gd name="connsiteX80" fmla="*/ 1678428 w 5822102"/>
                <a:gd name="connsiteY80" fmla="*/ 6177779 h 6685267"/>
                <a:gd name="connsiteX81" fmla="*/ 1175880 w 5822102"/>
                <a:gd name="connsiteY81" fmla="*/ 5710373 h 6685267"/>
                <a:gd name="connsiteX82" fmla="*/ 971502 w 5822102"/>
                <a:gd name="connsiteY82" fmla="*/ 5445399 h 6685267"/>
                <a:gd name="connsiteX83" fmla="*/ 790909 w 5822102"/>
                <a:gd name="connsiteY83" fmla="*/ 5169078 h 6685267"/>
                <a:gd name="connsiteX84" fmla="*/ 706680 w 5822102"/>
                <a:gd name="connsiteY84" fmla="*/ 5031959 h 6685267"/>
                <a:gd name="connsiteX85" fmla="*/ 619143 w 5822102"/>
                <a:gd name="connsiteY85" fmla="*/ 4897157 h 6685267"/>
                <a:gd name="connsiteX86" fmla="*/ 436465 w 5822102"/>
                <a:gd name="connsiteY86" fmla="*/ 4628710 h 6685267"/>
                <a:gd name="connsiteX87" fmla="*/ 347088 w 5822102"/>
                <a:gd name="connsiteY87" fmla="*/ 4492171 h 6685267"/>
                <a:gd name="connsiteX88" fmla="*/ 262001 w 5822102"/>
                <a:gd name="connsiteY88" fmla="*/ 4352619 h 6685267"/>
                <a:gd name="connsiteX89" fmla="*/ 118679 w 5822102"/>
                <a:gd name="connsiteY89" fmla="*/ 4059853 h 6685267"/>
                <a:gd name="connsiteX90" fmla="*/ 28322 w 5822102"/>
                <a:gd name="connsiteY90" fmla="*/ 3749136 h 6685267"/>
                <a:gd name="connsiteX91" fmla="*/ 0 w 5822102"/>
                <a:gd name="connsiteY91" fmla="*/ 3428922 h 6685267"/>
                <a:gd name="connsiteX92" fmla="*/ 253052 w 5822102"/>
                <a:gd name="connsiteY92" fmla="*/ 2174356 h 6685267"/>
                <a:gd name="connsiteX93" fmla="*/ 389141 w 5822102"/>
                <a:gd name="connsiteY93" fmla="*/ 1877652 h 6685267"/>
                <a:gd name="connsiteX94" fmla="*/ 552079 w 5822102"/>
                <a:gd name="connsiteY94" fmla="*/ 1591834 h 6685267"/>
                <a:gd name="connsiteX95" fmla="*/ 954950 w 5822102"/>
                <a:gd name="connsiteY95" fmla="*/ 1061773 h 6685267"/>
                <a:gd name="connsiteX96" fmla="*/ 1192922 w 5822102"/>
                <a:gd name="connsiteY96" fmla="*/ 822626 h 6685267"/>
                <a:gd name="connsiteX97" fmla="*/ 1255939 w 5822102"/>
                <a:gd name="connsiteY97" fmla="*/ 765880 h 6685267"/>
                <a:gd name="connsiteX98" fmla="*/ 1320183 w 5822102"/>
                <a:gd name="connsiteY98" fmla="*/ 710291 h 6685267"/>
                <a:gd name="connsiteX99" fmla="*/ 1452961 w 5822102"/>
                <a:gd name="connsiteY99" fmla="*/ 603514 h 6685267"/>
                <a:gd name="connsiteX100" fmla="*/ 2033360 w 5822102"/>
                <a:gd name="connsiteY100" fmla="*/ 235818 h 6685267"/>
                <a:gd name="connsiteX101" fmla="*/ 2512513 w 5822102"/>
                <a:gd name="connsiteY101" fmla="*/ 30012 h 668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5822102" h="6685267">
                  <a:moveTo>
                    <a:pt x="2605444" y="0"/>
                  </a:moveTo>
                  <a:lnTo>
                    <a:pt x="4757391" y="0"/>
                  </a:lnTo>
                  <a:lnTo>
                    <a:pt x="4913680" y="56274"/>
                  </a:lnTo>
                  <a:cubicBezTo>
                    <a:pt x="5074659" y="119278"/>
                    <a:pt x="5229483" y="195083"/>
                    <a:pt x="5376238" y="282027"/>
                  </a:cubicBezTo>
                  <a:cubicBezTo>
                    <a:pt x="5474014" y="340105"/>
                    <a:pt x="5568080" y="403280"/>
                    <a:pt x="5658024" y="471014"/>
                  </a:cubicBezTo>
                  <a:lnTo>
                    <a:pt x="5822102" y="609109"/>
                  </a:lnTo>
                  <a:lnTo>
                    <a:pt x="5822102" y="760697"/>
                  </a:lnTo>
                  <a:lnTo>
                    <a:pt x="5707785" y="666601"/>
                  </a:lnTo>
                  <a:cubicBezTo>
                    <a:pt x="5665273" y="633682"/>
                    <a:pt x="5621749" y="602008"/>
                    <a:pt x="5577306" y="571666"/>
                  </a:cubicBezTo>
                  <a:cubicBezTo>
                    <a:pt x="5487929" y="511562"/>
                    <a:pt x="5395118" y="456089"/>
                    <a:pt x="5298630" y="407449"/>
                  </a:cubicBezTo>
                  <a:cubicBezTo>
                    <a:pt x="5106266" y="309010"/>
                    <a:pt x="4901153" y="235355"/>
                    <a:pt x="4690768" y="184979"/>
                  </a:cubicBezTo>
                  <a:cubicBezTo>
                    <a:pt x="4480382" y="134486"/>
                    <a:pt x="4264724" y="106807"/>
                    <a:pt x="4048577" y="99280"/>
                  </a:cubicBezTo>
                  <a:cubicBezTo>
                    <a:pt x="3832182" y="90709"/>
                    <a:pt x="3617997" y="102290"/>
                    <a:pt x="3405404" y="131937"/>
                  </a:cubicBezTo>
                  <a:cubicBezTo>
                    <a:pt x="3299353" y="147340"/>
                    <a:pt x="3193915" y="166449"/>
                    <a:pt x="3089702" y="190190"/>
                  </a:cubicBezTo>
                  <a:cubicBezTo>
                    <a:pt x="2985491" y="214278"/>
                    <a:pt x="2882137" y="241725"/>
                    <a:pt x="2780132" y="273457"/>
                  </a:cubicBezTo>
                  <a:cubicBezTo>
                    <a:pt x="2678126" y="305073"/>
                    <a:pt x="2577348" y="340510"/>
                    <a:pt x="2478040" y="379654"/>
                  </a:cubicBezTo>
                  <a:cubicBezTo>
                    <a:pt x="2378854" y="418914"/>
                    <a:pt x="2281017" y="461763"/>
                    <a:pt x="2184897" y="507972"/>
                  </a:cubicBezTo>
                  <a:cubicBezTo>
                    <a:pt x="1992657" y="600271"/>
                    <a:pt x="1806791" y="705542"/>
                    <a:pt x="1629141" y="823205"/>
                  </a:cubicBezTo>
                  <a:cubicBezTo>
                    <a:pt x="1584882" y="852736"/>
                    <a:pt x="1540745" y="882731"/>
                    <a:pt x="1497711" y="914000"/>
                  </a:cubicBezTo>
                  <a:cubicBezTo>
                    <a:pt x="1475888" y="929286"/>
                    <a:pt x="1454555" y="945153"/>
                    <a:pt x="1433099" y="960903"/>
                  </a:cubicBezTo>
                  <a:cubicBezTo>
                    <a:pt x="1411521" y="976537"/>
                    <a:pt x="1390311" y="992634"/>
                    <a:pt x="1369346" y="1008963"/>
                  </a:cubicBezTo>
                  <a:cubicBezTo>
                    <a:pt x="1285119" y="1074165"/>
                    <a:pt x="1202730" y="1141797"/>
                    <a:pt x="1123406" y="1212905"/>
                  </a:cubicBezTo>
                  <a:cubicBezTo>
                    <a:pt x="964391" y="1354656"/>
                    <a:pt x="816900" y="1509261"/>
                    <a:pt x="684367" y="1675564"/>
                  </a:cubicBezTo>
                  <a:cubicBezTo>
                    <a:pt x="618161" y="1758716"/>
                    <a:pt x="555512" y="1844763"/>
                    <a:pt x="497153" y="1933588"/>
                  </a:cubicBezTo>
                  <a:cubicBezTo>
                    <a:pt x="439775" y="2022877"/>
                    <a:pt x="385584" y="2114367"/>
                    <a:pt x="337770" y="2208983"/>
                  </a:cubicBezTo>
                  <a:cubicBezTo>
                    <a:pt x="325388" y="2232493"/>
                    <a:pt x="313862" y="2256349"/>
                    <a:pt x="302461" y="2280207"/>
                  </a:cubicBezTo>
                  <a:lnTo>
                    <a:pt x="285296" y="2316107"/>
                  </a:lnTo>
                  <a:lnTo>
                    <a:pt x="268991" y="2352355"/>
                  </a:lnTo>
                  <a:cubicBezTo>
                    <a:pt x="258324" y="2376560"/>
                    <a:pt x="247535" y="2400764"/>
                    <a:pt x="237849" y="2425432"/>
                  </a:cubicBezTo>
                  <a:cubicBezTo>
                    <a:pt x="228163" y="2450099"/>
                    <a:pt x="217498" y="2474419"/>
                    <a:pt x="208670" y="2499319"/>
                  </a:cubicBezTo>
                  <a:cubicBezTo>
                    <a:pt x="170909" y="2598219"/>
                    <a:pt x="138908" y="2699206"/>
                    <a:pt x="113775" y="2801929"/>
                  </a:cubicBezTo>
                  <a:cubicBezTo>
                    <a:pt x="62773" y="3006911"/>
                    <a:pt x="36659" y="3217917"/>
                    <a:pt x="36781" y="3428922"/>
                  </a:cubicBezTo>
                  <a:cubicBezTo>
                    <a:pt x="37394" y="3534078"/>
                    <a:pt x="47816" y="3639001"/>
                    <a:pt x="69148" y="3741955"/>
                  </a:cubicBezTo>
                  <a:cubicBezTo>
                    <a:pt x="91585" y="3844679"/>
                    <a:pt x="124074" y="3945202"/>
                    <a:pt x="167966" y="4041323"/>
                  </a:cubicBezTo>
                  <a:cubicBezTo>
                    <a:pt x="178387" y="4065528"/>
                    <a:pt x="190525" y="4089153"/>
                    <a:pt x="202049" y="4112894"/>
                  </a:cubicBezTo>
                  <a:cubicBezTo>
                    <a:pt x="214555" y="4136288"/>
                    <a:pt x="226447" y="4159912"/>
                    <a:pt x="239933" y="4182843"/>
                  </a:cubicBezTo>
                  <a:cubicBezTo>
                    <a:pt x="265680" y="4229167"/>
                    <a:pt x="294368" y="4274101"/>
                    <a:pt x="323916" y="4318456"/>
                  </a:cubicBezTo>
                  <a:cubicBezTo>
                    <a:pt x="353341" y="4362927"/>
                    <a:pt x="384849" y="4406240"/>
                    <a:pt x="416604" y="4449436"/>
                  </a:cubicBezTo>
                  <a:cubicBezTo>
                    <a:pt x="448847" y="4492286"/>
                    <a:pt x="482319" y="4534557"/>
                    <a:pt x="515911" y="4576711"/>
                  </a:cubicBezTo>
                  <a:cubicBezTo>
                    <a:pt x="583219" y="4661137"/>
                    <a:pt x="653594" y="4743825"/>
                    <a:pt x="722619" y="4828482"/>
                  </a:cubicBezTo>
                  <a:cubicBezTo>
                    <a:pt x="757315" y="4870637"/>
                    <a:pt x="791889" y="4913138"/>
                    <a:pt x="825972" y="4956104"/>
                  </a:cubicBezTo>
                  <a:cubicBezTo>
                    <a:pt x="859934" y="4998722"/>
                    <a:pt x="893649" y="5044004"/>
                    <a:pt x="926506" y="5085347"/>
                  </a:cubicBezTo>
                  <a:cubicBezTo>
                    <a:pt x="959119" y="5127734"/>
                    <a:pt x="993324" y="5168847"/>
                    <a:pt x="1027040" y="5210191"/>
                  </a:cubicBezTo>
                  <a:cubicBezTo>
                    <a:pt x="1061737" y="5250840"/>
                    <a:pt x="1096188" y="5291488"/>
                    <a:pt x="1132110" y="5330748"/>
                  </a:cubicBezTo>
                  <a:cubicBezTo>
                    <a:pt x="1203465" y="5409731"/>
                    <a:pt x="1277639" y="5485818"/>
                    <a:pt x="1354880" y="5558083"/>
                  </a:cubicBezTo>
                  <a:cubicBezTo>
                    <a:pt x="1509603" y="5702266"/>
                    <a:pt x="1676588" y="5830930"/>
                    <a:pt x="1855220" y="5937591"/>
                  </a:cubicBezTo>
                  <a:cubicBezTo>
                    <a:pt x="1944720" y="5990632"/>
                    <a:pt x="2036549" y="6039272"/>
                    <a:pt x="2131810" y="6080268"/>
                  </a:cubicBezTo>
                  <a:cubicBezTo>
                    <a:pt x="2226460" y="6122423"/>
                    <a:pt x="2324173" y="6157977"/>
                    <a:pt x="2423726" y="6188087"/>
                  </a:cubicBezTo>
                  <a:cubicBezTo>
                    <a:pt x="2523280" y="6218313"/>
                    <a:pt x="2624794" y="6242749"/>
                    <a:pt x="2727780" y="6262552"/>
                  </a:cubicBezTo>
                  <a:cubicBezTo>
                    <a:pt x="2830890" y="6282008"/>
                    <a:pt x="2935714" y="6295326"/>
                    <a:pt x="3041276" y="6304245"/>
                  </a:cubicBezTo>
                  <a:cubicBezTo>
                    <a:pt x="3146836" y="6313277"/>
                    <a:pt x="3253499" y="6317215"/>
                    <a:pt x="3360532" y="6317331"/>
                  </a:cubicBezTo>
                  <a:cubicBezTo>
                    <a:pt x="3387259" y="6317331"/>
                    <a:pt x="3414354" y="6317794"/>
                    <a:pt x="3439855" y="6316751"/>
                  </a:cubicBezTo>
                  <a:lnTo>
                    <a:pt x="3478721" y="6315826"/>
                  </a:lnTo>
                  <a:lnTo>
                    <a:pt x="3517463" y="6313971"/>
                  </a:lnTo>
                  <a:cubicBezTo>
                    <a:pt x="3569078" y="6311772"/>
                    <a:pt x="3620449" y="6306907"/>
                    <a:pt x="3671452" y="6301233"/>
                  </a:cubicBezTo>
                  <a:cubicBezTo>
                    <a:pt x="3875707" y="6277608"/>
                    <a:pt x="4074445" y="6225841"/>
                    <a:pt x="4265460" y="6149638"/>
                  </a:cubicBezTo>
                  <a:cubicBezTo>
                    <a:pt x="4361212" y="6111884"/>
                    <a:pt x="4454636" y="6067065"/>
                    <a:pt x="4546587" y="6018079"/>
                  </a:cubicBezTo>
                  <a:cubicBezTo>
                    <a:pt x="4638662" y="5969322"/>
                    <a:pt x="4729020" y="5915240"/>
                    <a:pt x="4818030" y="5858029"/>
                  </a:cubicBezTo>
                  <a:cubicBezTo>
                    <a:pt x="4907038" y="5800703"/>
                    <a:pt x="4994577" y="5739672"/>
                    <a:pt x="5081870" y="5676903"/>
                  </a:cubicBezTo>
                  <a:cubicBezTo>
                    <a:pt x="5125392" y="5645519"/>
                    <a:pt x="5168794" y="5613324"/>
                    <a:pt x="5212073" y="5581013"/>
                  </a:cubicBezTo>
                  <a:lnTo>
                    <a:pt x="5343625" y="5481533"/>
                  </a:lnTo>
                  <a:cubicBezTo>
                    <a:pt x="5432696" y="5414768"/>
                    <a:pt x="5521951" y="5349452"/>
                    <a:pt x="5610378" y="5284425"/>
                  </a:cubicBezTo>
                  <a:lnTo>
                    <a:pt x="5822102" y="5126414"/>
                  </a:lnTo>
                  <a:lnTo>
                    <a:pt x="5822102" y="5556641"/>
                  </a:lnTo>
                  <a:lnTo>
                    <a:pt x="5576325" y="5749979"/>
                  </a:lnTo>
                  <a:lnTo>
                    <a:pt x="5447715" y="5852818"/>
                  </a:lnTo>
                  <a:cubicBezTo>
                    <a:pt x="5403945" y="5887445"/>
                    <a:pt x="5359932" y="5922073"/>
                    <a:pt x="5315059" y="5956236"/>
                  </a:cubicBezTo>
                  <a:cubicBezTo>
                    <a:pt x="5225682" y="6024680"/>
                    <a:pt x="5133976" y="6091734"/>
                    <a:pt x="5038468" y="6155776"/>
                  </a:cubicBezTo>
                  <a:cubicBezTo>
                    <a:pt x="4943084" y="6219703"/>
                    <a:pt x="4845002" y="6281777"/>
                    <a:pt x="4741892" y="6338292"/>
                  </a:cubicBezTo>
                  <a:cubicBezTo>
                    <a:pt x="4638784" y="6394692"/>
                    <a:pt x="4532120" y="6447038"/>
                    <a:pt x="4420920" y="6492203"/>
                  </a:cubicBezTo>
                  <a:cubicBezTo>
                    <a:pt x="4199255" y="6583693"/>
                    <a:pt x="3959813" y="6644840"/>
                    <a:pt x="3717672" y="6670434"/>
                  </a:cubicBezTo>
                  <a:cubicBezTo>
                    <a:pt x="3657106" y="6676456"/>
                    <a:pt x="3596419" y="6681321"/>
                    <a:pt x="3535853" y="6683289"/>
                  </a:cubicBezTo>
                  <a:lnTo>
                    <a:pt x="3490367" y="6684910"/>
                  </a:lnTo>
                  <a:lnTo>
                    <a:pt x="3445005" y="6685142"/>
                  </a:lnTo>
                  <a:cubicBezTo>
                    <a:pt x="3414354" y="6685605"/>
                    <a:pt x="3385297" y="6684679"/>
                    <a:pt x="3355872" y="6684100"/>
                  </a:cubicBezTo>
                  <a:cubicBezTo>
                    <a:pt x="3297146" y="6683405"/>
                    <a:pt x="3238052" y="6680047"/>
                    <a:pt x="3179203" y="6677150"/>
                  </a:cubicBezTo>
                  <a:cubicBezTo>
                    <a:pt x="3120232" y="6672519"/>
                    <a:pt x="3061259" y="6668233"/>
                    <a:pt x="3002410" y="6661169"/>
                  </a:cubicBezTo>
                  <a:cubicBezTo>
                    <a:pt x="2884589" y="6647851"/>
                    <a:pt x="2766891" y="6629669"/>
                    <a:pt x="2650296" y="6604191"/>
                  </a:cubicBezTo>
                  <a:cubicBezTo>
                    <a:pt x="2533702" y="6578713"/>
                    <a:pt x="2418456" y="6545938"/>
                    <a:pt x="2306028" y="6505869"/>
                  </a:cubicBezTo>
                  <a:cubicBezTo>
                    <a:pt x="2193602" y="6465683"/>
                    <a:pt x="2084118" y="6417738"/>
                    <a:pt x="1978803" y="6363307"/>
                  </a:cubicBezTo>
                  <a:cubicBezTo>
                    <a:pt x="1873855" y="6308066"/>
                    <a:pt x="1773077" y="6246340"/>
                    <a:pt x="1678428" y="6177779"/>
                  </a:cubicBezTo>
                  <a:cubicBezTo>
                    <a:pt x="1488393" y="6041356"/>
                    <a:pt x="1321900" y="5881423"/>
                    <a:pt x="1175880" y="5710373"/>
                  </a:cubicBezTo>
                  <a:cubicBezTo>
                    <a:pt x="1103177" y="5624441"/>
                    <a:pt x="1035501" y="5535732"/>
                    <a:pt x="971502" y="5445399"/>
                  </a:cubicBezTo>
                  <a:cubicBezTo>
                    <a:pt x="907380" y="5355069"/>
                    <a:pt x="847550" y="5262768"/>
                    <a:pt x="790909" y="5169078"/>
                  </a:cubicBezTo>
                  <a:cubicBezTo>
                    <a:pt x="761974" y="5121712"/>
                    <a:pt x="735492" y="5077357"/>
                    <a:pt x="706680" y="5031959"/>
                  </a:cubicBezTo>
                  <a:cubicBezTo>
                    <a:pt x="678114" y="4986910"/>
                    <a:pt x="649058" y="4941860"/>
                    <a:pt x="619143" y="4897157"/>
                  </a:cubicBezTo>
                  <a:lnTo>
                    <a:pt x="436465" y="4628710"/>
                  </a:lnTo>
                  <a:cubicBezTo>
                    <a:pt x="406182" y="4583544"/>
                    <a:pt x="376267" y="4538147"/>
                    <a:pt x="347088" y="4492171"/>
                  </a:cubicBezTo>
                  <a:cubicBezTo>
                    <a:pt x="317908" y="4446194"/>
                    <a:pt x="288974" y="4400102"/>
                    <a:pt x="262001" y="4352619"/>
                  </a:cubicBezTo>
                  <a:cubicBezTo>
                    <a:pt x="207934" y="4258119"/>
                    <a:pt x="158280" y="4160840"/>
                    <a:pt x="118679" y="4059853"/>
                  </a:cubicBezTo>
                  <a:cubicBezTo>
                    <a:pt x="78343" y="3959214"/>
                    <a:pt x="48429" y="3854870"/>
                    <a:pt x="28322" y="3749136"/>
                  </a:cubicBezTo>
                  <a:cubicBezTo>
                    <a:pt x="9073" y="3643402"/>
                    <a:pt x="0" y="3536046"/>
                    <a:pt x="0" y="3428922"/>
                  </a:cubicBezTo>
                  <a:cubicBezTo>
                    <a:pt x="1594" y="3001816"/>
                    <a:pt x="89010" y="2575868"/>
                    <a:pt x="253052" y="2174356"/>
                  </a:cubicBezTo>
                  <a:cubicBezTo>
                    <a:pt x="294246" y="2074066"/>
                    <a:pt x="338873" y="1974700"/>
                    <a:pt x="389141" y="1877652"/>
                  </a:cubicBezTo>
                  <a:cubicBezTo>
                    <a:pt x="438672" y="1780256"/>
                    <a:pt x="493230" y="1684945"/>
                    <a:pt x="552079" y="1591834"/>
                  </a:cubicBezTo>
                  <a:cubicBezTo>
                    <a:pt x="669900" y="1405728"/>
                    <a:pt x="804394" y="1227729"/>
                    <a:pt x="954950" y="1061773"/>
                  </a:cubicBezTo>
                  <a:cubicBezTo>
                    <a:pt x="1030597" y="979085"/>
                    <a:pt x="1109552" y="898829"/>
                    <a:pt x="1192922" y="822626"/>
                  </a:cubicBezTo>
                  <a:cubicBezTo>
                    <a:pt x="1213642" y="803402"/>
                    <a:pt x="1234483" y="784409"/>
                    <a:pt x="1255939" y="765880"/>
                  </a:cubicBezTo>
                  <a:cubicBezTo>
                    <a:pt x="1277273" y="747234"/>
                    <a:pt x="1298237" y="728241"/>
                    <a:pt x="1320183" y="710291"/>
                  </a:cubicBezTo>
                  <a:cubicBezTo>
                    <a:pt x="1363585" y="673811"/>
                    <a:pt x="1408088" y="638489"/>
                    <a:pt x="1452961" y="603514"/>
                  </a:cubicBezTo>
                  <a:cubicBezTo>
                    <a:pt x="1633310" y="464543"/>
                    <a:pt x="1828125" y="341437"/>
                    <a:pt x="2033360" y="235818"/>
                  </a:cubicBezTo>
                  <a:cubicBezTo>
                    <a:pt x="2187242" y="156561"/>
                    <a:pt x="2347554" y="87597"/>
                    <a:pt x="2512513" y="3001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5102EBE-A80F-4CFF-B1DD-941EF9728B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04998" y="98659"/>
              <a:ext cx="5774333" cy="6315453"/>
            </a:xfrm>
            <a:custGeom>
              <a:avLst/>
              <a:gdLst>
                <a:gd name="connsiteX0" fmla="*/ 3707237 w 5774333"/>
                <a:gd name="connsiteY0" fmla="*/ 1489 h 6315453"/>
                <a:gd name="connsiteX1" fmla="*/ 4037665 w 5774333"/>
                <a:gd name="connsiteY1" fmla="*/ 6121 h 6315453"/>
                <a:gd name="connsiteX2" fmla="*/ 4692239 w 5774333"/>
                <a:gd name="connsiteY2" fmla="*/ 102128 h 6315453"/>
                <a:gd name="connsiteX3" fmla="*/ 5315059 w 5774333"/>
                <a:gd name="connsiteY3" fmla="*/ 324945 h 6315453"/>
                <a:gd name="connsiteX4" fmla="*/ 5738325 w 5774333"/>
                <a:gd name="connsiteY4" fmla="*/ 578286 h 6315453"/>
                <a:gd name="connsiteX5" fmla="*/ 5774333 w 5774333"/>
                <a:gd name="connsiteY5" fmla="*/ 606551 h 6315453"/>
                <a:gd name="connsiteX6" fmla="*/ 5774333 w 5774333"/>
                <a:gd name="connsiteY6" fmla="*/ 975490 h 6315453"/>
                <a:gd name="connsiteX7" fmla="*/ 5676001 w 5774333"/>
                <a:gd name="connsiteY7" fmla="*/ 889749 h 6315453"/>
                <a:gd name="connsiteX8" fmla="*/ 5177132 w 5774333"/>
                <a:gd name="connsiteY8" fmla="*/ 581926 h 6315453"/>
                <a:gd name="connsiteX9" fmla="*/ 4615735 w 5774333"/>
                <a:gd name="connsiteY9" fmla="*/ 388640 h 6315453"/>
                <a:gd name="connsiteX10" fmla="*/ 4020010 w 5774333"/>
                <a:gd name="connsiteY10" fmla="*/ 308500 h 6315453"/>
                <a:gd name="connsiteX11" fmla="*/ 3416315 w 5774333"/>
                <a:gd name="connsiteY11" fmla="*/ 328882 h 6315453"/>
                <a:gd name="connsiteX12" fmla="*/ 2823779 w 5774333"/>
                <a:gd name="connsiteY12" fmla="*/ 446545 h 6315453"/>
                <a:gd name="connsiteX13" fmla="*/ 2256987 w 5774333"/>
                <a:gd name="connsiteY13" fmla="*/ 651296 h 6315453"/>
                <a:gd name="connsiteX14" fmla="*/ 1244169 w 5774333"/>
                <a:gd name="connsiteY14" fmla="*/ 1280374 h 6315453"/>
                <a:gd name="connsiteX15" fmla="*/ 830141 w 5774333"/>
                <a:gd name="connsiteY15" fmla="*/ 1700184 h 6315453"/>
                <a:gd name="connsiteX16" fmla="*/ 502792 w 5774333"/>
                <a:gd name="connsiteY16" fmla="*/ 2182300 h 6315453"/>
                <a:gd name="connsiteX17" fmla="*/ 280637 w 5774333"/>
                <a:gd name="connsiteY17" fmla="*/ 2715256 h 6315453"/>
                <a:gd name="connsiteX18" fmla="*/ 199843 w 5774333"/>
                <a:gd name="connsiteY18" fmla="*/ 3283418 h 6315453"/>
                <a:gd name="connsiteX19" fmla="*/ 233926 w 5774333"/>
                <a:gd name="connsiteY19" fmla="*/ 3561593 h 6315453"/>
                <a:gd name="connsiteX20" fmla="*/ 334582 w 5774333"/>
                <a:gd name="connsiteY20" fmla="*/ 3821816 h 6315453"/>
                <a:gd name="connsiteX21" fmla="*/ 404834 w 5774333"/>
                <a:gd name="connsiteY21" fmla="*/ 3944343 h 6315453"/>
                <a:gd name="connsiteX22" fmla="*/ 485506 w 5774333"/>
                <a:gd name="connsiteY22" fmla="*/ 4062932 h 6315453"/>
                <a:gd name="connsiteX23" fmla="*/ 671861 w 5774333"/>
                <a:gd name="connsiteY23" fmla="*/ 4292120 h 6315453"/>
                <a:gd name="connsiteX24" fmla="*/ 873542 w 5774333"/>
                <a:gd name="connsiteY24" fmla="*/ 4523044 h 6315453"/>
                <a:gd name="connsiteX25" fmla="*/ 973831 w 5774333"/>
                <a:gd name="connsiteY25" fmla="*/ 4643601 h 6315453"/>
                <a:gd name="connsiteX26" fmla="*/ 1022014 w 5774333"/>
                <a:gd name="connsiteY26" fmla="*/ 4702780 h 6315453"/>
                <a:gd name="connsiteX27" fmla="*/ 1069215 w 5774333"/>
                <a:gd name="connsiteY27" fmla="*/ 4759411 h 6315453"/>
                <a:gd name="connsiteX28" fmla="*/ 1474784 w 5774333"/>
                <a:gd name="connsiteY28" fmla="*/ 5177948 h 6315453"/>
                <a:gd name="connsiteX29" fmla="*/ 1690442 w 5774333"/>
                <a:gd name="connsiteY29" fmla="*/ 5366255 h 6315453"/>
                <a:gd name="connsiteX30" fmla="*/ 1916276 w 5774333"/>
                <a:gd name="connsiteY30" fmla="*/ 5539852 h 6315453"/>
                <a:gd name="connsiteX31" fmla="*/ 2420784 w 5774333"/>
                <a:gd name="connsiteY31" fmla="*/ 5814437 h 6315453"/>
                <a:gd name="connsiteX32" fmla="*/ 2703015 w 5774333"/>
                <a:gd name="connsiteY32" fmla="*/ 5892029 h 6315453"/>
                <a:gd name="connsiteX33" fmla="*/ 2775350 w 5774333"/>
                <a:gd name="connsiteY33" fmla="*/ 5905695 h 6315453"/>
                <a:gd name="connsiteX34" fmla="*/ 2848299 w 5774333"/>
                <a:gd name="connsiteY34" fmla="*/ 5917161 h 6315453"/>
                <a:gd name="connsiteX35" fmla="*/ 2995544 w 5774333"/>
                <a:gd name="connsiteY35" fmla="*/ 5933605 h 6315453"/>
                <a:gd name="connsiteX36" fmla="*/ 3069596 w 5774333"/>
                <a:gd name="connsiteY36" fmla="*/ 5938933 h 6315453"/>
                <a:gd name="connsiteX37" fmla="*/ 3143894 w 5774333"/>
                <a:gd name="connsiteY37" fmla="*/ 5942639 h 6315453"/>
                <a:gd name="connsiteX38" fmla="*/ 3218436 w 5774333"/>
                <a:gd name="connsiteY38" fmla="*/ 5944260 h 6315453"/>
                <a:gd name="connsiteX39" fmla="*/ 3293101 w 5774333"/>
                <a:gd name="connsiteY39" fmla="*/ 5943913 h 6315453"/>
                <a:gd name="connsiteX40" fmla="*/ 3330494 w 5774333"/>
                <a:gd name="connsiteY40" fmla="*/ 5943565 h 6315453"/>
                <a:gd name="connsiteX41" fmla="*/ 3366540 w 5774333"/>
                <a:gd name="connsiteY41" fmla="*/ 5942059 h 6315453"/>
                <a:gd name="connsiteX42" fmla="*/ 3402462 w 5774333"/>
                <a:gd name="connsiteY42" fmla="*/ 5940323 h 6315453"/>
                <a:gd name="connsiteX43" fmla="*/ 3438262 w 5774333"/>
                <a:gd name="connsiteY43" fmla="*/ 5937543 h 6315453"/>
                <a:gd name="connsiteX44" fmla="*/ 3580236 w 5774333"/>
                <a:gd name="connsiteY44" fmla="*/ 5920982 h 6315453"/>
                <a:gd name="connsiteX45" fmla="*/ 4121034 w 5774333"/>
                <a:gd name="connsiteY45" fmla="*/ 5753290 h 6315453"/>
                <a:gd name="connsiteX46" fmla="*/ 4620639 w 5774333"/>
                <a:gd name="connsiteY46" fmla="*/ 5459364 h 6315453"/>
                <a:gd name="connsiteX47" fmla="*/ 4741771 w 5774333"/>
                <a:gd name="connsiteY47" fmla="*/ 5372971 h 6315453"/>
                <a:gd name="connsiteX48" fmla="*/ 4862901 w 5774333"/>
                <a:gd name="connsiteY48" fmla="*/ 5283682 h 6315453"/>
                <a:gd name="connsiteX49" fmla="*/ 5108229 w 5774333"/>
                <a:gd name="connsiteY49" fmla="*/ 5098386 h 6315453"/>
                <a:gd name="connsiteX50" fmla="*/ 5612493 w 5774333"/>
                <a:gd name="connsiteY50" fmla="*/ 4739724 h 6315453"/>
                <a:gd name="connsiteX51" fmla="*/ 5774333 w 5774333"/>
                <a:gd name="connsiteY51" fmla="*/ 4623488 h 6315453"/>
                <a:gd name="connsiteX52" fmla="*/ 5774333 w 5774333"/>
                <a:gd name="connsiteY52" fmla="*/ 5232926 h 6315453"/>
                <a:gd name="connsiteX53" fmla="*/ 5676492 w 5774333"/>
                <a:gd name="connsiteY53" fmla="*/ 5306859 h 6315453"/>
                <a:gd name="connsiteX54" fmla="*/ 5426260 w 5774333"/>
                <a:gd name="connsiteY54" fmla="*/ 5486233 h 6315453"/>
                <a:gd name="connsiteX55" fmla="*/ 5300225 w 5774333"/>
                <a:gd name="connsiteY55" fmla="*/ 5576217 h 6315453"/>
                <a:gd name="connsiteX56" fmla="*/ 5170757 w 5774333"/>
                <a:gd name="connsiteY56" fmla="*/ 5666780 h 6315453"/>
                <a:gd name="connsiteX57" fmla="*/ 5038100 w 5774333"/>
                <a:gd name="connsiteY57" fmla="*/ 5756185 h 6315453"/>
                <a:gd name="connsiteX58" fmla="*/ 4901276 w 5774333"/>
                <a:gd name="connsiteY58" fmla="*/ 5843043 h 6315453"/>
                <a:gd name="connsiteX59" fmla="*/ 4614019 w 5774333"/>
                <a:gd name="connsiteY59" fmla="*/ 6006103 h 6315453"/>
                <a:gd name="connsiteX60" fmla="*/ 4305061 w 5774333"/>
                <a:gd name="connsiteY60" fmla="*/ 6144726 h 6315453"/>
                <a:gd name="connsiteX61" fmla="*/ 3632710 w 5774333"/>
                <a:gd name="connsiteY61" fmla="*/ 6304196 h 6315453"/>
                <a:gd name="connsiteX62" fmla="*/ 3459594 w 5774333"/>
                <a:gd name="connsiteY62" fmla="*/ 6314504 h 6315453"/>
                <a:gd name="connsiteX63" fmla="*/ 3416315 w 5774333"/>
                <a:gd name="connsiteY63" fmla="*/ 6315429 h 6315453"/>
                <a:gd name="connsiteX64" fmla="*/ 3373159 w 5774333"/>
                <a:gd name="connsiteY64" fmla="*/ 6315198 h 6315453"/>
                <a:gd name="connsiteX65" fmla="*/ 3330127 w 5774333"/>
                <a:gd name="connsiteY65" fmla="*/ 6314735 h 6315453"/>
                <a:gd name="connsiteX66" fmla="*/ 3288320 w 5774333"/>
                <a:gd name="connsiteY66" fmla="*/ 6313230 h 6315453"/>
                <a:gd name="connsiteX67" fmla="*/ 2954350 w 5774333"/>
                <a:gd name="connsiteY67" fmla="*/ 6288098 h 6315453"/>
                <a:gd name="connsiteX68" fmla="*/ 2622466 w 5774333"/>
                <a:gd name="connsiteY68" fmla="*/ 6232742 h 6315453"/>
                <a:gd name="connsiteX69" fmla="*/ 2296466 w 5774333"/>
                <a:gd name="connsiteY69" fmla="*/ 6146001 h 6315453"/>
                <a:gd name="connsiteX70" fmla="*/ 1672419 w 5774333"/>
                <a:gd name="connsiteY70" fmla="*/ 5885197 h 6315453"/>
                <a:gd name="connsiteX71" fmla="*/ 1146578 w 5774333"/>
                <a:gd name="connsiteY71" fmla="*/ 5479168 h 6315453"/>
                <a:gd name="connsiteX72" fmla="*/ 933372 w 5774333"/>
                <a:gd name="connsiteY72" fmla="*/ 5234810 h 6315453"/>
                <a:gd name="connsiteX73" fmla="*/ 747140 w 5774333"/>
                <a:gd name="connsiteY73" fmla="*/ 4976091 h 6315453"/>
                <a:gd name="connsiteX74" fmla="*/ 703616 w 5774333"/>
                <a:gd name="connsiteY74" fmla="*/ 4910196 h 6315453"/>
                <a:gd name="connsiteX75" fmla="*/ 662053 w 5774333"/>
                <a:gd name="connsiteY75" fmla="*/ 4846269 h 6315453"/>
                <a:gd name="connsiteX76" fmla="*/ 580033 w 5774333"/>
                <a:gd name="connsiteY76" fmla="*/ 4722352 h 6315453"/>
                <a:gd name="connsiteX77" fmla="*/ 410105 w 5774333"/>
                <a:gd name="connsiteY77" fmla="*/ 4469193 h 6315453"/>
                <a:gd name="connsiteX78" fmla="*/ 244224 w 5774333"/>
                <a:gd name="connsiteY78" fmla="*/ 4201556 h 6315453"/>
                <a:gd name="connsiteX79" fmla="*/ 169437 w 5774333"/>
                <a:gd name="connsiteY79" fmla="*/ 4059690 h 6315453"/>
                <a:gd name="connsiteX80" fmla="*/ 105929 w 5774333"/>
                <a:gd name="connsiteY80" fmla="*/ 3911221 h 6315453"/>
                <a:gd name="connsiteX81" fmla="*/ 57256 w 5774333"/>
                <a:gd name="connsiteY81" fmla="*/ 3757195 h 6315453"/>
                <a:gd name="connsiteX82" fmla="*/ 39111 w 5774333"/>
                <a:gd name="connsiteY82" fmla="*/ 3678677 h 6315453"/>
                <a:gd name="connsiteX83" fmla="*/ 31142 w 5774333"/>
                <a:gd name="connsiteY83" fmla="*/ 3639300 h 6315453"/>
                <a:gd name="connsiteX84" fmla="*/ 24521 w 5774333"/>
                <a:gd name="connsiteY84" fmla="*/ 3599809 h 6315453"/>
                <a:gd name="connsiteX85" fmla="*/ 0 w 5774333"/>
                <a:gd name="connsiteY85" fmla="*/ 3283418 h 6315453"/>
                <a:gd name="connsiteX86" fmla="*/ 68045 w 5774333"/>
                <a:gd name="connsiteY86" fmla="*/ 2666963 h 6315453"/>
                <a:gd name="connsiteX87" fmla="*/ 272546 w 5774333"/>
                <a:gd name="connsiteY87" fmla="*/ 2076334 h 6315453"/>
                <a:gd name="connsiteX88" fmla="*/ 1039300 w 5774333"/>
                <a:gd name="connsiteY88" fmla="*/ 1073307 h 6315453"/>
                <a:gd name="connsiteX89" fmla="*/ 1547733 w 5774333"/>
                <a:gd name="connsiteY89" fmla="*/ 680365 h 6315453"/>
                <a:gd name="connsiteX90" fmla="*/ 2115995 w 5774333"/>
                <a:gd name="connsiteY90" fmla="*/ 368373 h 6315453"/>
                <a:gd name="connsiteX91" fmla="*/ 3377451 w 5774333"/>
                <a:gd name="connsiteY91" fmla="*/ 24304 h 6315453"/>
                <a:gd name="connsiteX92" fmla="*/ 3707237 w 5774333"/>
                <a:gd name="connsiteY92" fmla="*/ 1489 h 6315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5774333" h="6315453">
                  <a:moveTo>
                    <a:pt x="3707237" y="1489"/>
                  </a:moveTo>
                  <a:cubicBezTo>
                    <a:pt x="3817502" y="-1522"/>
                    <a:pt x="3927875" y="41"/>
                    <a:pt x="4037665" y="6121"/>
                  </a:cubicBezTo>
                  <a:cubicBezTo>
                    <a:pt x="4257614" y="18745"/>
                    <a:pt x="4477439" y="49665"/>
                    <a:pt x="4692239" y="102128"/>
                  </a:cubicBezTo>
                  <a:cubicBezTo>
                    <a:pt x="4907039" y="154474"/>
                    <a:pt x="5116811" y="228592"/>
                    <a:pt x="5315059" y="324945"/>
                  </a:cubicBezTo>
                  <a:cubicBezTo>
                    <a:pt x="5463562" y="397211"/>
                    <a:pt x="5606133" y="481527"/>
                    <a:pt x="5738325" y="578286"/>
                  </a:cubicBezTo>
                  <a:lnTo>
                    <a:pt x="5774333" y="606551"/>
                  </a:lnTo>
                  <a:lnTo>
                    <a:pt x="5774333" y="975490"/>
                  </a:lnTo>
                  <a:lnTo>
                    <a:pt x="5676001" y="889749"/>
                  </a:lnTo>
                  <a:cubicBezTo>
                    <a:pt x="5522381" y="769886"/>
                    <a:pt x="5355519" y="665657"/>
                    <a:pt x="5177132" y="581926"/>
                  </a:cubicBezTo>
                  <a:cubicBezTo>
                    <a:pt x="4998867" y="497965"/>
                    <a:pt x="4810183" y="433574"/>
                    <a:pt x="4615735" y="388640"/>
                  </a:cubicBezTo>
                  <a:cubicBezTo>
                    <a:pt x="4421289" y="343591"/>
                    <a:pt x="4221446" y="317649"/>
                    <a:pt x="4020010" y="308500"/>
                  </a:cubicBezTo>
                  <a:cubicBezTo>
                    <a:pt x="3818207" y="298887"/>
                    <a:pt x="3616649" y="305257"/>
                    <a:pt x="3416315" y="328882"/>
                  </a:cubicBezTo>
                  <a:cubicBezTo>
                    <a:pt x="3216106" y="352623"/>
                    <a:pt x="3017736" y="392346"/>
                    <a:pt x="2823779" y="446545"/>
                  </a:cubicBezTo>
                  <a:cubicBezTo>
                    <a:pt x="2629699" y="500513"/>
                    <a:pt x="2440401" y="570345"/>
                    <a:pt x="2256987" y="651296"/>
                  </a:cubicBezTo>
                  <a:cubicBezTo>
                    <a:pt x="1889058" y="811461"/>
                    <a:pt x="1545527" y="1023856"/>
                    <a:pt x="1244169" y="1280374"/>
                  </a:cubicBezTo>
                  <a:cubicBezTo>
                    <a:pt x="1093982" y="1409039"/>
                    <a:pt x="954828" y="1549400"/>
                    <a:pt x="830141" y="1700184"/>
                  </a:cubicBezTo>
                  <a:cubicBezTo>
                    <a:pt x="705209" y="1850736"/>
                    <a:pt x="594989" y="2012176"/>
                    <a:pt x="502792" y="2182300"/>
                  </a:cubicBezTo>
                  <a:cubicBezTo>
                    <a:pt x="410595" y="2352308"/>
                    <a:pt x="333847" y="2530307"/>
                    <a:pt x="280637" y="2715256"/>
                  </a:cubicBezTo>
                  <a:cubicBezTo>
                    <a:pt x="227306" y="2899741"/>
                    <a:pt x="199719" y="3091521"/>
                    <a:pt x="199843" y="3283418"/>
                  </a:cubicBezTo>
                  <a:cubicBezTo>
                    <a:pt x="200946" y="3377687"/>
                    <a:pt x="210754" y="3471261"/>
                    <a:pt x="233926" y="3561593"/>
                  </a:cubicBezTo>
                  <a:cubicBezTo>
                    <a:pt x="256730" y="3652040"/>
                    <a:pt x="292162" y="3738550"/>
                    <a:pt x="334582" y="3821816"/>
                  </a:cubicBezTo>
                  <a:cubicBezTo>
                    <a:pt x="356038" y="3863392"/>
                    <a:pt x="379823" y="3904157"/>
                    <a:pt x="404834" y="3944343"/>
                  </a:cubicBezTo>
                  <a:cubicBezTo>
                    <a:pt x="430212" y="3984413"/>
                    <a:pt x="457308" y="4023905"/>
                    <a:pt x="485506" y="4062932"/>
                  </a:cubicBezTo>
                  <a:cubicBezTo>
                    <a:pt x="542639" y="4140757"/>
                    <a:pt x="606146" y="4216265"/>
                    <a:pt x="671861" y="4292120"/>
                  </a:cubicBezTo>
                  <a:cubicBezTo>
                    <a:pt x="737576" y="4368091"/>
                    <a:pt x="806234" y="4444062"/>
                    <a:pt x="873542" y="4523044"/>
                  </a:cubicBezTo>
                  <a:cubicBezTo>
                    <a:pt x="907258" y="4562419"/>
                    <a:pt x="940606" y="4602721"/>
                    <a:pt x="973831" y="4643601"/>
                  </a:cubicBezTo>
                  <a:lnTo>
                    <a:pt x="1022014" y="4702780"/>
                  </a:lnTo>
                  <a:cubicBezTo>
                    <a:pt x="1037829" y="4721658"/>
                    <a:pt x="1052910" y="4740998"/>
                    <a:pt x="1069215" y="4759411"/>
                  </a:cubicBezTo>
                  <a:cubicBezTo>
                    <a:pt x="1196477" y="4909269"/>
                    <a:pt x="1334527" y="5047199"/>
                    <a:pt x="1474784" y="5177948"/>
                  </a:cubicBezTo>
                  <a:cubicBezTo>
                    <a:pt x="1545281" y="5243033"/>
                    <a:pt x="1617003" y="5305917"/>
                    <a:pt x="1690442" y="5366255"/>
                  </a:cubicBezTo>
                  <a:cubicBezTo>
                    <a:pt x="1763881" y="5426591"/>
                    <a:pt x="1838668" y="5484959"/>
                    <a:pt x="1916276" y="5539852"/>
                  </a:cubicBezTo>
                  <a:cubicBezTo>
                    <a:pt x="2070877" y="5649872"/>
                    <a:pt x="2237617" y="5748194"/>
                    <a:pt x="2420784" y="5814437"/>
                  </a:cubicBezTo>
                  <a:cubicBezTo>
                    <a:pt x="2512124" y="5847559"/>
                    <a:pt x="2606773" y="5872921"/>
                    <a:pt x="2703015" y="5892029"/>
                  </a:cubicBezTo>
                  <a:cubicBezTo>
                    <a:pt x="2727168" y="5896546"/>
                    <a:pt x="2751075" y="5901758"/>
                    <a:pt x="2775350" y="5905695"/>
                  </a:cubicBezTo>
                  <a:lnTo>
                    <a:pt x="2848299" y="5917161"/>
                  </a:lnTo>
                  <a:cubicBezTo>
                    <a:pt x="2897218" y="5923298"/>
                    <a:pt x="2946136" y="5929784"/>
                    <a:pt x="2995544" y="5933605"/>
                  </a:cubicBezTo>
                  <a:cubicBezTo>
                    <a:pt x="3020188" y="5935806"/>
                    <a:pt x="3044831" y="5937891"/>
                    <a:pt x="3069596" y="5938933"/>
                  </a:cubicBezTo>
                  <a:cubicBezTo>
                    <a:pt x="3094362" y="5940090"/>
                    <a:pt x="3119005" y="5941943"/>
                    <a:pt x="3143894" y="5942639"/>
                  </a:cubicBezTo>
                  <a:lnTo>
                    <a:pt x="3218436" y="5944260"/>
                  </a:lnTo>
                  <a:cubicBezTo>
                    <a:pt x="3243201" y="5944838"/>
                    <a:pt x="3268212" y="5944029"/>
                    <a:pt x="3293101" y="5943913"/>
                  </a:cubicBezTo>
                  <a:lnTo>
                    <a:pt x="3330494" y="5943565"/>
                  </a:lnTo>
                  <a:cubicBezTo>
                    <a:pt x="3342632" y="5943218"/>
                    <a:pt x="3354524" y="5942523"/>
                    <a:pt x="3366540" y="5942059"/>
                  </a:cubicBezTo>
                  <a:cubicBezTo>
                    <a:pt x="3378554" y="5941480"/>
                    <a:pt x="3390570" y="5941134"/>
                    <a:pt x="3402462" y="5940323"/>
                  </a:cubicBezTo>
                  <a:lnTo>
                    <a:pt x="3438262" y="5937543"/>
                  </a:lnTo>
                  <a:cubicBezTo>
                    <a:pt x="3485954" y="5933953"/>
                    <a:pt x="3533279" y="5927931"/>
                    <a:pt x="3580236" y="5920982"/>
                  </a:cubicBezTo>
                  <a:cubicBezTo>
                    <a:pt x="3768185" y="5891567"/>
                    <a:pt x="3948901" y="5834010"/>
                    <a:pt x="4121034" y="5753290"/>
                  </a:cubicBezTo>
                  <a:cubicBezTo>
                    <a:pt x="4293782" y="5673497"/>
                    <a:pt x="4458191" y="5571353"/>
                    <a:pt x="4620639" y="5459364"/>
                  </a:cubicBezTo>
                  <a:cubicBezTo>
                    <a:pt x="4661221" y="5431455"/>
                    <a:pt x="4701557" y="5402271"/>
                    <a:pt x="4741771" y="5372971"/>
                  </a:cubicBezTo>
                  <a:cubicBezTo>
                    <a:pt x="4782230" y="5343672"/>
                    <a:pt x="4822566" y="5313908"/>
                    <a:pt x="4862901" y="5283682"/>
                  </a:cubicBezTo>
                  <a:lnTo>
                    <a:pt x="5108229" y="5098386"/>
                  </a:lnTo>
                  <a:cubicBezTo>
                    <a:pt x="5276563" y="4972270"/>
                    <a:pt x="5446489" y="4854838"/>
                    <a:pt x="5612493" y="4739724"/>
                  </a:cubicBezTo>
                  <a:lnTo>
                    <a:pt x="5774333" y="4623488"/>
                  </a:lnTo>
                  <a:lnTo>
                    <a:pt x="5774333" y="5232926"/>
                  </a:lnTo>
                  <a:lnTo>
                    <a:pt x="5676492" y="5306859"/>
                  </a:lnTo>
                  <a:cubicBezTo>
                    <a:pt x="5592693" y="5367905"/>
                    <a:pt x="5508955" y="5427286"/>
                    <a:pt x="5426260" y="5486233"/>
                  </a:cubicBezTo>
                  <a:lnTo>
                    <a:pt x="5300225" y="5576217"/>
                  </a:lnTo>
                  <a:cubicBezTo>
                    <a:pt x="5257559" y="5606443"/>
                    <a:pt x="5214525" y="5636901"/>
                    <a:pt x="5170757" y="5666780"/>
                  </a:cubicBezTo>
                  <a:cubicBezTo>
                    <a:pt x="5127110" y="5696775"/>
                    <a:pt x="5082973" y="5726654"/>
                    <a:pt x="5038100" y="5756185"/>
                  </a:cubicBezTo>
                  <a:cubicBezTo>
                    <a:pt x="4993106" y="5785486"/>
                    <a:pt x="4947743" y="5814553"/>
                    <a:pt x="4901276" y="5843043"/>
                  </a:cubicBezTo>
                  <a:cubicBezTo>
                    <a:pt x="4808835" y="5900136"/>
                    <a:pt x="4713449" y="5955494"/>
                    <a:pt x="4614019" y="6006103"/>
                  </a:cubicBezTo>
                  <a:cubicBezTo>
                    <a:pt x="4514711" y="6056943"/>
                    <a:pt x="4411971" y="6104192"/>
                    <a:pt x="4305061" y="6144726"/>
                  </a:cubicBezTo>
                  <a:cubicBezTo>
                    <a:pt x="4092223" y="6226952"/>
                    <a:pt x="3863569" y="6282424"/>
                    <a:pt x="3632710" y="6304196"/>
                  </a:cubicBezTo>
                  <a:cubicBezTo>
                    <a:pt x="3574964" y="6309408"/>
                    <a:pt x="3517218" y="6313345"/>
                    <a:pt x="3459594" y="6314504"/>
                  </a:cubicBezTo>
                  <a:lnTo>
                    <a:pt x="3416315" y="6315429"/>
                  </a:lnTo>
                  <a:cubicBezTo>
                    <a:pt x="3401971" y="6315546"/>
                    <a:pt x="3387505" y="6315198"/>
                    <a:pt x="3373159" y="6315198"/>
                  </a:cubicBezTo>
                  <a:lnTo>
                    <a:pt x="3330127" y="6314735"/>
                  </a:lnTo>
                  <a:lnTo>
                    <a:pt x="3288320" y="6313230"/>
                  </a:lnTo>
                  <a:cubicBezTo>
                    <a:pt x="3176996" y="6309870"/>
                    <a:pt x="3065428" y="6301533"/>
                    <a:pt x="2954350" y="6288098"/>
                  </a:cubicBezTo>
                  <a:cubicBezTo>
                    <a:pt x="2843150" y="6275360"/>
                    <a:pt x="2732194" y="6257061"/>
                    <a:pt x="2622466" y="6232742"/>
                  </a:cubicBezTo>
                  <a:cubicBezTo>
                    <a:pt x="2512859" y="6208190"/>
                    <a:pt x="2404110" y="6179122"/>
                    <a:pt x="2296466" y="6146001"/>
                  </a:cubicBezTo>
                  <a:cubicBezTo>
                    <a:pt x="2081544" y="6079179"/>
                    <a:pt x="1869073" y="5996027"/>
                    <a:pt x="1672419" y="5885197"/>
                  </a:cubicBezTo>
                  <a:cubicBezTo>
                    <a:pt x="1475643" y="5774599"/>
                    <a:pt x="1299954" y="5634353"/>
                    <a:pt x="1146578" y="5479168"/>
                  </a:cubicBezTo>
                  <a:cubicBezTo>
                    <a:pt x="1069461" y="5401692"/>
                    <a:pt x="999333" y="5319235"/>
                    <a:pt x="933372" y="5234810"/>
                  </a:cubicBezTo>
                  <a:cubicBezTo>
                    <a:pt x="867781" y="5150038"/>
                    <a:pt x="805375" y="5063991"/>
                    <a:pt x="747140" y="4976091"/>
                  </a:cubicBezTo>
                  <a:cubicBezTo>
                    <a:pt x="732182" y="4954319"/>
                    <a:pt x="718082" y="4932199"/>
                    <a:pt x="703616" y="4910196"/>
                  </a:cubicBezTo>
                  <a:lnTo>
                    <a:pt x="662053" y="4846269"/>
                  </a:lnTo>
                  <a:cubicBezTo>
                    <a:pt x="635449" y="4804925"/>
                    <a:pt x="607864" y="4763928"/>
                    <a:pt x="580033" y="4722352"/>
                  </a:cubicBezTo>
                  <a:lnTo>
                    <a:pt x="410105" y="4469193"/>
                  </a:lnTo>
                  <a:cubicBezTo>
                    <a:pt x="353095" y="4382915"/>
                    <a:pt x="296820" y="4294089"/>
                    <a:pt x="244224" y="4201556"/>
                  </a:cubicBezTo>
                  <a:cubicBezTo>
                    <a:pt x="217987" y="4155232"/>
                    <a:pt x="192609" y="4108098"/>
                    <a:pt x="169437" y="4059690"/>
                  </a:cubicBezTo>
                  <a:cubicBezTo>
                    <a:pt x="146388" y="4011165"/>
                    <a:pt x="124932" y="3961715"/>
                    <a:pt x="105929" y="3911221"/>
                  </a:cubicBezTo>
                  <a:cubicBezTo>
                    <a:pt x="87293" y="3860613"/>
                    <a:pt x="70742" y="3809309"/>
                    <a:pt x="57256" y="3757195"/>
                  </a:cubicBezTo>
                  <a:cubicBezTo>
                    <a:pt x="50881" y="3731138"/>
                    <a:pt x="44383" y="3704965"/>
                    <a:pt x="39111" y="3678677"/>
                  </a:cubicBezTo>
                  <a:lnTo>
                    <a:pt x="31142" y="3639300"/>
                  </a:lnTo>
                  <a:lnTo>
                    <a:pt x="24521" y="3599809"/>
                  </a:lnTo>
                  <a:cubicBezTo>
                    <a:pt x="7234" y="3494423"/>
                    <a:pt x="0" y="3388457"/>
                    <a:pt x="0" y="3283418"/>
                  </a:cubicBezTo>
                  <a:cubicBezTo>
                    <a:pt x="491" y="3076698"/>
                    <a:pt x="23418" y="2869978"/>
                    <a:pt x="68045" y="2666963"/>
                  </a:cubicBezTo>
                  <a:cubicBezTo>
                    <a:pt x="112550" y="2464064"/>
                    <a:pt x="180717" y="2265104"/>
                    <a:pt x="272546" y="2076334"/>
                  </a:cubicBezTo>
                  <a:cubicBezTo>
                    <a:pt x="457062" y="1698794"/>
                    <a:pt x="724457" y="1360978"/>
                    <a:pt x="1039300" y="1073307"/>
                  </a:cubicBezTo>
                  <a:cubicBezTo>
                    <a:pt x="1197090" y="929472"/>
                    <a:pt x="1367630" y="798259"/>
                    <a:pt x="1547733" y="680365"/>
                  </a:cubicBezTo>
                  <a:cubicBezTo>
                    <a:pt x="1728081" y="562587"/>
                    <a:pt x="1917870" y="457663"/>
                    <a:pt x="2115995" y="368373"/>
                  </a:cubicBezTo>
                  <a:cubicBezTo>
                    <a:pt x="2512737" y="191070"/>
                    <a:pt x="2939883" y="73870"/>
                    <a:pt x="3377451" y="24304"/>
                  </a:cubicBezTo>
                  <a:cubicBezTo>
                    <a:pt x="3486812" y="12086"/>
                    <a:pt x="3596971" y="4500"/>
                    <a:pt x="3707237" y="148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C18CE1F-9DF1-47AF-9E66-6CE348AC23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10220" y="131729"/>
              <a:ext cx="5769111" cy="6229400"/>
            </a:xfrm>
            <a:custGeom>
              <a:avLst/>
              <a:gdLst>
                <a:gd name="connsiteX0" fmla="*/ 3882695 w 5769111"/>
                <a:gd name="connsiteY0" fmla="*/ 0 h 6229400"/>
                <a:gd name="connsiteX1" fmla="*/ 5691883 w 5769111"/>
                <a:gd name="connsiteY1" fmla="*/ 557381 h 6229400"/>
                <a:gd name="connsiteX2" fmla="*/ 5769111 w 5769111"/>
                <a:gd name="connsiteY2" fmla="*/ 620523 h 6229400"/>
                <a:gd name="connsiteX3" fmla="*/ 5769111 w 5769111"/>
                <a:gd name="connsiteY3" fmla="*/ 1464911 h 6229400"/>
                <a:gd name="connsiteX4" fmla="*/ 5660063 w 5769111"/>
                <a:gd name="connsiteY4" fmla="*/ 1328105 h 6229400"/>
                <a:gd name="connsiteX5" fmla="*/ 4910471 w 5769111"/>
                <a:gd name="connsiteY5" fmla="*/ 781599 h 6229400"/>
                <a:gd name="connsiteX6" fmla="*/ 3882695 w 5769111"/>
                <a:gd name="connsiteY6" fmla="*/ 579048 h 6229400"/>
                <a:gd name="connsiteX7" fmla="*/ 2683153 w 5769111"/>
                <a:gd name="connsiteY7" fmla="*/ 797003 h 6229400"/>
                <a:gd name="connsiteX8" fmla="*/ 1617493 w 5769111"/>
                <a:gd name="connsiteY8" fmla="*/ 1395738 h 6229400"/>
                <a:gd name="connsiteX9" fmla="*/ 880408 w 5769111"/>
                <a:gd name="connsiteY9" fmla="*/ 2259099 h 6229400"/>
                <a:gd name="connsiteX10" fmla="*/ 613135 w 5769111"/>
                <a:gd name="connsiteY10" fmla="*/ 3263863 h 6229400"/>
                <a:gd name="connsiteX11" fmla="*/ 1055484 w 5769111"/>
                <a:gd name="connsiteY11" fmla="*/ 4196825 h 6229400"/>
                <a:gd name="connsiteX12" fmla="*/ 1278376 w 5769111"/>
                <a:gd name="connsiteY12" fmla="*/ 4492950 h 6229400"/>
                <a:gd name="connsiteX13" fmla="*/ 3369851 w 5769111"/>
                <a:gd name="connsiteY13" fmla="*/ 5650468 h 6229400"/>
                <a:gd name="connsiteX14" fmla="*/ 4957551 w 5769111"/>
                <a:gd name="connsiteY14" fmla="*/ 4938355 h 6229400"/>
                <a:gd name="connsiteX15" fmla="*/ 5150773 w 5769111"/>
                <a:gd name="connsiteY15" fmla="*/ 4796950 h 6229400"/>
                <a:gd name="connsiteX16" fmla="*/ 5747247 w 5769111"/>
                <a:gd name="connsiteY16" fmla="*/ 4338176 h 6229400"/>
                <a:gd name="connsiteX17" fmla="*/ 5769111 w 5769111"/>
                <a:gd name="connsiteY17" fmla="*/ 4318497 h 6229400"/>
                <a:gd name="connsiteX18" fmla="*/ 5769111 w 5769111"/>
                <a:gd name="connsiteY18" fmla="*/ 5074612 h 6229400"/>
                <a:gd name="connsiteX19" fmla="*/ 5636252 w 5769111"/>
                <a:gd name="connsiteY19" fmla="*/ 5174208 h 6229400"/>
                <a:gd name="connsiteX20" fmla="*/ 5334922 w 5769111"/>
                <a:gd name="connsiteY20" fmla="*/ 5394528 h 6229400"/>
                <a:gd name="connsiteX21" fmla="*/ 3369727 w 5769111"/>
                <a:gd name="connsiteY21" fmla="*/ 6229400 h 6229400"/>
                <a:gd name="connsiteX22" fmla="*/ 771046 w 5769111"/>
                <a:gd name="connsiteY22" fmla="*/ 4817913 h 6229400"/>
                <a:gd name="connsiteX23" fmla="*/ 0 w 5769111"/>
                <a:gd name="connsiteY23" fmla="*/ 3263748 h 6229400"/>
                <a:gd name="connsiteX24" fmla="*/ 3882695 w 5769111"/>
                <a:gd name="connsiteY24" fmla="*/ 0 h 622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69111" h="6229400">
                  <a:moveTo>
                    <a:pt x="3882695" y="0"/>
                  </a:moveTo>
                  <a:cubicBezTo>
                    <a:pt x="4601253" y="0"/>
                    <a:pt x="5210727" y="205477"/>
                    <a:pt x="5691883" y="557381"/>
                  </a:cubicBezTo>
                  <a:lnTo>
                    <a:pt x="5769111" y="620523"/>
                  </a:lnTo>
                  <a:lnTo>
                    <a:pt x="5769111" y="1464911"/>
                  </a:lnTo>
                  <a:lnTo>
                    <a:pt x="5660063" y="1328105"/>
                  </a:lnTo>
                  <a:cubicBezTo>
                    <a:pt x="5449800" y="1091506"/>
                    <a:pt x="5197607" y="907600"/>
                    <a:pt x="4910471" y="781599"/>
                  </a:cubicBezTo>
                  <a:cubicBezTo>
                    <a:pt x="4604088" y="647260"/>
                    <a:pt x="4258349" y="579048"/>
                    <a:pt x="3882695" y="579048"/>
                  </a:cubicBezTo>
                  <a:cubicBezTo>
                    <a:pt x="3484238" y="579048"/>
                    <a:pt x="3080631" y="652240"/>
                    <a:pt x="2683153" y="797003"/>
                  </a:cubicBezTo>
                  <a:cubicBezTo>
                    <a:pt x="2296098" y="937595"/>
                    <a:pt x="1927678" y="1144662"/>
                    <a:pt x="1617493" y="1395738"/>
                  </a:cubicBezTo>
                  <a:cubicBezTo>
                    <a:pt x="1301915" y="1651098"/>
                    <a:pt x="1053890" y="1941665"/>
                    <a:pt x="880408" y="2259099"/>
                  </a:cubicBezTo>
                  <a:cubicBezTo>
                    <a:pt x="703125" y="2583597"/>
                    <a:pt x="613135" y="2921645"/>
                    <a:pt x="613135" y="3263863"/>
                  </a:cubicBezTo>
                  <a:cubicBezTo>
                    <a:pt x="613135" y="3608512"/>
                    <a:pt x="756702" y="3809789"/>
                    <a:pt x="1055484" y="4196825"/>
                  </a:cubicBezTo>
                  <a:cubicBezTo>
                    <a:pt x="1127574" y="4290167"/>
                    <a:pt x="1202116" y="4386753"/>
                    <a:pt x="1278376" y="4492950"/>
                  </a:cubicBezTo>
                  <a:cubicBezTo>
                    <a:pt x="1861105" y="5304313"/>
                    <a:pt x="2486623" y="5650468"/>
                    <a:pt x="3369851" y="5650468"/>
                  </a:cubicBezTo>
                  <a:cubicBezTo>
                    <a:pt x="3949515" y="5650468"/>
                    <a:pt x="4374822" y="5368471"/>
                    <a:pt x="4957551" y="4938355"/>
                  </a:cubicBezTo>
                  <a:cubicBezTo>
                    <a:pt x="5022653" y="4890293"/>
                    <a:pt x="5087755" y="4842811"/>
                    <a:pt x="5150773" y="4796950"/>
                  </a:cubicBezTo>
                  <a:cubicBezTo>
                    <a:pt x="5364254" y="4641404"/>
                    <a:pt x="5570313" y="4491241"/>
                    <a:pt x="5747247" y="4338176"/>
                  </a:cubicBezTo>
                  <a:lnTo>
                    <a:pt x="5769111" y="4318497"/>
                  </a:lnTo>
                  <a:lnTo>
                    <a:pt x="5769111" y="5074612"/>
                  </a:lnTo>
                  <a:lnTo>
                    <a:pt x="5636252" y="5174208"/>
                  </a:lnTo>
                  <a:cubicBezTo>
                    <a:pt x="5537051" y="5246835"/>
                    <a:pt x="5436100" y="5319845"/>
                    <a:pt x="5334922" y="5394528"/>
                  </a:cubicBezTo>
                  <a:cubicBezTo>
                    <a:pt x="4745327" y="5829741"/>
                    <a:pt x="4177309" y="6229400"/>
                    <a:pt x="3369727" y="6229400"/>
                  </a:cubicBezTo>
                  <a:cubicBezTo>
                    <a:pt x="2172147" y="6229400"/>
                    <a:pt x="1394603" y="5686137"/>
                    <a:pt x="771046" y="4817913"/>
                  </a:cubicBezTo>
                  <a:cubicBezTo>
                    <a:pt x="396864" y="4297000"/>
                    <a:pt x="0" y="3939728"/>
                    <a:pt x="0" y="3263748"/>
                  </a:cubicBezTo>
                  <a:cubicBezTo>
                    <a:pt x="0" y="1461170"/>
                    <a:pt x="1955141" y="0"/>
                    <a:pt x="3882695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BD26A8C-8D1D-41E6-A71E-FE9AC75F3F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10220" y="131729"/>
              <a:ext cx="5769111" cy="6229400"/>
            </a:xfrm>
            <a:custGeom>
              <a:avLst/>
              <a:gdLst>
                <a:gd name="connsiteX0" fmla="*/ 3882695 w 5769111"/>
                <a:gd name="connsiteY0" fmla="*/ 0 h 6229400"/>
                <a:gd name="connsiteX1" fmla="*/ 5691883 w 5769111"/>
                <a:gd name="connsiteY1" fmla="*/ 557381 h 6229400"/>
                <a:gd name="connsiteX2" fmla="*/ 5769111 w 5769111"/>
                <a:gd name="connsiteY2" fmla="*/ 620523 h 6229400"/>
                <a:gd name="connsiteX3" fmla="*/ 5769111 w 5769111"/>
                <a:gd name="connsiteY3" fmla="*/ 1675390 h 6229400"/>
                <a:gd name="connsiteX4" fmla="*/ 5711488 w 5769111"/>
                <a:gd name="connsiteY4" fmla="*/ 1585205 h 6229400"/>
                <a:gd name="connsiteX5" fmla="*/ 5566027 w 5769111"/>
                <a:gd name="connsiteY5" fmla="*/ 1402571 h 6229400"/>
                <a:gd name="connsiteX6" fmla="*/ 4858734 w 5769111"/>
                <a:gd name="connsiteY6" fmla="*/ 886639 h 6229400"/>
                <a:gd name="connsiteX7" fmla="*/ 3882695 w 5769111"/>
                <a:gd name="connsiteY7" fmla="*/ 694858 h 6229400"/>
                <a:gd name="connsiteX8" fmla="*/ 2727046 w 5769111"/>
                <a:gd name="connsiteY8" fmla="*/ 905053 h 6229400"/>
                <a:gd name="connsiteX9" fmla="*/ 1697186 w 5769111"/>
                <a:gd name="connsiteY9" fmla="*/ 1483638 h 6229400"/>
                <a:gd name="connsiteX10" fmla="*/ 989279 w 5769111"/>
                <a:gd name="connsiteY10" fmla="*/ 2312139 h 6229400"/>
                <a:gd name="connsiteX11" fmla="*/ 735615 w 5769111"/>
                <a:gd name="connsiteY11" fmla="*/ 3263863 h 6229400"/>
                <a:gd name="connsiteX12" fmla="*/ 1154424 w 5769111"/>
                <a:gd name="connsiteY12" fmla="*/ 4128614 h 6229400"/>
                <a:gd name="connsiteX13" fmla="*/ 1379768 w 5769111"/>
                <a:gd name="connsiteY13" fmla="*/ 4427981 h 6229400"/>
                <a:gd name="connsiteX14" fmla="*/ 2239456 w 5769111"/>
                <a:gd name="connsiteY14" fmla="*/ 5256947 h 6229400"/>
                <a:gd name="connsiteX15" fmla="*/ 3369727 w 5769111"/>
                <a:gd name="connsiteY15" fmla="*/ 5534658 h 6229400"/>
                <a:gd name="connsiteX16" fmla="*/ 4096760 w 5769111"/>
                <a:gd name="connsiteY16" fmla="*/ 5357817 h 6229400"/>
                <a:gd name="connsiteX17" fmla="*/ 4881905 w 5769111"/>
                <a:gd name="connsiteY17" fmla="*/ 4847212 h 6229400"/>
                <a:gd name="connsiteX18" fmla="*/ 5075739 w 5769111"/>
                <a:gd name="connsiteY18" fmla="*/ 4705346 h 6229400"/>
                <a:gd name="connsiteX19" fmla="*/ 5759930 w 5769111"/>
                <a:gd name="connsiteY19" fmla="*/ 4166809 h 6229400"/>
                <a:gd name="connsiteX20" fmla="*/ 5769111 w 5769111"/>
                <a:gd name="connsiteY20" fmla="*/ 4157764 h 6229400"/>
                <a:gd name="connsiteX21" fmla="*/ 5769111 w 5769111"/>
                <a:gd name="connsiteY21" fmla="*/ 5074612 h 6229400"/>
                <a:gd name="connsiteX22" fmla="*/ 5636252 w 5769111"/>
                <a:gd name="connsiteY22" fmla="*/ 5174208 h 6229400"/>
                <a:gd name="connsiteX23" fmla="*/ 5334922 w 5769111"/>
                <a:gd name="connsiteY23" fmla="*/ 5394528 h 6229400"/>
                <a:gd name="connsiteX24" fmla="*/ 3369727 w 5769111"/>
                <a:gd name="connsiteY24" fmla="*/ 6229400 h 6229400"/>
                <a:gd name="connsiteX25" fmla="*/ 771046 w 5769111"/>
                <a:gd name="connsiteY25" fmla="*/ 4817913 h 6229400"/>
                <a:gd name="connsiteX26" fmla="*/ 0 w 5769111"/>
                <a:gd name="connsiteY26" fmla="*/ 3263748 h 6229400"/>
                <a:gd name="connsiteX27" fmla="*/ 3882695 w 5769111"/>
                <a:gd name="connsiteY27" fmla="*/ 0 h 622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769111" h="6229400">
                  <a:moveTo>
                    <a:pt x="3882695" y="0"/>
                  </a:moveTo>
                  <a:cubicBezTo>
                    <a:pt x="4601253" y="0"/>
                    <a:pt x="5210727" y="205477"/>
                    <a:pt x="5691883" y="557381"/>
                  </a:cubicBezTo>
                  <a:lnTo>
                    <a:pt x="5769111" y="620523"/>
                  </a:lnTo>
                  <a:lnTo>
                    <a:pt x="5769111" y="1675390"/>
                  </a:lnTo>
                  <a:lnTo>
                    <a:pt x="5711488" y="1585205"/>
                  </a:lnTo>
                  <a:cubicBezTo>
                    <a:pt x="5665942" y="1521390"/>
                    <a:pt x="5617428" y="1460432"/>
                    <a:pt x="5566027" y="1402571"/>
                  </a:cubicBezTo>
                  <a:cubicBezTo>
                    <a:pt x="5367411" y="1179058"/>
                    <a:pt x="5129563" y="1005460"/>
                    <a:pt x="4858734" y="886639"/>
                  </a:cubicBezTo>
                  <a:cubicBezTo>
                    <a:pt x="4568779" y="759363"/>
                    <a:pt x="4240327" y="694858"/>
                    <a:pt x="3882695" y="694858"/>
                  </a:cubicBezTo>
                  <a:cubicBezTo>
                    <a:pt x="3504835" y="694858"/>
                    <a:pt x="3105151" y="767471"/>
                    <a:pt x="2727046" y="905053"/>
                  </a:cubicBezTo>
                  <a:cubicBezTo>
                    <a:pt x="2352985" y="1041013"/>
                    <a:pt x="1996826" y="1241132"/>
                    <a:pt x="1697186" y="1483638"/>
                  </a:cubicBezTo>
                  <a:cubicBezTo>
                    <a:pt x="1397913" y="1725796"/>
                    <a:pt x="1153199" y="2012308"/>
                    <a:pt x="989279" y="2312139"/>
                  </a:cubicBezTo>
                  <a:cubicBezTo>
                    <a:pt x="820946" y="2620077"/>
                    <a:pt x="735615" y="2940290"/>
                    <a:pt x="735615" y="3263863"/>
                  </a:cubicBezTo>
                  <a:cubicBezTo>
                    <a:pt x="735615" y="3573074"/>
                    <a:pt x="863980" y="3752464"/>
                    <a:pt x="1154424" y="4128614"/>
                  </a:cubicBezTo>
                  <a:cubicBezTo>
                    <a:pt x="1227127" y="4222767"/>
                    <a:pt x="1302282" y="4320162"/>
                    <a:pt x="1379768" y="4427981"/>
                  </a:cubicBezTo>
                  <a:cubicBezTo>
                    <a:pt x="1653784" y="4809458"/>
                    <a:pt x="1934912" y="5080685"/>
                    <a:pt x="2239456" y="5256947"/>
                  </a:cubicBezTo>
                  <a:cubicBezTo>
                    <a:pt x="2562268" y="5443863"/>
                    <a:pt x="2932037" y="5534658"/>
                    <a:pt x="3369727" y="5534658"/>
                  </a:cubicBezTo>
                  <a:cubicBezTo>
                    <a:pt x="3618120" y="5534658"/>
                    <a:pt x="3849103" y="5478491"/>
                    <a:pt x="4096760" y="5357817"/>
                  </a:cubicBezTo>
                  <a:cubicBezTo>
                    <a:pt x="4351037" y="5233901"/>
                    <a:pt x="4602740" y="5053238"/>
                    <a:pt x="4881905" y="4847212"/>
                  </a:cubicBezTo>
                  <a:cubicBezTo>
                    <a:pt x="4947375" y="4798920"/>
                    <a:pt x="5012599" y="4751322"/>
                    <a:pt x="5075739" y="4705346"/>
                  </a:cubicBezTo>
                  <a:cubicBezTo>
                    <a:pt x="5327320" y="4521990"/>
                    <a:pt x="5568418" y="4346256"/>
                    <a:pt x="5759930" y="4166809"/>
                  </a:cubicBezTo>
                  <a:lnTo>
                    <a:pt x="5769111" y="4157764"/>
                  </a:lnTo>
                  <a:lnTo>
                    <a:pt x="5769111" y="5074612"/>
                  </a:lnTo>
                  <a:lnTo>
                    <a:pt x="5636252" y="5174208"/>
                  </a:lnTo>
                  <a:cubicBezTo>
                    <a:pt x="5537051" y="5246835"/>
                    <a:pt x="5436100" y="5319845"/>
                    <a:pt x="5334922" y="5394528"/>
                  </a:cubicBezTo>
                  <a:cubicBezTo>
                    <a:pt x="4745327" y="5829741"/>
                    <a:pt x="4177309" y="6229400"/>
                    <a:pt x="3369727" y="6229400"/>
                  </a:cubicBezTo>
                  <a:cubicBezTo>
                    <a:pt x="2172147" y="6229400"/>
                    <a:pt x="1394603" y="5686137"/>
                    <a:pt x="771046" y="4817913"/>
                  </a:cubicBezTo>
                  <a:cubicBezTo>
                    <a:pt x="396864" y="4297000"/>
                    <a:pt x="0" y="3939728"/>
                    <a:pt x="0" y="3263748"/>
                  </a:cubicBezTo>
                  <a:cubicBezTo>
                    <a:pt x="0" y="1461170"/>
                    <a:pt x="1955141" y="0"/>
                    <a:pt x="3882695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Graphic 6" descr="Vinkje">
            <a:extLst>
              <a:ext uri="{FF2B5EF4-FFF2-40B4-BE49-F238E27FC236}">
                <a16:creationId xmlns:a16="http://schemas.microsoft.com/office/drawing/2014/main" id="{F69A76CC-56D7-6313-C76E-E0F188063D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75615" y="2065912"/>
            <a:ext cx="2746374" cy="2746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318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DDBB197-D710-4A4F-A9CA-FD2177498B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5D1CFA-2CDB-4B64-BD9F-85744E8DA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" y="0"/>
            <a:ext cx="914377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3504" y="802955"/>
            <a:ext cx="3733482" cy="1454051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nl-NL" sz="3100" b="1" dirty="0">
                <a:solidFill>
                  <a:schemeClr val="tx1"/>
                </a:solidFill>
              </a:rPr>
              <a:t>  Ontkenningen: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3504" y="2421682"/>
            <a:ext cx="3733183" cy="363928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sz="3200" dirty="0">
                <a:solidFill>
                  <a:schemeClr val="accent1">
                    <a:lumMod val="75000"/>
                  </a:schemeClr>
                </a:solidFill>
              </a:rPr>
              <a:t>Onderwerp + </a:t>
            </a:r>
            <a:r>
              <a:rPr lang="nl-NL" sz="3200" dirty="0" err="1">
                <a:solidFill>
                  <a:schemeClr val="accent1">
                    <a:lumMod val="75000"/>
                  </a:schemeClr>
                </a:solidFill>
              </a:rPr>
              <a:t>didn’t</a:t>
            </a:r>
            <a:r>
              <a:rPr lang="nl-NL" sz="3200" dirty="0">
                <a:solidFill>
                  <a:schemeClr val="accent1">
                    <a:lumMod val="75000"/>
                  </a:schemeClr>
                </a:solidFill>
              </a:rPr>
              <a:t> + hele werkwoord</a:t>
            </a:r>
          </a:p>
          <a:p>
            <a:pPr marL="0" indent="0">
              <a:buNone/>
            </a:pPr>
            <a:endParaRPr lang="nl-NL" sz="3200" i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nl-NL" sz="3200" i="1" dirty="0">
                <a:solidFill>
                  <a:schemeClr val="accent1">
                    <a:lumMod val="75000"/>
                  </a:schemeClr>
                </a:solidFill>
              </a:rPr>
              <a:t>We </a:t>
            </a:r>
            <a:r>
              <a:rPr lang="nl-NL" sz="3200" i="1" dirty="0" err="1">
                <a:solidFill>
                  <a:schemeClr val="accent1">
                    <a:lumMod val="75000"/>
                  </a:schemeClr>
                </a:solidFill>
              </a:rPr>
              <a:t>didn’t</a:t>
            </a:r>
            <a:r>
              <a:rPr lang="nl-NL" sz="3200" i="1" dirty="0">
                <a:solidFill>
                  <a:schemeClr val="accent1">
                    <a:lumMod val="75000"/>
                  </a:schemeClr>
                </a:solidFill>
              </a:rPr>
              <a:t> do </a:t>
            </a:r>
            <a:r>
              <a:rPr lang="nl-NL" sz="3200" i="1" dirty="0" err="1">
                <a:solidFill>
                  <a:schemeClr val="accent1">
                    <a:lumMod val="75000"/>
                  </a:schemeClr>
                </a:solidFill>
              </a:rPr>
              <a:t>our</a:t>
            </a:r>
            <a:r>
              <a:rPr lang="nl-NL" sz="3200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sz="3200" i="1" dirty="0" err="1">
                <a:solidFill>
                  <a:schemeClr val="accent1">
                    <a:lumMod val="75000"/>
                  </a:schemeClr>
                </a:solidFill>
              </a:rPr>
              <a:t>homework</a:t>
            </a:r>
            <a:r>
              <a:rPr lang="nl-NL" sz="3200" i="1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5EE5136-01F1-466C-962D-BA9B4C6757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777422" y="0"/>
            <a:ext cx="4366578" cy="6685267"/>
            <a:chOff x="6357228" y="0"/>
            <a:chExt cx="5822103" cy="6685267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11D3AD4-AF9B-4EB5-8C7B-C45D173B4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57228" y="0"/>
              <a:ext cx="5822102" cy="6685267"/>
            </a:xfrm>
            <a:custGeom>
              <a:avLst/>
              <a:gdLst>
                <a:gd name="connsiteX0" fmla="*/ 2605444 w 5822102"/>
                <a:gd name="connsiteY0" fmla="*/ 0 h 6685267"/>
                <a:gd name="connsiteX1" fmla="*/ 4757391 w 5822102"/>
                <a:gd name="connsiteY1" fmla="*/ 0 h 6685267"/>
                <a:gd name="connsiteX2" fmla="*/ 4913680 w 5822102"/>
                <a:gd name="connsiteY2" fmla="*/ 56274 h 6685267"/>
                <a:gd name="connsiteX3" fmla="*/ 5376238 w 5822102"/>
                <a:gd name="connsiteY3" fmla="*/ 282027 h 6685267"/>
                <a:gd name="connsiteX4" fmla="*/ 5658024 w 5822102"/>
                <a:gd name="connsiteY4" fmla="*/ 471014 h 6685267"/>
                <a:gd name="connsiteX5" fmla="*/ 5822102 w 5822102"/>
                <a:gd name="connsiteY5" fmla="*/ 609109 h 6685267"/>
                <a:gd name="connsiteX6" fmla="*/ 5822102 w 5822102"/>
                <a:gd name="connsiteY6" fmla="*/ 760697 h 6685267"/>
                <a:gd name="connsiteX7" fmla="*/ 5707785 w 5822102"/>
                <a:gd name="connsiteY7" fmla="*/ 666601 h 6685267"/>
                <a:gd name="connsiteX8" fmla="*/ 5577306 w 5822102"/>
                <a:gd name="connsiteY8" fmla="*/ 571666 h 6685267"/>
                <a:gd name="connsiteX9" fmla="*/ 5298630 w 5822102"/>
                <a:gd name="connsiteY9" fmla="*/ 407449 h 6685267"/>
                <a:gd name="connsiteX10" fmla="*/ 4690768 w 5822102"/>
                <a:gd name="connsiteY10" fmla="*/ 184979 h 6685267"/>
                <a:gd name="connsiteX11" fmla="*/ 4048577 w 5822102"/>
                <a:gd name="connsiteY11" fmla="*/ 99280 h 6685267"/>
                <a:gd name="connsiteX12" fmla="*/ 3405404 w 5822102"/>
                <a:gd name="connsiteY12" fmla="*/ 131937 h 6685267"/>
                <a:gd name="connsiteX13" fmla="*/ 3089702 w 5822102"/>
                <a:gd name="connsiteY13" fmla="*/ 190190 h 6685267"/>
                <a:gd name="connsiteX14" fmla="*/ 2780132 w 5822102"/>
                <a:gd name="connsiteY14" fmla="*/ 273457 h 6685267"/>
                <a:gd name="connsiteX15" fmla="*/ 2478040 w 5822102"/>
                <a:gd name="connsiteY15" fmla="*/ 379654 h 6685267"/>
                <a:gd name="connsiteX16" fmla="*/ 2184897 w 5822102"/>
                <a:gd name="connsiteY16" fmla="*/ 507972 h 6685267"/>
                <a:gd name="connsiteX17" fmla="*/ 1629141 w 5822102"/>
                <a:gd name="connsiteY17" fmla="*/ 823205 h 6685267"/>
                <a:gd name="connsiteX18" fmla="*/ 1497711 w 5822102"/>
                <a:gd name="connsiteY18" fmla="*/ 914000 h 6685267"/>
                <a:gd name="connsiteX19" fmla="*/ 1433099 w 5822102"/>
                <a:gd name="connsiteY19" fmla="*/ 960903 h 6685267"/>
                <a:gd name="connsiteX20" fmla="*/ 1369346 w 5822102"/>
                <a:gd name="connsiteY20" fmla="*/ 1008963 h 6685267"/>
                <a:gd name="connsiteX21" fmla="*/ 1123406 w 5822102"/>
                <a:gd name="connsiteY21" fmla="*/ 1212905 h 6685267"/>
                <a:gd name="connsiteX22" fmla="*/ 684367 w 5822102"/>
                <a:gd name="connsiteY22" fmla="*/ 1675564 h 6685267"/>
                <a:gd name="connsiteX23" fmla="*/ 497153 w 5822102"/>
                <a:gd name="connsiteY23" fmla="*/ 1933588 h 6685267"/>
                <a:gd name="connsiteX24" fmla="*/ 337770 w 5822102"/>
                <a:gd name="connsiteY24" fmla="*/ 2208983 h 6685267"/>
                <a:gd name="connsiteX25" fmla="*/ 302461 w 5822102"/>
                <a:gd name="connsiteY25" fmla="*/ 2280207 h 6685267"/>
                <a:gd name="connsiteX26" fmla="*/ 285296 w 5822102"/>
                <a:gd name="connsiteY26" fmla="*/ 2316107 h 6685267"/>
                <a:gd name="connsiteX27" fmla="*/ 268991 w 5822102"/>
                <a:gd name="connsiteY27" fmla="*/ 2352355 h 6685267"/>
                <a:gd name="connsiteX28" fmla="*/ 237849 w 5822102"/>
                <a:gd name="connsiteY28" fmla="*/ 2425432 h 6685267"/>
                <a:gd name="connsiteX29" fmla="*/ 208670 w 5822102"/>
                <a:gd name="connsiteY29" fmla="*/ 2499319 h 6685267"/>
                <a:gd name="connsiteX30" fmla="*/ 113775 w 5822102"/>
                <a:gd name="connsiteY30" fmla="*/ 2801929 h 6685267"/>
                <a:gd name="connsiteX31" fmla="*/ 36781 w 5822102"/>
                <a:gd name="connsiteY31" fmla="*/ 3428922 h 6685267"/>
                <a:gd name="connsiteX32" fmla="*/ 69148 w 5822102"/>
                <a:gd name="connsiteY32" fmla="*/ 3741955 h 6685267"/>
                <a:gd name="connsiteX33" fmla="*/ 167966 w 5822102"/>
                <a:gd name="connsiteY33" fmla="*/ 4041323 h 6685267"/>
                <a:gd name="connsiteX34" fmla="*/ 202049 w 5822102"/>
                <a:gd name="connsiteY34" fmla="*/ 4112894 h 6685267"/>
                <a:gd name="connsiteX35" fmla="*/ 239933 w 5822102"/>
                <a:gd name="connsiteY35" fmla="*/ 4182843 h 6685267"/>
                <a:gd name="connsiteX36" fmla="*/ 323916 w 5822102"/>
                <a:gd name="connsiteY36" fmla="*/ 4318456 h 6685267"/>
                <a:gd name="connsiteX37" fmla="*/ 416604 w 5822102"/>
                <a:gd name="connsiteY37" fmla="*/ 4449436 h 6685267"/>
                <a:gd name="connsiteX38" fmla="*/ 515911 w 5822102"/>
                <a:gd name="connsiteY38" fmla="*/ 4576711 h 6685267"/>
                <a:gd name="connsiteX39" fmla="*/ 722619 w 5822102"/>
                <a:gd name="connsiteY39" fmla="*/ 4828482 h 6685267"/>
                <a:gd name="connsiteX40" fmla="*/ 825972 w 5822102"/>
                <a:gd name="connsiteY40" fmla="*/ 4956104 h 6685267"/>
                <a:gd name="connsiteX41" fmla="*/ 926506 w 5822102"/>
                <a:gd name="connsiteY41" fmla="*/ 5085347 h 6685267"/>
                <a:gd name="connsiteX42" fmla="*/ 1027040 w 5822102"/>
                <a:gd name="connsiteY42" fmla="*/ 5210191 h 6685267"/>
                <a:gd name="connsiteX43" fmla="*/ 1132110 w 5822102"/>
                <a:gd name="connsiteY43" fmla="*/ 5330748 h 6685267"/>
                <a:gd name="connsiteX44" fmla="*/ 1354880 w 5822102"/>
                <a:gd name="connsiteY44" fmla="*/ 5558083 h 6685267"/>
                <a:gd name="connsiteX45" fmla="*/ 1855220 w 5822102"/>
                <a:gd name="connsiteY45" fmla="*/ 5937591 h 6685267"/>
                <a:gd name="connsiteX46" fmla="*/ 2131810 w 5822102"/>
                <a:gd name="connsiteY46" fmla="*/ 6080268 h 6685267"/>
                <a:gd name="connsiteX47" fmla="*/ 2423726 w 5822102"/>
                <a:gd name="connsiteY47" fmla="*/ 6188087 h 6685267"/>
                <a:gd name="connsiteX48" fmla="*/ 2727780 w 5822102"/>
                <a:gd name="connsiteY48" fmla="*/ 6262552 h 6685267"/>
                <a:gd name="connsiteX49" fmla="*/ 3041276 w 5822102"/>
                <a:gd name="connsiteY49" fmla="*/ 6304245 h 6685267"/>
                <a:gd name="connsiteX50" fmla="*/ 3360532 w 5822102"/>
                <a:gd name="connsiteY50" fmla="*/ 6317331 h 6685267"/>
                <a:gd name="connsiteX51" fmla="*/ 3439855 w 5822102"/>
                <a:gd name="connsiteY51" fmla="*/ 6316751 h 6685267"/>
                <a:gd name="connsiteX52" fmla="*/ 3478721 w 5822102"/>
                <a:gd name="connsiteY52" fmla="*/ 6315826 h 6685267"/>
                <a:gd name="connsiteX53" fmla="*/ 3517463 w 5822102"/>
                <a:gd name="connsiteY53" fmla="*/ 6313971 h 6685267"/>
                <a:gd name="connsiteX54" fmla="*/ 3671452 w 5822102"/>
                <a:gd name="connsiteY54" fmla="*/ 6301233 h 6685267"/>
                <a:gd name="connsiteX55" fmla="*/ 4265460 w 5822102"/>
                <a:gd name="connsiteY55" fmla="*/ 6149638 h 6685267"/>
                <a:gd name="connsiteX56" fmla="*/ 4546587 w 5822102"/>
                <a:gd name="connsiteY56" fmla="*/ 6018079 h 6685267"/>
                <a:gd name="connsiteX57" fmla="*/ 4818030 w 5822102"/>
                <a:gd name="connsiteY57" fmla="*/ 5858029 h 6685267"/>
                <a:gd name="connsiteX58" fmla="*/ 5081870 w 5822102"/>
                <a:gd name="connsiteY58" fmla="*/ 5676903 h 6685267"/>
                <a:gd name="connsiteX59" fmla="*/ 5212073 w 5822102"/>
                <a:gd name="connsiteY59" fmla="*/ 5581013 h 6685267"/>
                <a:gd name="connsiteX60" fmla="*/ 5343625 w 5822102"/>
                <a:gd name="connsiteY60" fmla="*/ 5481533 h 6685267"/>
                <a:gd name="connsiteX61" fmla="*/ 5610378 w 5822102"/>
                <a:gd name="connsiteY61" fmla="*/ 5284425 h 6685267"/>
                <a:gd name="connsiteX62" fmla="*/ 5822102 w 5822102"/>
                <a:gd name="connsiteY62" fmla="*/ 5126414 h 6685267"/>
                <a:gd name="connsiteX63" fmla="*/ 5822102 w 5822102"/>
                <a:gd name="connsiteY63" fmla="*/ 5556641 h 6685267"/>
                <a:gd name="connsiteX64" fmla="*/ 5576325 w 5822102"/>
                <a:gd name="connsiteY64" fmla="*/ 5749979 h 6685267"/>
                <a:gd name="connsiteX65" fmla="*/ 5447715 w 5822102"/>
                <a:gd name="connsiteY65" fmla="*/ 5852818 h 6685267"/>
                <a:gd name="connsiteX66" fmla="*/ 5315059 w 5822102"/>
                <a:gd name="connsiteY66" fmla="*/ 5956236 h 6685267"/>
                <a:gd name="connsiteX67" fmla="*/ 5038468 w 5822102"/>
                <a:gd name="connsiteY67" fmla="*/ 6155776 h 6685267"/>
                <a:gd name="connsiteX68" fmla="*/ 4741892 w 5822102"/>
                <a:gd name="connsiteY68" fmla="*/ 6338292 h 6685267"/>
                <a:gd name="connsiteX69" fmla="*/ 4420920 w 5822102"/>
                <a:gd name="connsiteY69" fmla="*/ 6492203 h 6685267"/>
                <a:gd name="connsiteX70" fmla="*/ 3717672 w 5822102"/>
                <a:gd name="connsiteY70" fmla="*/ 6670434 h 6685267"/>
                <a:gd name="connsiteX71" fmla="*/ 3535853 w 5822102"/>
                <a:gd name="connsiteY71" fmla="*/ 6683289 h 6685267"/>
                <a:gd name="connsiteX72" fmla="*/ 3490367 w 5822102"/>
                <a:gd name="connsiteY72" fmla="*/ 6684910 h 6685267"/>
                <a:gd name="connsiteX73" fmla="*/ 3445005 w 5822102"/>
                <a:gd name="connsiteY73" fmla="*/ 6685142 h 6685267"/>
                <a:gd name="connsiteX74" fmla="*/ 3355872 w 5822102"/>
                <a:gd name="connsiteY74" fmla="*/ 6684100 h 6685267"/>
                <a:gd name="connsiteX75" fmla="*/ 3179203 w 5822102"/>
                <a:gd name="connsiteY75" fmla="*/ 6677150 h 6685267"/>
                <a:gd name="connsiteX76" fmla="*/ 3002410 w 5822102"/>
                <a:gd name="connsiteY76" fmla="*/ 6661169 h 6685267"/>
                <a:gd name="connsiteX77" fmla="*/ 2650296 w 5822102"/>
                <a:gd name="connsiteY77" fmla="*/ 6604191 h 6685267"/>
                <a:gd name="connsiteX78" fmla="*/ 2306028 w 5822102"/>
                <a:gd name="connsiteY78" fmla="*/ 6505869 h 6685267"/>
                <a:gd name="connsiteX79" fmla="*/ 1978803 w 5822102"/>
                <a:gd name="connsiteY79" fmla="*/ 6363307 h 6685267"/>
                <a:gd name="connsiteX80" fmla="*/ 1678428 w 5822102"/>
                <a:gd name="connsiteY80" fmla="*/ 6177779 h 6685267"/>
                <a:gd name="connsiteX81" fmla="*/ 1175880 w 5822102"/>
                <a:gd name="connsiteY81" fmla="*/ 5710373 h 6685267"/>
                <a:gd name="connsiteX82" fmla="*/ 971502 w 5822102"/>
                <a:gd name="connsiteY82" fmla="*/ 5445399 h 6685267"/>
                <a:gd name="connsiteX83" fmla="*/ 790909 w 5822102"/>
                <a:gd name="connsiteY83" fmla="*/ 5169078 h 6685267"/>
                <a:gd name="connsiteX84" fmla="*/ 706680 w 5822102"/>
                <a:gd name="connsiteY84" fmla="*/ 5031959 h 6685267"/>
                <a:gd name="connsiteX85" fmla="*/ 619143 w 5822102"/>
                <a:gd name="connsiteY85" fmla="*/ 4897157 h 6685267"/>
                <a:gd name="connsiteX86" fmla="*/ 436465 w 5822102"/>
                <a:gd name="connsiteY86" fmla="*/ 4628710 h 6685267"/>
                <a:gd name="connsiteX87" fmla="*/ 347088 w 5822102"/>
                <a:gd name="connsiteY87" fmla="*/ 4492171 h 6685267"/>
                <a:gd name="connsiteX88" fmla="*/ 262001 w 5822102"/>
                <a:gd name="connsiteY88" fmla="*/ 4352619 h 6685267"/>
                <a:gd name="connsiteX89" fmla="*/ 118679 w 5822102"/>
                <a:gd name="connsiteY89" fmla="*/ 4059853 h 6685267"/>
                <a:gd name="connsiteX90" fmla="*/ 28322 w 5822102"/>
                <a:gd name="connsiteY90" fmla="*/ 3749136 h 6685267"/>
                <a:gd name="connsiteX91" fmla="*/ 0 w 5822102"/>
                <a:gd name="connsiteY91" fmla="*/ 3428922 h 6685267"/>
                <a:gd name="connsiteX92" fmla="*/ 253052 w 5822102"/>
                <a:gd name="connsiteY92" fmla="*/ 2174356 h 6685267"/>
                <a:gd name="connsiteX93" fmla="*/ 389141 w 5822102"/>
                <a:gd name="connsiteY93" fmla="*/ 1877652 h 6685267"/>
                <a:gd name="connsiteX94" fmla="*/ 552079 w 5822102"/>
                <a:gd name="connsiteY94" fmla="*/ 1591834 h 6685267"/>
                <a:gd name="connsiteX95" fmla="*/ 954950 w 5822102"/>
                <a:gd name="connsiteY95" fmla="*/ 1061773 h 6685267"/>
                <a:gd name="connsiteX96" fmla="*/ 1192922 w 5822102"/>
                <a:gd name="connsiteY96" fmla="*/ 822626 h 6685267"/>
                <a:gd name="connsiteX97" fmla="*/ 1255939 w 5822102"/>
                <a:gd name="connsiteY97" fmla="*/ 765880 h 6685267"/>
                <a:gd name="connsiteX98" fmla="*/ 1320183 w 5822102"/>
                <a:gd name="connsiteY98" fmla="*/ 710291 h 6685267"/>
                <a:gd name="connsiteX99" fmla="*/ 1452961 w 5822102"/>
                <a:gd name="connsiteY99" fmla="*/ 603514 h 6685267"/>
                <a:gd name="connsiteX100" fmla="*/ 2033360 w 5822102"/>
                <a:gd name="connsiteY100" fmla="*/ 235818 h 6685267"/>
                <a:gd name="connsiteX101" fmla="*/ 2512513 w 5822102"/>
                <a:gd name="connsiteY101" fmla="*/ 30012 h 668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5822102" h="6685267">
                  <a:moveTo>
                    <a:pt x="2605444" y="0"/>
                  </a:moveTo>
                  <a:lnTo>
                    <a:pt x="4757391" y="0"/>
                  </a:lnTo>
                  <a:lnTo>
                    <a:pt x="4913680" y="56274"/>
                  </a:lnTo>
                  <a:cubicBezTo>
                    <a:pt x="5074659" y="119278"/>
                    <a:pt x="5229483" y="195083"/>
                    <a:pt x="5376238" y="282027"/>
                  </a:cubicBezTo>
                  <a:cubicBezTo>
                    <a:pt x="5474014" y="340105"/>
                    <a:pt x="5568080" y="403280"/>
                    <a:pt x="5658024" y="471014"/>
                  </a:cubicBezTo>
                  <a:lnTo>
                    <a:pt x="5822102" y="609109"/>
                  </a:lnTo>
                  <a:lnTo>
                    <a:pt x="5822102" y="760697"/>
                  </a:lnTo>
                  <a:lnTo>
                    <a:pt x="5707785" y="666601"/>
                  </a:lnTo>
                  <a:cubicBezTo>
                    <a:pt x="5665273" y="633682"/>
                    <a:pt x="5621749" y="602008"/>
                    <a:pt x="5577306" y="571666"/>
                  </a:cubicBezTo>
                  <a:cubicBezTo>
                    <a:pt x="5487929" y="511562"/>
                    <a:pt x="5395118" y="456089"/>
                    <a:pt x="5298630" y="407449"/>
                  </a:cubicBezTo>
                  <a:cubicBezTo>
                    <a:pt x="5106266" y="309010"/>
                    <a:pt x="4901153" y="235355"/>
                    <a:pt x="4690768" y="184979"/>
                  </a:cubicBezTo>
                  <a:cubicBezTo>
                    <a:pt x="4480382" y="134486"/>
                    <a:pt x="4264724" y="106807"/>
                    <a:pt x="4048577" y="99280"/>
                  </a:cubicBezTo>
                  <a:cubicBezTo>
                    <a:pt x="3832182" y="90709"/>
                    <a:pt x="3617997" y="102290"/>
                    <a:pt x="3405404" y="131937"/>
                  </a:cubicBezTo>
                  <a:cubicBezTo>
                    <a:pt x="3299353" y="147340"/>
                    <a:pt x="3193915" y="166449"/>
                    <a:pt x="3089702" y="190190"/>
                  </a:cubicBezTo>
                  <a:cubicBezTo>
                    <a:pt x="2985491" y="214278"/>
                    <a:pt x="2882137" y="241725"/>
                    <a:pt x="2780132" y="273457"/>
                  </a:cubicBezTo>
                  <a:cubicBezTo>
                    <a:pt x="2678126" y="305073"/>
                    <a:pt x="2577348" y="340510"/>
                    <a:pt x="2478040" y="379654"/>
                  </a:cubicBezTo>
                  <a:cubicBezTo>
                    <a:pt x="2378854" y="418914"/>
                    <a:pt x="2281017" y="461763"/>
                    <a:pt x="2184897" y="507972"/>
                  </a:cubicBezTo>
                  <a:cubicBezTo>
                    <a:pt x="1992657" y="600271"/>
                    <a:pt x="1806791" y="705542"/>
                    <a:pt x="1629141" y="823205"/>
                  </a:cubicBezTo>
                  <a:cubicBezTo>
                    <a:pt x="1584882" y="852736"/>
                    <a:pt x="1540745" y="882731"/>
                    <a:pt x="1497711" y="914000"/>
                  </a:cubicBezTo>
                  <a:cubicBezTo>
                    <a:pt x="1475888" y="929286"/>
                    <a:pt x="1454555" y="945153"/>
                    <a:pt x="1433099" y="960903"/>
                  </a:cubicBezTo>
                  <a:cubicBezTo>
                    <a:pt x="1411521" y="976537"/>
                    <a:pt x="1390311" y="992634"/>
                    <a:pt x="1369346" y="1008963"/>
                  </a:cubicBezTo>
                  <a:cubicBezTo>
                    <a:pt x="1285119" y="1074165"/>
                    <a:pt x="1202730" y="1141797"/>
                    <a:pt x="1123406" y="1212905"/>
                  </a:cubicBezTo>
                  <a:cubicBezTo>
                    <a:pt x="964391" y="1354656"/>
                    <a:pt x="816900" y="1509261"/>
                    <a:pt x="684367" y="1675564"/>
                  </a:cubicBezTo>
                  <a:cubicBezTo>
                    <a:pt x="618161" y="1758716"/>
                    <a:pt x="555512" y="1844763"/>
                    <a:pt x="497153" y="1933588"/>
                  </a:cubicBezTo>
                  <a:cubicBezTo>
                    <a:pt x="439775" y="2022877"/>
                    <a:pt x="385584" y="2114367"/>
                    <a:pt x="337770" y="2208983"/>
                  </a:cubicBezTo>
                  <a:cubicBezTo>
                    <a:pt x="325388" y="2232493"/>
                    <a:pt x="313862" y="2256349"/>
                    <a:pt x="302461" y="2280207"/>
                  </a:cubicBezTo>
                  <a:lnTo>
                    <a:pt x="285296" y="2316107"/>
                  </a:lnTo>
                  <a:lnTo>
                    <a:pt x="268991" y="2352355"/>
                  </a:lnTo>
                  <a:cubicBezTo>
                    <a:pt x="258324" y="2376560"/>
                    <a:pt x="247535" y="2400764"/>
                    <a:pt x="237849" y="2425432"/>
                  </a:cubicBezTo>
                  <a:cubicBezTo>
                    <a:pt x="228163" y="2450099"/>
                    <a:pt x="217498" y="2474419"/>
                    <a:pt x="208670" y="2499319"/>
                  </a:cubicBezTo>
                  <a:cubicBezTo>
                    <a:pt x="170909" y="2598219"/>
                    <a:pt x="138908" y="2699206"/>
                    <a:pt x="113775" y="2801929"/>
                  </a:cubicBezTo>
                  <a:cubicBezTo>
                    <a:pt x="62773" y="3006911"/>
                    <a:pt x="36659" y="3217917"/>
                    <a:pt x="36781" y="3428922"/>
                  </a:cubicBezTo>
                  <a:cubicBezTo>
                    <a:pt x="37394" y="3534078"/>
                    <a:pt x="47816" y="3639001"/>
                    <a:pt x="69148" y="3741955"/>
                  </a:cubicBezTo>
                  <a:cubicBezTo>
                    <a:pt x="91585" y="3844679"/>
                    <a:pt x="124074" y="3945202"/>
                    <a:pt x="167966" y="4041323"/>
                  </a:cubicBezTo>
                  <a:cubicBezTo>
                    <a:pt x="178387" y="4065528"/>
                    <a:pt x="190525" y="4089153"/>
                    <a:pt x="202049" y="4112894"/>
                  </a:cubicBezTo>
                  <a:cubicBezTo>
                    <a:pt x="214555" y="4136288"/>
                    <a:pt x="226447" y="4159912"/>
                    <a:pt x="239933" y="4182843"/>
                  </a:cubicBezTo>
                  <a:cubicBezTo>
                    <a:pt x="265680" y="4229167"/>
                    <a:pt x="294368" y="4274101"/>
                    <a:pt x="323916" y="4318456"/>
                  </a:cubicBezTo>
                  <a:cubicBezTo>
                    <a:pt x="353341" y="4362927"/>
                    <a:pt x="384849" y="4406240"/>
                    <a:pt x="416604" y="4449436"/>
                  </a:cubicBezTo>
                  <a:cubicBezTo>
                    <a:pt x="448847" y="4492286"/>
                    <a:pt x="482319" y="4534557"/>
                    <a:pt x="515911" y="4576711"/>
                  </a:cubicBezTo>
                  <a:cubicBezTo>
                    <a:pt x="583219" y="4661137"/>
                    <a:pt x="653594" y="4743825"/>
                    <a:pt x="722619" y="4828482"/>
                  </a:cubicBezTo>
                  <a:cubicBezTo>
                    <a:pt x="757315" y="4870637"/>
                    <a:pt x="791889" y="4913138"/>
                    <a:pt x="825972" y="4956104"/>
                  </a:cubicBezTo>
                  <a:cubicBezTo>
                    <a:pt x="859934" y="4998722"/>
                    <a:pt x="893649" y="5044004"/>
                    <a:pt x="926506" y="5085347"/>
                  </a:cubicBezTo>
                  <a:cubicBezTo>
                    <a:pt x="959119" y="5127734"/>
                    <a:pt x="993324" y="5168847"/>
                    <a:pt x="1027040" y="5210191"/>
                  </a:cubicBezTo>
                  <a:cubicBezTo>
                    <a:pt x="1061737" y="5250840"/>
                    <a:pt x="1096188" y="5291488"/>
                    <a:pt x="1132110" y="5330748"/>
                  </a:cubicBezTo>
                  <a:cubicBezTo>
                    <a:pt x="1203465" y="5409731"/>
                    <a:pt x="1277639" y="5485818"/>
                    <a:pt x="1354880" y="5558083"/>
                  </a:cubicBezTo>
                  <a:cubicBezTo>
                    <a:pt x="1509603" y="5702266"/>
                    <a:pt x="1676588" y="5830930"/>
                    <a:pt x="1855220" y="5937591"/>
                  </a:cubicBezTo>
                  <a:cubicBezTo>
                    <a:pt x="1944720" y="5990632"/>
                    <a:pt x="2036549" y="6039272"/>
                    <a:pt x="2131810" y="6080268"/>
                  </a:cubicBezTo>
                  <a:cubicBezTo>
                    <a:pt x="2226460" y="6122423"/>
                    <a:pt x="2324173" y="6157977"/>
                    <a:pt x="2423726" y="6188087"/>
                  </a:cubicBezTo>
                  <a:cubicBezTo>
                    <a:pt x="2523280" y="6218313"/>
                    <a:pt x="2624794" y="6242749"/>
                    <a:pt x="2727780" y="6262552"/>
                  </a:cubicBezTo>
                  <a:cubicBezTo>
                    <a:pt x="2830890" y="6282008"/>
                    <a:pt x="2935714" y="6295326"/>
                    <a:pt x="3041276" y="6304245"/>
                  </a:cubicBezTo>
                  <a:cubicBezTo>
                    <a:pt x="3146836" y="6313277"/>
                    <a:pt x="3253499" y="6317215"/>
                    <a:pt x="3360532" y="6317331"/>
                  </a:cubicBezTo>
                  <a:cubicBezTo>
                    <a:pt x="3387259" y="6317331"/>
                    <a:pt x="3414354" y="6317794"/>
                    <a:pt x="3439855" y="6316751"/>
                  </a:cubicBezTo>
                  <a:lnTo>
                    <a:pt x="3478721" y="6315826"/>
                  </a:lnTo>
                  <a:lnTo>
                    <a:pt x="3517463" y="6313971"/>
                  </a:lnTo>
                  <a:cubicBezTo>
                    <a:pt x="3569078" y="6311772"/>
                    <a:pt x="3620449" y="6306907"/>
                    <a:pt x="3671452" y="6301233"/>
                  </a:cubicBezTo>
                  <a:cubicBezTo>
                    <a:pt x="3875707" y="6277608"/>
                    <a:pt x="4074445" y="6225841"/>
                    <a:pt x="4265460" y="6149638"/>
                  </a:cubicBezTo>
                  <a:cubicBezTo>
                    <a:pt x="4361212" y="6111884"/>
                    <a:pt x="4454636" y="6067065"/>
                    <a:pt x="4546587" y="6018079"/>
                  </a:cubicBezTo>
                  <a:cubicBezTo>
                    <a:pt x="4638662" y="5969322"/>
                    <a:pt x="4729020" y="5915240"/>
                    <a:pt x="4818030" y="5858029"/>
                  </a:cubicBezTo>
                  <a:cubicBezTo>
                    <a:pt x="4907038" y="5800703"/>
                    <a:pt x="4994577" y="5739672"/>
                    <a:pt x="5081870" y="5676903"/>
                  </a:cubicBezTo>
                  <a:cubicBezTo>
                    <a:pt x="5125392" y="5645519"/>
                    <a:pt x="5168794" y="5613324"/>
                    <a:pt x="5212073" y="5581013"/>
                  </a:cubicBezTo>
                  <a:lnTo>
                    <a:pt x="5343625" y="5481533"/>
                  </a:lnTo>
                  <a:cubicBezTo>
                    <a:pt x="5432696" y="5414768"/>
                    <a:pt x="5521951" y="5349452"/>
                    <a:pt x="5610378" y="5284425"/>
                  </a:cubicBezTo>
                  <a:lnTo>
                    <a:pt x="5822102" y="5126414"/>
                  </a:lnTo>
                  <a:lnTo>
                    <a:pt x="5822102" y="5556641"/>
                  </a:lnTo>
                  <a:lnTo>
                    <a:pt x="5576325" y="5749979"/>
                  </a:lnTo>
                  <a:lnTo>
                    <a:pt x="5447715" y="5852818"/>
                  </a:lnTo>
                  <a:cubicBezTo>
                    <a:pt x="5403945" y="5887445"/>
                    <a:pt x="5359932" y="5922073"/>
                    <a:pt x="5315059" y="5956236"/>
                  </a:cubicBezTo>
                  <a:cubicBezTo>
                    <a:pt x="5225682" y="6024680"/>
                    <a:pt x="5133976" y="6091734"/>
                    <a:pt x="5038468" y="6155776"/>
                  </a:cubicBezTo>
                  <a:cubicBezTo>
                    <a:pt x="4943084" y="6219703"/>
                    <a:pt x="4845002" y="6281777"/>
                    <a:pt x="4741892" y="6338292"/>
                  </a:cubicBezTo>
                  <a:cubicBezTo>
                    <a:pt x="4638784" y="6394692"/>
                    <a:pt x="4532120" y="6447038"/>
                    <a:pt x="4420920" y="6492203"/>
                  </a:cubicBezTo>
                  <a:cubicBezTo>
                    <a:pt x="4199255" y="6583693"/>
                    <a:pt x="3959813" y="6644840"/>
                    <a:pt x="3717672" y="6670434"/>
                  </a:cubicBezTo>
                  <a:cubicBezTo>
                    <a:pt x="3657106" y="6676456"/>
                    <a:pt x="3596419" y="6681321"/>
                    <a:pt x="3535853" y="6683289"/>
                  </a:cubicBezTo>
                  <a:lnTo>
                    <a:pt x="3490367" y="6684910"/>
                  </a:lnTo>
                  <a:lnTo>
                    <a:pt x="3445005" y="6685142"/>
                  </a:lnTo>
                  <a:cubicBezTo>
                    <a:pt x="3414354" y="6685605"/>
                    <a:pt x="3385297" y="6684679"/>
                    <a:pt x="3355872" y="6684100"/>
                  </a:cubicBezTo>
                  <a:cubicBezTo>
                    <a:pt x="3297146" y="6683405"/>
                    <a:pt x="3238052" y="6680047"/>
                    <a:pt x="3179203" y="6677150"/>
                  </a:cubicBezTo>
                  <a:cubicBezTo>
                    <a:pt x="3120232" y="6672519"/>
                    <a:pt x="3061259" y="6668233"/>
                    <a:pt x="3002410" y="6661169"/>
                  </a:cubicBezTo>
                  <a:cubicBezTo>
                    <a:pt x="2884589" y="6647851"/>
                    <a:pt x="2766891" y="6629669"/>
                    <a:pt x="2650296" y="6604191"/>
                  </a:cubicBezTo>
                  <a:cubicBezTo>
                    <a:pt x="2533702" y="6578713"/>
                    <a:pt x="2418456" y="6545938"/>
                    <a:pt x="2306028" y="6505869"/>
                  </a:cubicBezTo>
                  <a:cubicBezTo>
                    <a:pt x="2193602" y="6465683"/>
                    <a:pt x="2084118" y="6417738"/>
                    <a:pt x="1978803" y="6363307"/>
                  </a:cubicBezTo>
                  <a:cubicBezTo>
                    <a:pt x="1873855" y="6308066"/>
                    <a:pt x="1773077" y="6246340"/>
                    <a:pt x="1678428" y="6177779"/>
                  </a:cubicBezTo>
                  <a:cubicBezTo>
                    <a:pt x="1488393" y="6041356"/>
                    <a:pt x="1321900" y="5881423"/>
                    <a:pt x="1175880" y="5710373"/>
                  </a:cubicBezTo>
                  <a:cubicBezTo>
                    <a:pt x="1103177" y="5624441"/>
                    <a:pt x="1035501" y="5535732"/>
                    <a:pt x="971502" y="5445399"/>
                  </a:cubicBezTo>
                  <a:cubicBezTo>
                    <a:pt x="907380" y="5355069"/>
                    <a:pt x="847550" y="5262768"/>
                    <a:pt x="790909" y="5169078"/>
                  </a:cubicBezTo>
                  <a:cubicBezTo>
                    <a:pt x="761974" y="5121712"/>
                    <a:pt x="735492" y="5077357"/>
                    <a:pt x="706680" y="5031959"/>
                  </a:cubicBezTo>
                  <a:cubicBezTo>
                    <a:pt x="678114" y="4986910"/>
                    <a:pt x="649058" y="4941860"/>
                    <a:pt x="619143" y="4897157"/>
                  </a:cubicBezTo>
                  <a:lnTo>
                    <a:pt x="436465" y="4628710"/>
                  </a:lnTo>
                  <a:cubicBezTo>
                    <a:pt x="406182" y="4583544"/>
                    <a:pt x="376267" y="4538147"/>
                    <a:pt x="347088" y="4492171"/>
                  </a:cubicBezTo>
                  <a:cubicBezTo>
                    <a:pt x="317908" y="4446194"/>
                    <a:pt x="288974" y="4400102"/>
                    <a:pt x="262001" y="4352619"/>
                  </a:cubicBezTo>
                  <a:cubicBezTo>
                    <a:pt x="207934" y="4258119"/>
                    <a:pt x="158280" y="4160840"/>
                    <a:pt x="118679" y="4059853"/>
                  </a:cubicBezTo>
                  <a:cubicBezTo>
                    <a:pt x="78343" y="3959214"/>
                    <a:pt x="48429" y="3854870"/>
                    <a:pt x="28322" y="3749136"/>
                  </a:cubicBezTo>
                  <a:cubicBezTo>
                    <a:pt x="9073" y="3643402"/>
                    <a:pt x="0" y="3536046"/>
                    <a:pt x="0" y="3428922"/>
                  </a:cubicBezTo>
                  <a:cubicBezTo>
                    <a:pt x="1594" y="3001816"/>
                    <a:pt x="89010" y="2575868"/>
                    <a:pt x="253052" y="2174356"/>
                  </a:cubicBezTo>
                  <a:cubicBezTo>
                    <a:pt x="294246" y="2074066"/>
                    <a:pt x="338873" y="1974700"/>
                    <a:pt x="389141" y="1877652"/>
                  </a:cubicBezTo>
                  <a:cubicBezTo>
                    <a:pt x="438672" y="1780256"/>
                    <a:pt x="493230" y="1684945"/>
                    <a:pt x="552079" y="1591834"/>
                  </a:cubicBezTo>
                  <a:cubicBezTo>
                    <a:pt x="669900" y="1405728"/>
                    <a:pt x="804394" y="1227729"/>
                    <a:pt x="954950" y="1061773"/>
                  </a:cubicBezTo>
                  <a:cubicBezTo>
                    <a:pt x="1030597" y="979085"/>
                    <a:pt x="1109552" y="898829"/>
                    <a:pt x="1192922" y="822626"/>
                  </a:cubicBezTo>
                  <a:cubicBezTo>
                    <a:pt x="1213642" y="803402"/>
                    <a:pt x="1234483" y="784409"/>
                    <a:pt x="1255939" y="765880"/>
                  </a:cubicBezTo>
                  <a:cubicBezTo>
                    <a:pt x="1277273" y="747234"/>
                    <a:pt x="1298237" y="728241"/>
                    <a:pt x="1320183" y="710291"/>
                  </a:cubicBezTo>
                  <a:cubicBezTo>
                    <a:pt x="1363585" y="673811"/>
                    <a:pt x="1408088" y="638489"/>
                    <a:pt x="1452961" y="603514"/>
                  </a:cubicBezTo>
                  <a:cubicBezTo>
                    <a:pt x="1633310" y="464543"/>
                    <a:pt x="1828125" y="341437"/>
                    <a:pt x="2033360" y="235818"/>
                  </a:cubicBezTo>
                  <a:cubicBezTo>
                    <a:pt x="2187242" y="156561"/>
                    <a:pt x="2347554" y="87597"/>
                    <a:pt x="2512513" y="3001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5102EBE-A80F-4CFF-B1DD-941EF9728B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04998" y="98659"/>
              <a:ext cx="5774333" cy="6315453"/>
            </a:xfrm>
            <a:custGeom>
              <a:avLst/>
              <a:gdLst>
                <a:gd name="connsiteX0" fmla="*/ 3707237 w 5774333"/>
                <a:gd name="connsiteY0" fmla="*/ 1489 h 6315453"/>
                <a:gd name="connsiteX1" fmla="*/ 4037665 w 5774333"/>
                <a:gd name="connsiteY1" fmla="*/ 6121 h 6315453"/>
                <a:gd name="connsiteX2" fmla="*/ 4692239 w 5774333"/>
                <a:gd name="connsiteY2" fmla="*/ 102128 h 6315453"/>
                <a:gd name="connsiteX3" fmla="*/ 5315059 w 5774333"/>
                <a:gd name="connsiteY3" fmla="*/ 324945 h 6315453"/>
                <a:gd name="connsiteX4" fmla="*/ 5738325 w 5774333"/>
                <a:gd name="connsiteY4" fmla="*/ 578286 h 6315453"/>
                <a:gd name="connsiteX5" fmla="*/ 5774333 w 5774333"/>
                <a:gd name="connsiteY5" fmla="*/ 606551 h 6315453"/>
                <a:gd name="connsiteX6" fmla="*/ 5774333 w 5774333"/>
                <a:gd name="connsiteY6" fmla="*/ 975490 h 6315453"/>
                <a:gd name="connsiteX7" fmla="*/ 5676001 w 5774333"/>
                <a:gd name="connsiteY7" fmla="*/ 889749 h 6315453"/>
                <a:gd name="connsiteX8" fmla="*/ 5177132 w 5774333"/>
                <a:gd name="connsiteY8" fmla="*/ 581926 h 6315453"/>
                <a:gd name="connsiteX9" fmla="*/ 4615735 w 5774333"/>
                <a:gd name="connsiteY9" fmla="*/ 388640 h 6315453"/>
                <a:gd name="connsiteX10" fmla="*/ 4020010 w 5774333"/>
                <a:gd name="connsiteY10" fmla="*/ 308500 h 6315453"/>
                <a:gd name="connsiteX11" fmla="*/ 3416315 w 5774333"/>
                <a:gd name="connsiteY11" fmla="*/ 328882 h 6315453"/>
                <a:gd name="connsiteX12" fmla="*/ 2823779 w 5774333"/>
                <a:gd name="connsiteY12" fmla="*/ 446545 h 6315453"/>
                <a:gd name="connsiteX13" fmla="*/ 2256987 w 5774333"/>
                <a:gd name="connsiteY13" fmla="*/ 651296 h 6315453"/>
                <a:gd name="connsiteX14" fmla="*/ 1244169 w 5774333"/>
                <a:gd name="connsiteY14" fmla="*/ 1280374 h 6315453"/>
                <a:gd name="connsiteX15" fmla="*/ 830141 w 5774333"/>
                <a:gd name="connsiteY15" fmla="*/ 1700184 h 6315453"/>
                <a:gd name="connsiteX16" fmla="*/ 502792 w 5774333"/>
                <a:gd name="connsiteY16" fmla="*/ 2182300 h 6315453"/>
                <a:gd name="connsiteX17" fmla="*/ 280637 w 5774333"/>
                <a:gd name="connsiteY17" fmla="*/ 2715256 h 6315453"/>
                <a:gd name="connsiteX18" fmla="*/ 199843 w 5774333"/>
                <a:gd name="connsiteY18" fmla="*/ 3283418 h 6315453"/>
                <a:gd name="connsiteX19" fmla="*/ 233926 w 5774333"/>
                <a:gd name="connsiteY19" fmla="*/ 3561593 h 6315453"/>
                <a:gd name="connsiteX20" fmla="*/ 334582 w 5774333"/>
                <a:gd name="connsiteY20" fmla="*/ 3821816 h 6315453"/>
                <a:gd name="connsiteX21" fmla="*/ 404834 w 5774333"/>
                <a:gd name="connsiteY21" fmla="*/ 3944343 h 6315453"/>
                <a:gd name="connsiteX22" fmla="*/ 485506 w 5774333"/>
                <a:gd name="connsiteY22" fmla="*/ 4062932 h 6315453"/>
                <a:gd name="connsiteX23" fmla="*/ 671861 w 5774333"/>
                <a:gd name="connsiteY23" fmla="*/ 4292120 h 6315453"/>
                <a:gd name="connsiteX24" fmla="*/ 873542 w 5774333"/>
                <a:gd name="connsiteY24" fmla="*/ 4523044 h 6315453"/>
                <a:gd name="connsiteX25" fmla="*/ 973831 w 5774333"/>
                <a:gd name="connsiteY25" fmla="*/ 4643601 h 6315453"/>
                <a:gd name="connsiteX26" fmla="*/ 1022014 w 5774333"/>
                <a:gd name="connsiteY26" fmla="*/ 4702780 h 6315453"/>
                <a:gd name="connsiteX27" fmla="*/ 1069215 w 5774333"/>
                <a:gd name="connsiteY27" fmla="*/ 4759411 h 6315453"/>
                <a:gd name="connsiteX28" fmla="*/ 1474784 w 5774333"/>
                <a:gd name="connsiteY28" fmla="*/ 5177948 h 6315453"/>
                <a:gd name="connsiteX29" fmla="*/ 1690442 w 5774333"/>
                <a:gd name="connsiteY29" fmla="*/ 5366255 h 6315453"/>
                <a:gd name="connsiteX30" fmla="*/ 1916276 w 5774333"/>
                <a:gd name="connsiteY30" fmla="*/ 5539852 h 6315453"/>
                <a:gd name="connsiteX31" fmla="*/ 2420784 w 5774333"/>
                <a:gd name="connsiteY31" fmla="*/ 5814437 h 6315453"/>
                <a:gd name="connsiteX32" fmla="*/ 2703015 w 5774333"/>
                <a:gd name="connsiteY32" fmla="*/ 5892029 h 6315453"/>
                <a:gd name="connsiteX33" fmla="*/ 2775350 w 5774333"/>
                <a:gd name="connsiteY33" fmla="*/ 5905695 h 6315453"/>
                <a:gd name="connsiteX34" fmla="*/ 2848299 w 5774333"/>
                <a:gd name="connsiteY34" fmla="*/ 5917161 h 6315453"/>
                <a:gd name="connsiteX35" fmla="*/ 2995544 w 5774333"/>
                <a:gd name="connsiteY35" fmla="*/ 5933605 h 6315453"/>
                <a:gd name="connsiteX36" fmla="*/ 3069596 w 5774333"/>
                <a:gd name="connsiteY36" fmla="*/ 5938933 h 6315453"/>
                <a:gd name="connsiteX37" fmla="*/ 3143894 w 5774333"/>
                <a:gd name="connsiteY37" fmla="*/ 5942639 h 6315453"/>
                <a:gd name="connsiteX38" fmla="*/ 3218436 w 5774333"/>
                <a:gd name="connsiteY38" fmla="*/ 5944260 h 6315453"/>
                <a:gd name="connsiteX39" fmla="*/ 3293101 w 5774333"/>
                <a:gd name="connsiteY39" fmla="*/ 5943913 h 6315453"/>
                <a:gd name="connsiteX40" fmla="*/ 3330494 w 5774333"/>
                <a:gd name="connsiteY40" fmla="*/ 5943565 h 6315453"/>
                <a:gd name="connsiteX41" fmla="*/ 3366540 w 5774333"/>
                <a:gd name="connsiteY41" fmla="*/ 5942059 h 6315453"/>
                <a:gd name="connsiteX42" fmla="*/ 3402462 w 5774333"/>
                <a:gd name="connsiteY42" fmla="*/ 5940323 h 6315453"/>
                <a:gd name="connsiteX43" fmla="*/ 3438262 w 5774333"/>
                <a:gd name="connsiteY43" fmla="*/ 5937543 h 6315453"/>
                <a:gd name="connsiteX44" fmla="*/ 3580236 w 5774333"/>
                <a:gd name="connsiteY44" fmla="*/ 5920982 h 6315453"/>
                <a:gd name="connsiteX45" fmla="*/ 4121034 w 5774333"/>
                <a:gd name="connsiteY45" fmla="*/ 5753290 h 6315453"/>
                <a:gd name="connsiteX46" fmla="*/ 4620639 w 5774333"/>
                <a:gd name="connsiteY46" fmla="*/ 5459364 h 6315453"/>
                <a:gd name="connsiteX47" fmla="*/ 4741771 w 5774333"/>
                <a:gd name="connsiteY47" fmla="*/ 5372971 h 6315453"/>
                <a:gd name="connsiteX48" fmla="*/ 4862901 w 5774333"/>
                <a:gd name="connsiteY48" fmla="*/ 5283682 h 6315453"/>
                <a:gd name="connsiteX49" fmla="*/ 5108229 w 5774333"/>
                <a:gd name="connsiteY49" fmla="*/ 5098386 h 6315453"/>
                <a:gd name="connsiteX50" fmla="*/ 5612493 w 5774333"/>
                <a:gd name="connsiteY50" fmla="*/ 4739724 h 6315453"/>
                <a:gd name="connsiteX51" fmla="*/ 5774333 w 5774333"/>
                <a:gd name="connsiteY51" fmla="*/ 4623488 h 6315453"/>
                <a:gd name="connsiteX52" fmla="*/ 5774333 w 5774333"/>
                <a:gd name="connsiteY52" fmla="*/ 5232926 h 6315453"/>
                <a:gd name="connsiteX53" fmla="*/ 5676492 w 5774333"/>
                <a:gd name="connsiteY53" fmla="*/ 5306859 h 6315453"/>
                <a:gd name="connsiteX54" fmla="*/ 5426260 w 5774333"/>
                <a:gd name="connsiteY54" fmla="*/ 5486233 h 6315453"/>
                <a:gd name="connsiteX55" fmla="*/ 5300225 w 5774333"/>
                <a:gd name="connsiteY55" fmla="*/ 5576217 h 6315453"/>
                <a:gd name="connsiteX56" fmla="*/ 5170757 w 5774333"/>
                <a:gd name="connsiteY56" fmla="*/ 5666780 h 6315453"/>
                <a:gd name="connsiteX57" fmla="*/ 5038100 w 5774333"/>
                <a:gd name="connsiteY57" fmla="*/ 5756185 h 6315453"/>
                <a:gd name="connsiteX58" fmla="*/ 4901276 w 5774333"/>
                <a:gd name="connsiteY58" fmla="*/ 5843043 h 6315453"/>
                <a:gd name="connsiteX59" fmla="*/ 4614019 w 5774333"/>
                <a:gd name="connsiteY59" fmla="*/ 6006103 h 6315453"/>
                <a:gd name="connsiteX60" fmla="*/ 4305061 w 5774333"/>
                <a:gd name="connsiteY60" fmla="*/ 6144726 h 6315453"/>
                <a:gd name="connsiteX61" fmla="*/ 3632710 w 5774333"/>
                <a:gd name="connsiteY61" fmla="*/ 6304196 h 6315453"/>
                <a:gd name="connsiteX62" fmla="*/ 3459594 w 5774333"/>
                <a:gd name="connsiteY62" fmla="*/ 6314504 h 6315453"/>
                <a:gd name="connsiteX63" fmla="*/ 3416315 w 5774333"/>
                <a:gd name="connsiteY63" fmla="*/ 6315429 h 6315453"/>
                <a:gd name="connsiteX64" fmla="*/ 3373159 w 5774333"/>
                <a:gd name="connsiteY64" fmla="*/ 6315198 h 6315453"/>
                <a:gd name="connsiteX65" fmla="*/ 3330127 w 5774333"/>
                <a:gd name="connsiteY65" fmla="*/ 6314735 h 6315453"/>
                <a:gd name="connsiteX66" fmla="*/ 3288320 w 5774333"/>
                <a:gd name="connsiteY66" fmla="*/ 6313230 h 6315453"/>
                <a:gd name="connsiteX67" fmla="*/ 2954350 w 5774333"/>
                <a:gd name="connsiteY67" fmla="*/ 6288098 h 6315453"/>
                <a:gd name="connsiteX68" fmla="*/ 2622466 w 5774333"/>
                <a:gd name="connsiteY68" fmla="*/ 6232742 h 6315453"/>
                <a:gd name="connsiteX69" fmla="*/ 2296466 w 5774333"/>
                <a:gd name="connsiteY69" fmla="*/ 6146001 h 6315453"/>
                <a:gd name="connsiteX70" fmla="*/ 1672419 w 5774333"/>
                <a:gd name="connsiteY70" fmla="*/ 5885197 h 6315453"/>
                <a:gd name="connsiteX71" fmla="*/ 1146578 w 5774333"/>
                <a:gd name="connsiteY71" fmla="*/ 5479168 h 6315453"/>
                <a:gd name="connsiteX72" fmla="*/ 933372 w 5774333"/>
                <a:gd name="connsiteY72" fmla="*/ 5234810 h 6315453"/>
                <a:gd name="connsiteX73" fmla="*/ 747140 w 5774333"/>
                <a:gd name="connsiteY73" fmla="*/ 4976091 h 6315453"/>
                <a:gd name="connsiteX74" fmla="*/ 703616 w 5774333"/>
                <a:gd name="connsiteY74" fmla="*/ 4910196 h 6315453"/>
                <a:gd name="connsiteX75" fmla="*/ 662053 w 5774333"/>
                <a:gd name="connsiteY75" fmla="*/ 4846269 h 6315453"/>
                <a:gd name="connsiteX76" fmla="*/ 580033 w 5774333"/>
                <a:gd name="connsiteY76" fmla="*/ 4722352 h 6315453"/>
                <a:gd name="connsiteX77" fmla="*/ 410105 w 5774333"/>
                <a:gd name="connsiteY77" fmla="*/ 4469193 h 6315453"/>
                <a:gd name="connsiteX78" fmla="*/ 244224 w 5774333"/>
                <a:gd name="connsiteY78" fmla="*/ 4201556 h 6315453"/>
                <a:gd name="connsiteX79" fmla="*/ 169437 w 5774333"/>
                <a:gd name="connsiteY79" fmla="*/ 4059690 h 6315453"/>
                <a:gd name="connsiteX80" fmla="*/ 105929 w 5774333"/>
                <a:gd name="connsiteY80" fmla="*/ 3911221 h 6315453"/>
                <a:gd name="connsiteX81" fmla="*/ 57256 w 5774333"/>
                <a:gd name="connsiteY81" fmla="*/ 3757195 h 6315453"/>
                <a:gd name="connsiteX82" fmla="*/ 39111 w 5774333"/>
                <a:gd name="connsiteY82" fmla="*/ 3678677 h 6315453"/>
                <a:gd name="connsiteX83" fmla="*/ 31142 w 5774333"/>
                <a:gd name="connsiteY83" fmla="*/ 3639300 h 6315453"/>
                <a:gd name="connsiteX84" fmla="*/ 24521 w 5774333"/>
                <a:gd name="connsiteY84" fmla="*/ 3599809 h 6315453"/>
                <a:gd name="connsiteX85" fmla="*/ 0 w 5774333"/>
                <a:gd name="connsiteY85" fmla="*/ 3283418 h 6315453"/>
                <a:gd name="connsiteX86" fmla="*/ 68045 w 5774333"/>
                <a:gd name="connsiteY86" fmla="*/ 2666963 h 6315453"/>
                <a:gd name="connsiteX87" fmla="*/ 272546 w 5774333"/>
                <a:gd name="connsiteY87" fmla="*/ 2076334 h 6315453"/>
                <a:gd name="connsiteX88" fmla="*/ 1039300 w 5774333"/>
                <a:gd name="connsiteY88" fmla="*/ 1073307 h 6315453"/>
                <a:gd name="connsiteX89" fmla="*/ 1547733 w 5774333"/>
                <a:gd name="connsiteY89" fmla="*/ 680365 h 6315453"/>
                <a:gd name="connsiteX90" fmla="*/ 2115995 w 5774333"/>
                <a:gd name="connsiteY90" fmla="*/ 368373 h 6315453"/>
                <a:gd name="connsiteX91" fmla="*/ 3377451 w 5774333"/>
                <a:gd name="connsiteY91" fmla="*/ 24304 h 6315453"/>
                <a:gd name="connsiteX92" fmla="*/ 3707237 w 5774333"/>
                <a:gd name="connsiteY92" fmla="*/ 1489 h 6315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5774333" h="6315453">
                  <a:moveTo>
                    <a:pt x="3707237" y="1489"/>
                  </a:moveTo>
                  <a:cubicBezTo>
                    <a:pt x="3817502" y="-1522"/>
                    <a:pt x="3927875" y="41"/>
                    <a:pt x="4037665" y="6121"/>
                  </a:cubicBezTo>
                  <a:cubicBezTo>
                    <a:pt x="4257614" y="18745"/>
                    <a:pt x="4477439" y="49665"/>
                    <a:pt x="4692239" y="102128"/>
                  </a:cubicBezTo>
                  <a:cubicBezTo>
                    <a:pt x="4907039" y="154474"/>
                    <a:pt x="5116811" y="228592"/>
                    <a:pt x="5315059" y="324945"/>
                  </a:cubicBezTo>
                  <a:cubicBezTo>
                    <a:pt x="5463562" y="397211"/>
                    <a:pt x="5606133" y="481527"/>
                    <a:pt x="5738325" y="578286"/>
                  </a:cubicBezTo>
                  <a:lnTo>
                    <a:pt x="5774333" y="606551"/>
                  </a:lnTo>
                  <a:lnTo>
                    <a:pt x="5774333" y="975490"/>
                  </a:lnTo>
                  <a:lnTo>
                    <a:pt x="5676001" y="889749"/>
                  </a:lnTo>
                  <a:cubicBezTo>
                    <a:pt x="5522381" y="769886"/>
                    <a:pt x="5355519" y="665657"/>
                    <a:pt x="5177132" y="581926"/>
                  </a:cubicBezTo>
                  <a:cubicBezTo>
                    <a:pt x="4998867" y="497965"/>
                    <a:pt x="4810183" y="433574"/>
                    <a:pt x="4615735" y="388640"/>
                  </a:cubicBezTo>
                  <a:cubicBezTo>
                    <a:pt x="4421289" y="343591"/>
                    <a:pt x="4221446" y="317649"/>
                    <a:pt x="4020010" y="308500"/>
                  </a:cubicBezTo>
                  <a:cubicBezTo>
                    <a:pt x="3818207" y="298887"/>
                    <a:pt x="3616649" y="305257"/>
                    <a:pt x="3416315" y="328882"/>
                  </a:cubicBezTo>
                  <a:cubicBezTo>
                    <a:pt x="3216106" y="352623"/>
                    <a:pt x="3017736" y="392346"/>
                    <a:pt x="2823779" y="446545"/>
                  </a:cubicBezTo>
                  <a:cubicBezTo>
                    <a:pt x="2629699" y="500513"/>
                    <a:pt x="2440401" y="570345"/>
                    <a:pt x="2256987" y="651296"/>
                  </a:cubicBezTo>
                  <a:cubicBezTo>
                    <a:pt x="1889058" y="811461"/>
                    <a:pt x="1545527" y="1023856"/>
                    <a:pt x="1244169" y="1280374"/>
                  </a:cubicBezTo>
                  <a:cubicBezTo>
                    <a:pt x="1093982" y="1409039"/>
                    <a:pt x="954828" y="1549400"/>
                    <a:pt x="830141" y="1700184"/>
                  </a:cubicBezTo>
                  <a:cubicBezTo>
                    <a:pt x="705209" y="1850736"/>
                    <a:pt x="594989" y="2012176"/>
                    <a:pt x="502792" y="2182300"/>
                  </a:cubicBezTo>
                  <a:cubicBezTo>
                    <a:pt x="410595" y="2352308"/>
                    <a:pt x="333847" y="2530307"/>
                    <a:pt x="280637" y="2715256"/>
                  </a:cubicBezTo>
                  <a:cubicBezTo>
                    <a:pt x="227306" y="2899741"/>
                    <a:pt x="199719" y="3091521"/>
                    <a:pt x="199843" y="3283418"/>
                  </a:cubicBezTo>
                  <a:cubicBezTo>
                    <a:pt x="200946" y="3377687"/>
                    <a:pt x="210754" y="3471261"/>
                    <a:pt x="233926" y="3561593"/>
                  </a:cubicBezTo>
                  <a:cubicBezTo>
                    <a:pt x="256730" y="3652040"/>
                    <a:pt x="292162" y="3738550"/>
                    <a:pt x="334582" y="3821816"/>
                  </a:cubicBezTo>
                  <a:cubicBezTo>
                    <a:pt x="356038" y="3863392"/>
                    <a:pt x="379823" y="3904157"/>
                    <a:pt x="404834" y="3944343"/>
                  </a:cubicBezTo>
                  <a:cubicBezTo>
                    <a:pt x="430212" y="3984413"/>
                    <a:pt x="457308" y="4023905"/>
                    <a:pt x="485506" y="4062932"/>
                  </a:cubicBezTo>
                  <a:cubicBezTo>
                    <a:pt x="542639" y="4140757"/>
                    <a:pt x="606146" y="4216265"/>
                    <a:pt x="671861" y="4292120"/>
                  </a:cubicBezTo>
                  <a:cubicBezTo>
                    <a:pt x="737576" y="4368091"/>
                    <a:pt x="806234" y="4444062"/>
                    <a:pt x="873542" y="4523044"/>
                  </a:cubicBezTo>
                  <a:cubicBezTo>
                    <a:pt x="907258" y="4562419"/>
                    <a:pt x="940606" y="4602721"/>
                    <a:pt x="973831" y="4643601"/>
                  </a:cubicBezTo>
                  <a:lnTo>
                    <a:pt x="1022014" y="4702780"/>
                  </a:lnTo>
                  <a:cubicBezTo>
                    <a:pt x="1037829" y="4721658"/>
                    <a:pt x="1052910" y="4740998"/>
                    <a:pt x="1069215" y="4759411"/>
                  </a:cubicBezTo>
                  <a:cubicBezTo>
                    <a:pt x="1196477" y="4909269"/>
                    <a:pt x="1334527" y="5047199"/>
                    <a:pt x="1474784" y="5177948"/>
                  </a:cubicBezTo>
                  <a:cubicBezTo>
                    <a:pt x="1545281" y="5243033"/>
                    <a:pt x="1617003" y="5305917"/>
                    <a:pt x="1690442" y="5366255"/>
                  </a:cubicBezTo>
                  <a:cubicBezTo>
                    <a:pt x="1763881" y="5426591"/>
                    <a:pt x="1838668" y="5484959"/>
                    <a:pt x="1916276" y="5539852"/>
                  </a:cubicBezTo>
                  <a:cubicBezTo>
                    <a:pt x="2070877" y="5649872"/>
                    <a:pt x="2237617" y="5748194"/>
                    <a:pt x="2420784" y="5814437"/>
                  </a:cubicBezTo>
                  <a:cubicBezTo>
                    <a:pt x="2512124" y="5847559"/>
                    <a:pt x="2606773" y="5872921"/>
                    <a:pt x="2703015" y="5892029"/>
                  </a:cubicBezTo>
                  <a:cubicBezTo>
                    <a:pt x="2727168" y="5896546"/>
                    <a:pt x="2751075" y="5901758"/>
                    <a:pt x="2775350" y="5905695"/>
                  </a:cubicBezTo>
                  <a:lnTo>
                    <a:pt x="2848299" y="5917161"/>
                  </a:lnTo>
                  <a:cubicBezTo>
                    <a:pt x="2897218" y="5923298"/>
                    <a:pt x="2946136" y="5929784"/>
                    <a:pt x="2995544" y="5933605"/>
                  </a:cubicBezTo>
                  <a:cubicBezTo>
                    <a:pt x="3020188" y="5935806"/>
                    <a:pt x="3044831" y="5937891"/>
                    <a:pt x="3069596" y="5938933"/>
                  </a:cubicBezTo>
                  <a:cubicBezTo>
                    <a:pt x="3094362" y="5940090"/>
                    <a:pt x="3119005" y="5941943"/>
                    <a:pt x="3143894" y="5942639"/>
                  </a:cubicBezTo>
                  <a:lnTo>
                    <a:pt x="3218436" y="5944260"/>
                  </a:lnTo>
                  <a:cubicBezTo>
                    <a:pt x="3243201" y="5944838"/>
                    <a:pt x="3268212" y="5944029"/>
                    <a:pt x="3293101" y="5943913"/>
                  </a:cubicBezTo>
                  <a:lnTo>
                    <a:pt x="3330494" y="5943565"/>
                  </a:lnTo>
                  <a:cubicBezTo>
                    <a:pt x="3342632" y="5943218"/>
                    <a:pt x="3354524" y="5942523"/>
                    <a:pt x="3366540" y="5942059"/>
                  </a:cubicBezTo>
                  <a:cubicBezTo>
                    <a:pt x="3378554" y="5941480"/>
                    <a:pt x="3390570" y="5941134"/>
                    <a:pt x="3402462" y="5940323"/>
                  </a:cubicBezTo>
                  <a:lnTo>
                    <a:pt x="3438262" y="5937543"/>
                  </a:lnTo>
                  <a:cubicBezTo>
                    <a:pt x="3485954" y="5933953"/>
                    <a:pt x="3533279" y="5927931"/>
                    <a:pt x="3580236" y="5920982"/>
                  </a:cubicBezTo>
                  <a:cubicBezTo>
                    <a:pt x="3768185" y="5891567"/>
                    <a:pt x="3948901" y="5834010"/>
                    <a:pt x="4121034" y="5753290"/>
                  </a:cubicBezTo>
                  <a:cubicBezTo>
                    <a:pt x="4293782" y="5673497"/>
                    <a:pt x="4458191" y="5571353"/>
                    <a:pt x="4620639" y="5459364"/>
                  </a:cubicBezTo>
                  <a:cubicBezTo>
                    <a:pt x="4661221" y="5431455"/>
                    <a:pt x="4701557" y="5402271"/>
                    <a:pt x="4741771" y="5372971"/>
                  </a:cubicBezTo>
                  <a:cubicBezTo>
                    <a:pt x="4782230" y="5343672"/>
                    <a:pt x="4822566" y="5313908"/>
                    <a:pt x="4862901" y="5283682"/>
                  </a:cubicBezTo>
                  <a:lnTo>
                    <a:pt x="5108229" y="5098386"/>
                  </a:lnTo>
                  <a:cubicBezTo>
                    <a:pt x="5276563" y="4972270"/>
                    <a:pt x="5446489" y="4854838"/>
                    <a:pt x="5612493" y="4739724"/>
                  </a:cubicBezTo>
                  <a:lnTo>
                    <a:pt x="5774333" y="4623488"/>
                  </a:lnTo>
                  <a:lnTo>
                    <a:pt x="5774333" y="5232926"/>
                  </a:lnTo>
                  <a:lnTo>
                    <a:pt x="5676492" y="5306859"/>
                  </a:lnTo>
                  <a:cubicBezTo>
                    <a:pt x="5592693" y="5367905"/>
                    <a:pt x="5508955" y="5427286"/>
                    <a:pt x="5426260" y="5486233"/>
                  </a:cubicBezTo>
                  <a:lnTo>
                    <a:pt x="5300225" y="5576217"/>
                  </a:lnTo>
                  <a:cubicBezTo>
                    <a:pt x="5257559" y="5606443"/>
                    <a:pt x="5214525" y="5636901"/>
                    <a:pt x="5170757" y="5666780"/>
                  </a:cubicBezTo>
                  <a:cubicBezTo>
                    <a:pt x="5127110" y="5696775"/>
                    <a:pt x="5082973" y="5726654"/>
                    <a:pt x="5038100" y="5756185"/>
                  </a:cubicBezTo>
                  <a:cubicBezTo>
                    <a:pt x="4993106" y="5785486"/>
                    <a:pt x="4947743" y="5814553"/>
                    <a:pt x="4901276" y="5843043"/>
                  </a:cubicBezTo>
                  <a:cubicBezTo>
                    <a:pt x="4808835" y="5900136"/>
                    <a:pt x="4713449" y="5955494"/>
                    <a:pt x="4614019" y="6006103"/>
                  </a:cubicBezTo>
                  <a:cubicBezTo>
                    <a:pt x="4514711" y="6056943"/>
                    <a:pt x="4411971" y="6104192"/>
                    <a:pt x="4305061" y="6144726"/>
                  </a:cubicBezTo>
                  <a:cubicBezTo>
                    <a:pt x="4092223" y="6226952"/>
                    <a:pt x="3863569" y="6282424"/>
                    <a:pt x="3632710" y="6304196"/>
                  </a:cubicBezTo>
                  <a:cubicBezTo>
                    <a:pt x="3574964" y="6309408"/>
                    <a:pt x="3517218" y="6313345"/>
                    <a:pt x="3459594" y="6314504"/>
                  </a:cubicBezTo>
                  <a:lnTo>
                    <a:pt x="3416315" y="6315429"/>
                  </a:lnTo>
                  <a:cubicBezTo>
                    <a:pt x="3401971" y="6315546"/>
                    <a:pt x="3387505" y="6315198"/>
                    <a:pt x="3373159" y="6315198"/>
                  </a:cubicBezTo>
                  <a:lnTo>
                    <a:pt x="3330127" y="6314735"/>
                  </a:lnTo>
                  <a:lnTo>
                    <a:pt x="3288320" y="6313230"/>
                  </a:lnTo>
                  <a:cubicBezTo>
                    <a:pt x="3176996" y="6309870"/>
                    <a:pt x="3065428" y="6301533"/>
                    <a:pt x="2954350" y="6288098"/>
                  </a:cubicBezTo>
                  <a:cubicBezTo>
                    <a:pt x="2843150" y="6275360"/>
                    <a:pt x="2732194" y="6257061"/>
                    <a:pt x="2622466" y="6232742"/>
                  </a:cubicBezTo>
                  <a:cubicBezTo>
                    <a:pt x="2512859" y="6208190"/>
                    <a:pt x="2404110" y="6179122"/>
                    <a:pt x="2296466" y="6146001"/>
                  </a:cubicBezTo>
                  <a:cubicBezTo>
                    <a:pt x="2081544" y="6079179"/>
                    <a:pt x="1869073" y="5996027"/>
                    <a:pt x="1672419" y="5885197"/>
                  </a:cubicBezTo>
                  <a:cubicBezTo>
                    <a:pt x="1475643" y="5774599"/>
                    <a:pt x="1299954" y="5634353"/>
                    <a:pt x="1146578" y="5479168"/>
                  </a:cubicBezTo>
                  <a:cubicBezTo>
                    <a:pt x="1069461" y="5401692"/>
                    <a:pt x="999333" y="5319235"/>
                    <a:pt x="933372" y="5234810"/>
                  </a:cubicBezTo>
                  <a:cubicBezTo>
                    <a:pt x="867781" y="5150038"/>
                    <a:pt x="805375" y="5063991"/>
                    <a:pt x="747140" y="4976091"/>
                  </a:cubicBezTo>
                  <a:cubicBezTo>
                    <a:pt x="732182" y="4954319"/>
                    <a:pt x="718082" y="4932199"/>
                    <a:pt x="703616" y="4910196"/>
                  </a:cubicBezTo>
                  <a:lnTo>
                    <a:pt x="662053" y="4846269"/>
                  </a:lnTo>
                  <a:cubicBezTo>
                    <a:pt x="635449" y="4804925"/>
                    <a:pt x="607864" y="4763928"/>
                    <a:pt x="580033" y="4722352"/>
                  </a:cubicBezTo>
                  <a:lnTo>
                    <a:pt x="410105" y="4469193"/>
                  </a:lnTo>
                  <a:cubicBezTo>
                    <a:pt x="353095" y="4382915"/>
                    <a:pt x="296820" y="4294089"/>
                    <a:pt x="244224" y="4201556"/>
                  </a:cubicBezTo>
                  <a:cubicBezTo>
                    <a:pt x="217987" y="4155232"/>
                    <a:pt x="192609" y="4108098"/>
                    <a:pt x="169437" y="4059690"/>
                  </a:cubicBezTo>
                  <a:cubicBezTo>
                    <a:pt x="146388" y="4011165"/>
                    <a:pt x="124932" y="3961715"/>
                    <a:pt x="105929" y="3911221"/>
                  </a:cubicBezTo>
                  <a:cubicBezTo>
                    <a:pt x="87293" y="3860613"/>
                    <a:pt x="70742" y="3809309"/>
                    <a:pt x="57256" y="3757195"/>
                  </a:cubicBezTo>
                  <a:cubicBezTo>
                    <a:pt x="50881" y="3731138"/>
                    <a:pt x="44383" y="3704965"/>
                    <a:pt x="39111" y="3678677"/>
                  </a:cubicBezTo>
                  <a:lnTo>
                    <a:pt x="31142" y="3639300"/>
                  </a:lnTo>
                  <a:lnTo>
                    <a:pt x="24521" y="3599809"/>
                  </a:lnTo>
                  <a:cubicBezTo>
                    <a:pt x="7234" y="3494423"/>
                    <a:pt x="0" y="3388457"/>
                    <a:pt x="0" y="3283418"/>
                  </a:cubicBezTo>
                  <a:cubicBezTo>
                    <a:pt x="491" y="3076698"/>
                    <a:pt x="23418" y="2869978"/>
                    <a:pt x="68045" y="2666963"/>
                  </a:cubicBezTo>
                  <a:cubicBezTo>
                    <a:pt x="112550" y="2464064"/>
                    <a:pt x="180717" y="2265104"/>
                    <a:pt x="272546" y="2076334"/>
                  </a:cubicBezTo>
                  <a:cubicBezTo>
                    <a:pt x="457062" y="1698794"/>
                    <a:pt x="724457" y="1360978"/>
                    <a:pt x="1039300" y="1073307"/>
                  </a:cubicBezTo>
                  <a:cubicBezTo>
                    <a:pt x="1197090" y="929472"/>
                    <a:pt x="1367630" y="798259"/>
                    <a:pt x="1547733" y="680365"/>
                  </a:cubicBezTo>
                  <a:cubicBezTo>
                    <a:pt x="1728081" y="562587"/>
                    <a:pt x="1917870" y="457663"/>
                    <a:pt x="2115995" y="368373"/>
                  </a:cubicBezTo>
                  <a:cubicBezTo>
                    <a:pt x="2512737" y="191070"/>
                    <a:pt x="2939883" y="73870"/>
                    <a:pt x="3377451" y="24304"/>
                  </a:cubicBezTo>
                  <a:cubicBezTo>
                    <a:pt x="3486812" y="12086"/>
                    <a:pt x="3596971" y="4500"/>
                    <a:pt x="3707237" y="148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C18CE1F-9DF1-47AF-9E66-6CE348AC23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10220" y="131729"/>
              <a:ext cx="5769111" cy="6229400"/>
            </a:xfrm>
            <a:custGeom>
              <a:avLst/>
              <a:gdLst>
                <a:gd name="connsiteX0" fmla="*/ 3882695 w 5769111"/>
                <a:gd name="connsiteY0" fmla="*/ 0 h 6229400"/>
                <a:gd name="connsiteX1" fmla="*/ 5691883 w 5769111"/>
                <a:gd name="connsiteY1" fmla="*/ 557381 h 6229400"/>
                <a:gd name="connsiteX2" fmla="*/ 5769111 w 5769111"/>
                <a:gd name="connsiteY2" fmla="*/ 620523 h 6229400"/>
                <a:gd name="connsiteX3" fmla="*/ 5769111 w 5769111"/>
                <a:gd name="connsiteY3" fmla="*/ 1464911 h 6229400"/>
                <a:gd name="connsiteX4" fmla="*/ 5660063 w 5769111"/>
                <a:gd name="connsiteY4" fmla="*/ 1328105 h 6229400"/>
                <a:gd name="connsiteX5" fmla="*/ 4910471 w 5769111"/>
                <a:gd name="connsiteY5" fmla="*/ 781599 h 6229400"/>
                <a:gd name="connsiteX6" fmla="*/ 3882695 w 5769111"/>
                <a:gd name="connsiteY6" fmla="*/ 579048 h 6229400"/>
                <a:gd name="connsiteX7" fmla="*/ 2683153 w 5769111"/>
                <a:gd name="connsiteY7" fmla="*/ 797003 h 6229400"/>
                <a:gd name="connsiteX8" fmla="*/ 1617493 w 5769111"/>
                <a:gd name="connsiteY8" fmla="*/ 1395738 h 6229400"/>
                <a:gd name="connsiteX9" fmla="*/ 880408 w 5769111"/>
                <a:gd name="connsiteY9" fmla="*/ 2259099 h 6229400"/>
                <a:gd name="connsiteX10" fmla="*/ 613135 w 5769111"/>
                <a:gd name="connsiteY10" fmla="*/ 3263863 h 6229400"/>
                <a:gd name="connsiteX11" fmla="*/ 1055484 w 5769111"/>
                <a:gd name="connsiteY11" fmla="*/ 4196825 h 6229400"/>
                <a:gd name="connsiteX12" fmla="*/ 1278376 w 5769111"/>
                <a:gd name="connsiteY12" fmla="*/ 4492950 h 6229400"/>
                <a:gd name="connsiteX13" fmla="*/ 3369851 w 5769111"/>
                <a:gd name="connsiteY13" fmla="*/ 5650468 h 6229400"/>
                <a:gd name="connsiteX14" fmla="*/ 4957551 w 5769111"/>
                <a:gd name="connsiteY14" fmla="*/ 4938355 h 6229400"/>
                <a:gd name="connsiteX15" fmla="*/ 5150773 w 5769111"/>
                <a:gd name="connsiteY15" fmla="*/ 4796950 h 6229400"/>
                <a:gd name="connsiteX16" fmla="*/ 5747247 w 5769111"/>
                <a:gd name="connsiteY16" fmla="*/ 4338176 h 6229400"/>
                <a:gd name="connsiteX17" fmla="*/ 5769111 w 5769111"/>
                <a:gd name="connsiteY17" fmla="*/ 4318497 h 6229400"/>
                <a:gd name="connsiteX18" fmla="*/ 5769111 w 5769111"/>
                <a:gd name="connsiteY18" fmla="*/ 5074612 h 6229400"/>
                <a:gd name="connsiteX19" fmla="*/ 5636252 w 5769111"/>
                <a:gd name="connsiteY19" fmla="*/ 5174208 h 6229400"/>
                <a:gd name="connsiteX20" fmla="*/ 5334922 w 5769111"/>
                <a:gd name="connsiteY20" fmla="*/ 5394528 h 6229400"/>
                <a:gd name="connsiteX21" fmla="*/ 3369727 w 5769111"/>
                <a:gd name="connsiteY21" fmla="*/ 6229400 h 6229400"/>
                <a:gd name="connsiteX22" fmla="*/ 771046 w 5769111"/>
                <a:gd name="connsiteY22" fmla="*/ 4817913 h 6229400"/>
                <a:gd name="connsiteX23" fmla="*/ 0 w 5769111"/>
                <a:gd name="connsiteY23" fmla="*/ 3263748 h 6229400"/>
                <a:gd name="connsiteX24" fmla="*/ 3882695 w 5769111"/>
                <a:gd name="connsiteY24" fmla="*/ 0 h 622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69111" h="6229400">
                  <a:moveTo>
                    <a:pt x="3882695" y="0"/>
                  </a:moveTo>
                  <a:cubicBezTo>
                    <a:pt x="4601253" y="0"/>
                    <a:pt x="5210727" y="205477"/>
                    <a:pt x="5691883" y="557381"/>
                  </a:cubicBezTo>
                  <a:lnTo>
                    <a:pt x="5769111" y="620523"/>
                  </a:lnTo>
                  <a:lnTo>
                    <a:pt x="5769111" y="1464911"/>
                  </a:lnTo>
                  <a:lnTo>
                    <a:pt x="5660063" y="1328105"/>
                  </a:lnTo>
                  <a:cubicBezTo>
                    <a:pt x="5449800" y="1091506"/>
                    <a:pt x="5197607" y="907600"/>
                    <a:pt x="4910471" y="781599"/>
                  </a:cubicBezTo>
                  <a:cubicBezTo>
                    <a:pt x="4604088" y="647260"/>
                    <a:pt x="4258349" y="579048"/>
                    <a:pt x="3882695" y="579048"/>
                  </a:cubicBezTo>
                  <a:cubicBezTo>
                    <a:pt x="3484238" y="579048"/>
                    <a:pt x="3080631" y="652240"/>
                    <a:pt x="2683153" y="797003"/>
                  </a:cubicBezTo>
                  <a:cubicBezTo>
                    <a:pt x="2296098" y="937595"/>
                    <a:pt x="1927678" y="1144662"/>
                    <a:pt x="1617493" y="1395738"/>
                  </a:cubicBezTo>
                  <a:cubicBezTo>
                    <a:pt x="1301915" y="1651098"/>
                    <a:pt x="1053890" y="1941665"/>
                    <a:pt x="880408" y="2259099"/>
                  </a:cubicBezTo>
                  <a:cubicBezTo>
                    <a:pt x="703125" y="2583597"/>
                    <a:pt x="613135" y="2921645"/>
                    <a:pt x="613135" y="3263863"/>
                  </a:cubicBezTo>
                  <a:cubicBezTo>
                    <a:pt x="613135" y="3608512"/>
                    <a:pt x="756702" y="3809789"/>
                    <a:pt x="1055484" y="4196825"/>
                  </a:cubicBezTo>
                  <a:cubicBezTo>
                    <a:pt x="1127574" y="4290167"/>
                    <a:pt x="1202116" y="4386753"/>
                    <a:pt x="1278376" y="4492950"/>
                  </a:cubicBezTo>
                  <a:cubicBezTo>
                    <a:pt x="1861105" y="5304313"/>
                    <a:pt x="2486623" y="5650468"/>
                    <a:pt x="3369851" y="5650468"/>
                  </a:cubicBezTo>
                  <a:cubicBezTo>
                    <a:pt x="3949515" y="5650468"/>
                    <a:pt x="4374822" y="5368471"/>
                    <a:pt x="4957551" y="4938355"/>
                  </a:cubicBezTo>
                  <a:cubicBezTo>
                    <a:pt x="5022653" y="4890293"/>
                    <a:pt x="5087755" y="4842811"/>
                    <a:pt x="5150773" y="4796950"/>
                  </a:cubicBezTo>
                  <a:cubicBezTo>
                    <a:pt x="5364254" y="4641404"/>
                    <a:pt x="5570313" y="4491241"/>
                    <a:pt x="5747247" y="4338176"/>
                  </a:cubicBezTo>
                  <a:lnTo>
                    <a:pt x="5769111" y="4318497"/>
                  </a:lnTo>
                  <a:lnTo>
                    <a:pt x="5769111" y="5074612"/>
                  </a:lnTo>
                  <a:lnTo>
                    <a:pt x="5636252" y="5174208"/>
                  </a:lnTo>
                  <a:cubicBezTo>
                    <a:pt x="5537051" y="5246835"/>
                    <a:pt x="5436100" y="5319845"/>
                    <a:pt x="5334922" y="5394528"/>
                  </a:cubicBezTo>
                  <a:cubicBezTo>
                    <a:pt x="4745327" y="5829741"/>
                    <a:pt x="4177309" y="6229400"/>
                    <a:pt x="3369727" y="6229400"/>
                  </a:cubicBezTo>
                  <a:cubicBezTo>
                    <a:pt x="2172147" y="6229400"/>
                    <a:pt x="1394603" y="5686137"/>
                    <a:pt x="771046" y="4817913"/>
                  </a:cubicBezTo>
                  <a:cubicBezTo>
                    <a:pt x="396864" y="4297000"/>
                    <a:pt x="0" y="3939728"/>
                    <a:pt x="0" y="3263748"/>
                  </a:cubicBezTo>
                  <a:cubicBezTo>
                    <a:pt x="0" y="1461170"/>
                    <a:pt x="1955141" y="0"/>
                    <a:pt x="3882695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BD26A8C-8D1D-41E6-A71E-FE9AC75F3F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10220" y="131729"/>
              <a:ext cx="5769111" cy="6229400"/>
            </a:xfrm>
            <a:custGeom>
              <a:avLst/>
              <a:gdLst>
                <a:gd name="connsiteX0" fmla="*/ 3882695 w 5769111"/>
                <a:gd name="connsiteY0" fmla="*/ 0 h 6229400"/>
                <a:gd name="connsiteX1" fmla="*/ 5691883 w 5769111"/>
                <a:gd name="connsiteY1" fmla="*/ 557381 h 6229400"/>
                <a:gd name="connsiteX2" fmla="*/ 5769111 w 5769111"/>
                <a:gd name="connsiteY2" fmla="*/ 620523 h 6229400"/>
                <a:gd name="connsiteX3" fmla="*/ 5769111 w 5769111"/>
                <a:gd name="connsiteY3" fmla="*/ 1675390 h 6229400"/>
                <a:gd name="connsiteX4" fmla="*/ 5711488 w 5769111"/>
                <a:gd name="connsiteY4" fmla="*/ 1585205 h 6229400"/>
                <a:gd name="connsiteX5" fmla="*/ 5566027 w 5769111"/>
                <a:gd name="connsiteY5" fmla="*/ 1402571 h 6229400"/>
                <a:gd name="connsiteX6" fmla="*/ 4858734 w 5769111"/>
                <a:gd name="connsiteY6" fmla="*/ 886639 h 6229400"/>
                <a:gd name="connsiteX7" fmla="*/ 3882695 w 5769111"/>
                <a:gd name="connsiteY7" fmla="*/ 694858 h 6229400"/>
                <a:gd name="connsiteX8" fmla="*/ 2727046 w 5769111"/>
                <a:gd name="connsiteY8" fmla="*/ 905053 h 6229400"/>
                <a:gd name="connsiteX9" fmla="*/ 1697186 w 5769111"/>
                <a:gd name="connsiteY9" fmla="*/ 1483638 h 6229400"/>
                <a:gd name="connsiteX10" fmla="*/ 989279 w 5769111"/>
                <a:gd name="connsiteY10" fmla="*/ 2312139 h 6229400"/>
                <a:gd name="connsiteX11" fmla="*/ 735615 w 5769111"/>
                <a:gd name="connsiteY11" fmla="*/ 3263863 h 6229400"/>
                <a:gd name="connsiteX12" fmla="*/ 1154424 w 5769111"/>
                <a:gd name="connsiteY12" fmla="*/ 4128614 h 6229400"/>
                <a:gd name="connsiteX13" fmla="*/ 1379768 w 5769111"/>
                <a:gd name="connsiteY13" fmla="*/ 4427981 h 6229400"/>
                <a:gd name="connsiteX14" fmla="*/ 2239456 w 5769111"/>
                <a:gd name="connsiteY14" fmla="*/ 5256947 h 6229400"/>
                <a:gd name="connsiteX15" fmla="*/ 3369727 w 5769111"/>
                <a:gd name="connsiteY15" fmla="*/ 5534658 h 6229400"/>
                <a:gd name="connsiteX16" fmla="*/ 4096760 w 5769111"/>
                <a:gd name="connsiteY16" fmla="*/ 5357817 h 6229400"/>
                <a:gd name="connsiteX17" fmla="*/ 4881905 w 5769111"/>
                <a:gd name="connsiteY17" fmla="*/ 4847212 h 6229400"/>
                <a:gd name="connsiteX18" fmla="*/ 5075739 w 5769111"/>
                <a:gd name="connsiteY18" fmla="*/ 4705346 h 6229400"/>
                <a:gd name="connsiteX19" fmla="*/ 5759930 w 5769111"/>
                <a:gd name="connsiteY19" fmla="*/ 4166809 h 6229400"/>
                <a:gd name="connsiteX20" fmla="*/ 5769111 w 5769111"/>
                <a:gd name="connsiteY20" fmla="*/ 4157764 h 6229400"/>
                <a:gd name="connsiteX21" fmla="*/ 5769111 w 5769111"/>
                <a:gd name="connsiteY21" fmla="*/ 5074612 h 6229400"/>
                <a:gd name="connsiteX22" fmla="*/ 5636252 w 5769111"/>
                <a:gd name="connsiteY22" fmla="*/ 5174208 h 6229400"/>
                <a:gd name="connsiteX23" fmla="*/ 5334922 w 5769111"/>
                <a:gd name="connsiteY23" fmla="*/ 5394528 h 6229400"/>
                <a:gd name="connsiteX24" fmla="*/ 3369727 w 5769111"/>
                <a:gd name="connsiteY24" fmla="*/ 6229400 h 6229400"/>
                <a:gd name="connsiteX25" fmla="*/ 771046 w 5769111"/>
                <a:gd name="connsiteY25" fmla="*/ 4817913 h 6229400"/>
                <a:gd name="connsiteX26" fmla="*/ 0 w 5769111"/>
                <a:gd name="connsiteY26" fmla="*/ 3263748 h 6229400"/>
                <a:gd name="connsiteX27" fmla="*/ 3882695 w 5769111"/>
                <a:gd name="connsiteY27" fmla="*/ 0 h 622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769111" h="6229400">
                  <a:moveTo>
                    <a:pt x="3882695" y="0"/>
                  </a:moveTo>
                  <a:cubicBezTo>
                    <a:pt x="4601253" y="0"/>
                    <a:pt x="5210727" y="205477"/>
                    <a:pt x="5691883" y="557381"/>
                  </a:cubicBezTo>
                  <a:lnTo>
                    <a:pt x="5769111" y="620523"/>
                  </a:lnTo>
                  <a:lnTo>
                    <a:pt x="5769111" y="1675390"/>
                  </a:lnTo>
                  <a:lnTo>
                    <a:pt x="5711488" y="1585205"/>
                  </a:lnTo>
                  <a:cubicBezTo>
                    <a:pt x="5665942" y="1521390"/>
                    <a:pt x="5617428" y="1460432"/>
                    <a:pt x="5566027" y="1402571"/>
                  </a:cubicBezTo>
                  <a:cubicBezTo>
                    <a:pt x="5367411" y="1179058"/>
                    <a:pt x="5129563" y="1005460"/>
                    <a:pt x="4858734" y="886639"/>
                  </a:cubicBezTo>
                  <a:cubicBezTo>
                    <a:pt x="4568779" y="759363"/>
                    <a:pt x="4240327" y="694858"/>
                    <a:pt x="3882695" y="694858"/>
                  </a:cubicBezTo>
                  <a:cubicBezTo>
                    <a:pt x="3504835" y="694858"/>
                    <a:pt x="3105151" y="767471"/>
                    <a:pt x="2727046" y="905053"/>
                  </a:cubicBezTo>
                  <a:cubicBezTo>
                    <a:pt x="2352985" y="1041013"/>
                    <a:pt x="1996826" y="1241132"/>
                    <a:pt x="1697186" y="1483638"/>
                  </a:cubicBezTo>
                  <a:cubicBezTo>
                    <a:pt x="1397913" y="1725796"/>
                    <a:pt x="1153199" y="2012308"/>
                    <a:pt x="989279" y="2312139"/>
                  </a:cubicBezTo>
                  <a:cubicBezTo>
                    <a:pt x="820946" y="2620077"/>
                    <a:pt x="735615" y="2940290"/>
                    <a:pt x="735615" y="3263863"/>
                  </a:cubicBezTo>
                  <a:cubicBezTo>
                    <a:pt x="735615" y="3573074"/>
                    <a:pt x="863980" y="3752464"/>
                    <a:pt x="1154424" y="4128614"/>
                  </a:cubicBezTo>
                  <a:cubicBezTo>
                    <a:pt x="1227127" y="4222767"/>
                    <a:pt x="1302282" y="4320162"/>
                    <a:pt x="1379768" y="4427981"/>
                  </a:cubicBezTo>
                  <a:cubicBezTo>
                    <a:pt x="1653784" y="4809458"/>
                    <a:pt x="1934912" y="5080685"/>
                    <a:pt x="2239456" y="5256947"/>
                  </a:cubicBezTo>
                  <a:cubicBezTo>
                    <a:pt x="2562268" y="5443863"/>
                    <a:pt x="2932037" y="5534658"/>
                    <a:pt x="3369727" y="5534658"/>
                  </a:cubicBezTo>
                  <a:cubicBezTo>
                    <a:pt x="3618120" y="5534658"/>
                    <a:pt x="3849103" y="5478491"/>
                    <a:pt x="4096760" y="5357817"/>
                  </a:cubicBezTo>
                  <a:cubicBezTo>
                    <a:pt x="4351037" y="5233901"/>
                    <a:pt x="4602740" y="5053238"/>
                    <a:pt x="4881905" y="4847212"/>
                  </a:cubicBezTo>
                  <a:cubicBezTo>
                    <a:pt x="4947375" y="4798920"/>
                    <a:pt x="5012599" y="4751322"/>
                    <a:pt x="5075739" y="4705346"/>
                  </a:cubicBezTo>
                  <a:cubicBezTo>
                    <a:pt x="5327320" y="4521990"/>
                    <a:pt x="5568418" y="4346256"/>
                    <a:pt x="5759930" y="4166809"/>
                  </a:cubicBezTo>
                  <a:lnTo>
                    <a:pt x="5769111" y="4157764"/>
                  </a:lnTo>
                  <a:lnTo>
                    <a:pt x="5769111" y="5074612"/>
                  </a:lnTo>
                  <a:lnTo>
                    <a:pt x="5636252" y="5174208"/>
                  </a:lnTo>
                  <a:cubicBezTo>
                    <a:pt x="5537051" y="5246835"/>
                    <a:pt x="5436100" y="5319845"/>
                    <a:pt x="5334922" y="5394528"/>
                  </a:cubicBezTo>
                  <a:cubicBezTo>
                    <a:pt x="4745327" y="5829741"/>
                    <a:pt x="4177309" y="6229400"/>
                    <a:pt x="3369727" y="6229400"/>
                  </a:cubicBezTo>
                  <a:cubicBezTo>
                    <a:pt x="2172147" y="6229400"/>
                    <a:pt x="1394603" y="5686137"/>
                    <a:pt x="771046" y="4817913"/>
                  </a:cubicBezTo>
                  <a:cubicBezTo>
                    <a:pt x="396864" y="4297000"/>
                    <a:pt x="0" y="3939728"/>
                    <a:pt x="0" y="3263748"/>
                  </a:cubicBezTo>
                  <a:cubicBezTo>
                    <a:pt x="0" y="1461170"/>
                    <a:pt x="1955141" y="0"/>
                    <a:pt x="3882695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Graphic 6" descr="Vinkje">
            <a:extLst>
              <a:ext uri="{FF2B5EF4-FFF2-40B4-BE49-F238E27FC236}">
                <a16:creationId xmlns:a16="http://schemas.microsoft.com/office/drawing/2014/main" id="{F69A76CC-56D7-6313-C76E-E0F188063D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75615" y="2065912"/>
            <a:ext cx="2746374" cy="2746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7619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</TotalTime>
  <Words>256</Words>
  <Application>Microsoft Office PowerPoint</Application>
  <PresentationFormat>Diavoorstelling (4:3)</PresentationFormat>
  <Paragraphs>47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The Past Simple</vt:lpstr>
      <vt:lpstr>What words come to mind?</vt:lpstr>
      <vt:lpstr>  Gebruiken:</vt:lpstr>
      <vt:lpstr>PowerPoint-presentatie</vt:lpstr>
      <vt:lpstr>How do we create the past simple?</vt:lpstr>
      <vt:lpstr>  Maken:</vt:lpstr>
      <vt:lpstr>How do we create interrogative &amp; negative sentences?</vt:lpstr>
      <vt:lpstr>  Vraagzinnen:</vt:lpstr>
      <vt:lpstr>  Ontkenningen:</vt:lpstr>
      <vt:lpstr>What’s the matter with this one?</vt:lpstr>
    </vt:vector>
  </TitlesOfParts>
  <Company>Comenius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Past Simple</dc:title>
  <dc:creator>Schot, R.L.J.</dc:creator>
  <cp:lastModifiedBy>Schot, R.L.J.</cp:lastModifiedBy>
  <cp:revision>3</cp:revision>
  <dcterms:created xsi:type="dcterms:W3CDTF">2019-06-30T12:38:10Z</dcterms:created>
  <dcterms:modified xsi:type="dcterms:W3CDTF">2022-09-21T09:47:22Z</dcterms:modified>
</cp:coreProperties>
</file>