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52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28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96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19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55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232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785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27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370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852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64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6BF14-3038-486C-91B5-1E8EFE99DA2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59980-0CB5-4202-9837-77681903E9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77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Genitive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3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Genitive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 smtClean="0"/>
              <a:t>Enkelvoud</a:t>
            </a:r>
            <a:r>
              <a:rPr lang="nl-NL" dirty="0" smtClean="0"/>
              <a:t> = zelfstandig naamwoord + ‘s</a:t>
            </a:r>
            <a:br>
              <a:rPr lang="nl-NL" dirty="0" smtClean="0"/>
            </a:br>
            <a:r>
              <a:rPr lang="nl-NL" i="1" dirty="0" smtClean="0"/>
              <a:t>My </a:t>
            </a:r>
            <a:r>
              <a:rPr lang="nl-NL" i="1" dirty="0" err="1" smtClean="0"/>
              <a:t>dad’s</a:t>
            </a:r>
            <a:r>
              <a:rPr lang="nl-NL" i="1" dirty="0" smtClean="0"/>
              <a:t> </a:t>
            </a:r>
            <a:r>
              <a:rPr lang="nl-NL" i="1" dirty="0" err="1" smtClean="0"/>
              <a:t>car</a:t>
            </a: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i="1" dirty="0" err="1" smtClean="0"/>
              <a:t>Jess’s</a:t>
            </a:r>
            <a:r>
              <a:rPr lang="nl-NL" i="1" dirty="0" smtClean="0"/>
              <a:t> </a:t>
            </a:r>
            <a:r>
              <a:rPr lang="nl-NL" i="1" dirty="0" err="1" smtClean="0"/>
              <a:t>cat</a:t>
            </a:r>
            <a:endParaRPr lang="nl-NL" i="1" dirty="0"/>
          </a:p>
          <a:p>
            <a:endParaRPr lang="nl-NL" i="1" dirty="0"/>
          </a:p>
          <a:p>
            <a:r>
              <a:rPr lang="nl-NL" b="1" dirty="0" smtClean="0"/>
              <a:t>Meervoud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eindigt op een s = zelfstandig naamwoord + ‘</a:t>
            </a:r>
            <a:br>
              <a:rPr lang="nl-NL" dirty="0" smtClean="0"/>
            </a:br>
            <a:r>
              <a:rPr lang="nl-NL" i="1" dirty="0" smtClean="0"/>
              <a:t>My </a:t>
            </a:r>
            <a:r>
              <a:rPr lang="nl-NL" i="1" dirty="0" err="1" smtClean="0"/>
              <a:t>brothers</a:t>
            </a:r>
            <a:r>
              <a:rPr lang="nl-NL" i="1" dirty="0" smtClean="0"/>
              <a:t>’ bikes</a:t>
            </a:r>
            <a:br>
              <a:rPr lang="nl-NL" i="1" dirty="0" smtClean="0"/>
            </a:br>
            <a:r>
              <a:rPr lang="nl-NL" i="1" dirty="0" smtClean="0"/>
              <a:t>- </a:t>
            </a:r>
            <a:r>
              <a:rPr lang="nl-NL" dirty="0" smtClean="0"/>
              <a:t>anders                 = zelfstandig naamwoord + ‘s</a:t>
            </a:r>
            <a:br>
              <a:rPr lang="nl-NL" dirty="0" smtClean="0"/>
            </a:br>
            <a:r>
              <a:rPr lang="nl-NL" i="1" dirty="0" smtClean="0"/>
              <a:t>The </a:t>
            </a:r>
            <a:r>
              <a:rPr lang="nl-NL" i="1" dirty="0" err="1" smtClean="0"/>
              <a:t>people’s</a:t>
            </a:r>
            <a:r>
              <a:rPr lang="nl-NL" i="1" dirty="0" smtClean="0"/>
              <a:t> </a:t>
            </a:r>
            <a:r>
              <a:rPr lang="nl-NL" i="1" dirty="0" err="1" smtClean="0"/>
              <a:t>habits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6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</Words>
  <Application>Microsoft Office PowerPoint</Application>
  <PresentationFormat>Diavoorstelling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Genitive</vt:lpstr>
      <vt:lpstr>Genitive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Genitive</dc:title>
  <dc:creator>Schot, R.L.J.</dc:creator>
  <cp:lastModifiedBy>Schot, R.L.J.</cp:lastModifiedBy>
  <cp:revision>1</cp:revision>
  <dcterms:created xsi:type="dcterms:W3CDTF">2018-11-09T11:56:44Z</dcterms:created>
  <dcterms:modified xsi:type="dcterms:W3CDTF">2018-11-09T13:32:12Z</dcterms:modified>
</cp:coreProperties>
</file>