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64" r:id="rId10"/>
    <p:sldId id="262" r:id="rId11"/>
    <p:sldId id="263" r:id="rId12"/>
    <p:sldId id="269" r:id="rId13"/>
    <p:sldId id="265" r:id="rId14"/>
    <p:sldId id="270" r:id="rId15"/>
    <p:sldId id="266" r:id="rId16"/>
    <p:sldId id="26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AE2F52-8D9D-416F-B8EB-336CA4EC6D3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FE211A6-ADDC-4421-BD69-352E92DB666C}">
      <dgm:prSet/>
      <dgm:spPr/>
      <dgm:t>
        <a:bodyPr/>
        <a:lstStyle/>
        <a:p>
          <a:r>
            <a:rPr lang="en-US" b="0" dirty="0"/>
            <a:t>We </a:t>
          </a:r>
          <a:r>
            <a:rPr lang="en-US" b="0" dirty="0" err="1"/>
            <a:t>gebruik</a:t>
          </a:r>
          <a:r>
            <a:rPr lang="en-US" b="0" dirty="0"/>
            <a:t> “in” </a:t>
          </a:r>
          <a:r>
            <a:rPr lang="en-US" b="0" dirty="0" err="1"/>
            <a:t>bij</a:t>
          </a:r>
          <a:r>
            <a:rPr lang="en-US" b="0" dirty="0"/>
            <a:t> ….?</a:t>
          </a:r>
        </a:p>
      </dgm:t>
    </dgm:pt>
    <dgm:pt modelId="{7595D258-49E3-40F8-856B-15C9E3C04D4A}" type="parTrans" cxnId="{B43501EC-FC00-4E22-BCCF-5A5621D795E8}">
      <dgm:prSet/>
      <dgm:spPr/>
      <dgm:t>
        <a:bodyPr/>
        <a:lstStyle/>
        <a:p>
          <a:endParaRPr lang="en-US"/>
        </a:p>
      </dgm:t>
    </dgm:pt>
    <dgm:pt modelId="{43321552-D879-4BB2-8F93-5584D755D318}" type="sibTrans" cxnId="{B43501EC-FC00-4E22-BCCF-5A5621D795E8}">
      <dgm:prSet/>
      <dgm:spPr/>
      <dgm:t>
        <a:bodyPr/>
        <a:lstStyle/>
        <a:p>
          <a:endParaRPr lang="en-US"/>
        </a:p>
      </dgm:t>
    </dgm:pt>
    <dgm:pt modelId="{4D0EA74D-579F-48ED-9DD7-F41C92D598D5}" type="pres">
      <dgm:prSet presAssocID="{11AE2F52-8D9D-416F-B8EB-336CA4EC6D37}" presName="linear" presStyleCnt="0">
        <dgm:presLayoutVars>
          <dgm:animLvl val="lvl"/>
          <dgm:resizeHandles val="exact"/>
        </dgm:presLayoutVars>
      </dgm:prSet>
      <dgm:spPr/>
    </dgm:pt>
    <dgm:pt modelId="{61F39CDA-F28D-412C-92B9-20618D72A125}" type="pres">
      <dgm:prSet presAssocID="{7FE211A6-ADDC-4421-BD69-352E92DB666C}" presName="parentText" presStyleLbl="node1" presStyleIdx="0" presStyleCnt="1" custLinFactNeighborX="0" custLinFactNeighborY="-9504">
        <dgm:presLayoutVars>
          <dgm:chMax val="0"/>
          <dgm:bulletEnabled val="1"/>
        </dgm:presLayoutVars>
      </dgm:prSet>
      <dgm:spPr/>
    </dgm:pt>
  </dgm:ptLst>
  <dgm:cxnLst>
    <dgm:cxn modelId="{18F4A829-5A52-42D3-BAF5-922507C1E24F}" type="presOf" srcId="{11AE2F52-8D9D-416F-B8EB-336CA4EC6D37}" destId="{4D0EA74D-579F-48ED-9DD7-F41C92D598D5}" srcOrd="0" destOrd="0" presId="urn:microsoft.com/office/officeart/2005/8/layout/vList2"/>
    <dgm:cxn modelId="{657ECA5C-32CB-4412-8481-B1F62514C599}" type="presOf" srcId="{7FE211A6-ADDC-4421-BD69-352E92DB666C}" destId="{61F39CDA-F28D-412C-92B9-20618D72A125}" srcOrd="0" destOrd="0" presId="urn:microsoft.com/office/officeart/2005/8/layout/vList2"/>
    <dgm:cxn modelId="{B43501EC-FC00-4E22-BCCF-5A5621D795E8}" srcId="{11AE2F52-8D9D-416F-B8EB-336CA4EC6D37}" destId="{7FE211A6-ADDC-4421-BD69-352E92DB666C}" srcOrd="0" destOrd="0" parTransId="{7595D258-49E3-40F8-856B-15C9E3C04D4A}" sibTransId="{43321552-D879-4BB2-8F93-5584D755D318}"/>
    <dgm:cxn modelId="{259A39D5-E827-42FE-AE2A-E3227D8D209C}" type="presParOf" srcId="{4D0EA74D-579F-48ED-9DD7-F41C92D598D5}" destId="{61F39CDA-F28D-412C-92B9-20618D72A12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AE2F52-8D9D-416F-B8EB-336CA4EC6D3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FE211A6-ADDC-4421-BD69-352E92DB666C}">
      <dgm:prSet/>
      <dgm:spPr/>
      <dgm:t>
        <a:bodyPr/>
        <a:lstStyle/>
        <a:p>
          <a:r>
            <a:rPr lang="en-US" b="0" dirty="0"/>
            <a:t>We </a:t>
          </a:r>
          <a:r>
            <a:rPr lang="en-US" b="0" dirty="0" err="1"/>
            <a:t>gebruik</a:t>
          </a:r>
          <a:r>
            <a:rPr lang="en-US" b="0" dirty="0"/>
            <a:t> “on” </a:t>
          </a:r>
          <a:r>
            <a:rPr lang="en-US" b="0" dirty="0" err="1"/>
            <a:t>bij</a:t>
          </a:r>
          <a:r>
            <a:rPr lang="en-US" b="0" dirty="0"/>
            <a:t> ….?</a:t>
          </a:r>
        </a:p>
      </dgm:t>
    </dgm:pt>
    <dgm:pt modelId="{7595D258-49E3-40F8-856B-15C9E3C04D4A}" type="parTrans" cxnId="{B43501EC-FC00-4E22-BCCF-5A5621D795E8}">
      <dgm:prSet/>
      <dgm:spPr/>
      <dgm:t>
        <a:bodyPr/>
        <a:lstStyle/>
        <a:p>
          <a:endParaRPr lang="en-US"/>
        </a:p>
      </dgm:t>
    </dgm:pt>
    <dgm:pt modelId="{43321552-D879-4BB2-8F93-5584D755D318}" type="sibTrans" cxnId="{B43501EC-FC00-4E22-BCCF-5A5621D795E8}">
      <dgm:prSet/>
      <dgm:spPr/>
      <dgm:t>
        <a:bodyPr/>
        <a:lstStyle/>
        <a:p>
          <a:endParaRPr lang="en-US"/>
        </a:p>
      </dgm:t>
    </dgm:pt>
    <dgm:pt modelId="{4D0EA74D-579F-48ED-9DD7-F41C92D598D5}" type="pres">
      <dgm:prSet presAssocID="{11AE2F52-8D9D-416F-B8EB-336CA4EC6D37}" presName="linear" presStyleCnt="0">
        <dgm:presLayoutVars>
          <dgm:animLvl val="lvl"/>
          <dgm:resizeHandles val="exact"/>
        </dgm:presLayoutVars>
      </dgm:prSet>
      <dgm:spPr/>
    </dgm:pt>
    <dgm:pt modelId="{61F39CDA-F28D-412C-92B9-20618D72A125}" type="pres">
      <dgm:prSet presAssocID="{7FE211A6-ADDC-4421-BD69-352E92DB666C}" presName="parentText" presStyleLbl="node1" presStyleIdx="0" presStyleCnt="1" custLinFactNeighborX="0" custLinFactNeighborY="-9504">
        <dgm:presLayoutVars>
          <dgm:chMax val="0"/>
          <dgm:bulletEnabled val="1"/>
        </dgm:presLayoutVars>
      </dgm:prSet>
      <dgm:spPr/>
    </dgm:pt>
  </dgm:ptLst>
  <dgm:cxnLst>
    <dgm:cxn modelId="{18F4A829-5A52-42D3-BAF5-922507C1E24F}" type="presOf" srcId="{11AE2F52-8D9D-416F-B8EB-336CA4EC6D37}" destId="{4D0EA74D-579F-48ED-9DD7-F41C92D598D5}" srcOrd="0" destOrd="0" presId="urn:microsoft.com/office/officeart/2005/8/layout/vList2"/>
    <dgm:cxn modelId="{657ECA5C-32CB-4412-8481-B1F62514C599}" type="presOf" srcId="{7FE211A6-ADDC-4421-BD69-352E92DB666C}" destId="{61F39CDA-F28D-412C-92B9-20618D72A125}" srcOrd="0" destOrd="0" presId="urn:microsoft.com/office/officeart/2005/8/layout/vList2"/>
    <dgm:cxn modelId="{B43501EC-FC00-4E22-BCCF-5A5621D795E8}" srcId="{11AE2F52-8D9D-416F-B8EB-336CA4EC6D37}" destId="{7FE211A6-ADDC-4421-BD69-352E92DB666C}" srcOrd="0" destOrd="0" parTransId="{7595D258-49E3-40F8-856B-15C9E3C04D4A}" sibTransId="{43321552-D879-4BB2-8F93-5584D755D318}"/>
    <dgm:cxn modelId="{259A39D5-E827-42FE-AE2A-E3227D8D209C}" type="presParOf" srcId="{4D0EA74D-579F-48ED-9DD7-F41C92D598D5}" destId="{61F39CDA-F28D-412C-92B9-20618D72A12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AE2F52-8D9D-416F-B8EB-336CA4EC6D3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FE211A6-ADDC-4421-BD69-352E92DB666C}">
      <dgm:prSet/>
      <dgm:spPr/>
      <dgm:t>
        <a:bodyPr/>
        <a:lstStyle/>
        <a:p>
          <a:r>
            <a:rPr lang="en-US" b="0" dirty="0"/>
            <a:t>We </a:t>
          </a:r>
          <a:r>
            <a:rPr lang="en-US" b="0" dirty="0" err="1"/>
            <a:t>gebruik</a:t>
          </a:r>
          <a:r>
            <a:rPr lang="en-US" b="0" dirty="0"/>
            <a:t> “at” </a:t>
          </a:r>
          <a:r>
            <a:rPr lang="en-US" b="0" dirty="0" err="1"/>
            <a:t>bij</a:t>
          </a:r>
          <a:r>
            <a:rPr lang="en-US" b="0" dirty="0"/>
            <a:t> ….?</a:t>
          </a:r>
        </a:p>
      </dgm:t>
    </dgm:pt>
    <dgm:pt modelId="{7595D258-49E3-40F8-856B-15C9E3C04D4A}" type="parTrans" cxnId="{B43501EC-FC00-4E22-BCCF-5A5621D795E8}">
      <dgm:prSet/>
      <dgm:spPr/>
      <dgm:t>
        <a:bodyPr/>
        <a:lstStyle/>
        <a:p>
          <a:endParaRPr lang="en-US"/>
        </a:p>
      </dgm:t>
    </dgm:pt>
    <dgm:pt modelId="{43321552-D879-4BB2-8F93-5584D755D318}" type="sibTrans" cxnId="{B43501EC-FC00-4E22-BCCF-5A5621D795E8}">
      <dgm:prSet/>
      <dgm:spPr/>
      <dgm:t>
        <a:bodyPr/>
        <a:lstStyle/>
        <a:p>
          <a:endParaRPr lang="en-US"/>
        </a:p>
      </dgm:t>
    </dgm:pt>
    <dgm:pt modelId="{4D0EA74D-579F-48ED-9DD7-F41C92D598D5}" type="pres">
      <dgm:prSet presAssocID="{11AE2F52-8D9D-416F-B8EB-336CA4EC6D37}" presName="linear" presStyleCnt="0">
        <dgm:presLayoutVars>
          <dgm:animLvl val="lvl"/>
          <dgm:resizeHandles val="exact"/>
        </dgm:presLayoutVars>
      </dgm:prSet>
      <dgm:spPr/>
    </dgm:pt>
    <dgm:pt modelId="{61F39CDA-F28D-412C-92B9-20618D72A125}" type="pres">
      <dgm:prSet presAssocID="{7FE211A6-ADDC-4421-BD69-352E92DB666C}" presName="parentText" presStyleLbl="node1" presStyleIdx="0" presStyleCnt="1" custLinFactNeighborX="0" custLinFactNeighborY="-9504">
        <dgm:presLayoutVars>
          <dgm:chMax val="0"/>
          <dgm:bulletEnabled val="1"/>
        </dgm:presLayoutVars>
      </dgm:prSet>
      <dgm:spPr/>
    </dgm:pt>
  </dgm:ptLst>
  <dgm:cxnLst>
    <dgm:cxn modelId="{18F4A829-5A52-42D3-BAF5-922507C1E24F}" type="presOf" srcId="{11AE2F52-8D9D-416F-B8EB-336CA4EC6D37}" destId="{4D0EA74D-579F-48ED-9DD7-F41C92D598D5}" srcOrd="0" destOrd="0" presId="urn:microsoft.com/office/officeart/2005/8/layout/vList2"/>
    <dgm:cxn modelId="{657ECA5C-32CB-4412-8481-B1F62514C599}" type="presOf" srcId="{7FE211A6-ADDC-4421-BD69-352E92DB666C}" destId="{61F39CDA-F28D-412C-92B9-20618D72A125}" srcOrd="0" destOrd="0" presId="urn:microsoft.com/office/officeart/2005/8/layout/vList2"/>
    <dgm:cxn modelId="{B43501EC-FC00-4E22-BCCF-5A5621D795E8}" srcId="{11AE2F52-8D9D-416F-B8EB-336CA4EC6D37}" destId="{7FE211A6-ADDC-4421-BD69-352E92DB666C}" srcOrd="0" destOrd="0" parTransId="{7595D258-49E3-40F8-856B-15C9E3C04D4A}" sibTransId="{43321552-D879-4BB2-8F93-5584D755D318}"/>
    <dgm:cxn modelId="{259A39D5-E827-42FE-AE2A-E3227D8D209C}" type="presParOf" srcId="{4D0EA74D-579F-48ED-9DD7-F41C92D598D5}" destId="{61F39CDA-F28D-412C-92B9-20618D72A12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AE2F52-8D9D-416F-B8EB-336CA4EC6D3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FE211A6-ADDC-4421-BD69-352E92DB666C}">
      <dgm:prSet/>
      <dgm:spPr/>
      <dgm:t>
        <a:bodyPr/>
        <a:lstStyle/>
        <a:p>
          <a:r>
            <a:rPr lang="en-US" b="0" dirty="0"/>
            <a:t>“from … to” </a:t>
          </a:r>
          <a:r>
            <a:rPr lang="en-US" b="0" dirty="0" err="1"/>
            <a:t>betekent</a:t>
          </a:r>
          <a:r>
            <a:rPr lang="en-US" b="0" dirty="0"/>
            <a:t> …</a:t>
          </a:r>
        </a:p>
      </dgm:t>
    </dgm:pt>
    <dgm:pt modelId="{7595D258-49E3-40F8-856B-15C9E3C04D4A}" type="parTrans" cxnId="{B43501EC-FC00-4E22-BCCF-5A5621D795E8}">
      <dgm:prSet/>
      <dgm:spPr/>
      <dgm:t>
        <a:bodyPr/>
        <a:lstStyle/>
        <a:p>
          <a:endParaRPr lang="en-US"/>
        </a:p>
      </dgm:t>
    </dgm:pt>
    <dgm:pt modelId="{43321552-D879-4BB2-8F93-5584D755D318}" type="sibTrans" cxnId="{B43501EC-FC00-4E22-BCCF-5A5621D795E8}">
      <dgm:prSet/>
      <dgm:spPr/>
      <dgm:t>
        <a:bodyPr/>
        <a:lstStyle/>
        <a:p>
          <a:endParaRPr lang="en-US"/>
        </a:p>
      </dgm:t>
    </dgm:pt>
    <dgm:pt modelId="{E9E9415D-B6AF-43A4-B242-5D3E6007A300}">
      <dgm:prSet/>
      <dgm:spPr/>
      <dgm:t>
        <a:bodyPr/>
        <a:lstStyle/>
        <a:p>
          <a:r>
            <a:rPr lang="en-US" b="0" dirty="0"/>
            <a:t> van … tot</a:t>
          </a:r>
        </a:p>
      </dgm:t>
    </dgm:pt>
    <dgm:pt modelId="{398C210C-E7A5-4E92-9A39-6F67A5F98742}" type="parTrans" cxnId="{DAD27B25-BA35-4897-BB55-343CCB46E007}">
      <dgm:prSet/>
      <dgm:spPr/>
      <dgm:t>
        <a:bodyPr/>
        <a:lstStyle/>
        <a:p>
          <a:endParaRPr lang="en-US"/>
        </a:p>
      </dgm:t>
    </dgm:pt>
    <dgm:pt modelId="{2FD3BB9D-2D1E-43DE-89F6-14E2353C09EF}" type="sibTrans" cxnId="{DAD27B25-BA35-4897-BB55-343CCB46E007}">
      <dgm:prSet/>
      <dgm:spPr/>
      <dgm:t>
        <a:bodyPr/>
        <a:lstStyle/>
        <a:p>
          <a:endParaRPr lang="en-US"/>
        </a:p>
      </dgm:t>
    </dgm:pt>
    <dgm:pt modelId="{4D0EA74D-579F-48ED-9DD7-F41C92D598D5}" type="pres">
      <dgm:prSet presAssocID="{11AE2F52-8D9D-416F-B8EB-336CA4EC6D37}" presName="linear" presStyleCnt="0">
        <dgm:presLayoutVars>
          <dgm:animLvl val="lvl"/>
          <dgm:resizeHandles val="exact"/>
        </dgm:presLayoutVars>
      </dgm:prSet>
      <dgm:spPr/>
    </dgm:pt>
    <dgm:pt modelId="{61F39CDA-F28D-412C-92B9-20618D72A125}" type="pres">
      <dgm:prSet presAssocID="{7FE211A6-ADDC-4421-BD69-352E92DB666C}" presName="parentText" presStyleLbl="node1" presStyleIdx="0" presStyleCnt="1" custLinFactNeighborX="324" custLinFactNeighborY="-33440">
        <dgm:presLayoutVars>
          <dgm:chMax val="0"/>
          <dgm:bulletEnabled val="1"/>
        </dgm:presLayoutVars>
      </dgm:prSet>
      <dgm:spPr/>
    </dgm:pt>
    <dgm:pt modelId="{8FC20634-70D2-40D4-8901-029E8BF779D9}" type="pres">
      <dgm:prSet presAssocID="{7FE211A6-ADDC-4421-BD69-352E92DB666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AD27B25-BA35-4897-BB55-343CCB46E007}" srcId="{7FE211A6-ADDC-4421-BD69-352E92DB666C}" destId="{E9E9415D-B6AF-43A4-B242-5D3E6007A300}" srcOrd="0" destOrd="0" parTransId="{398C210C-E7A5-4E92-9A39-6F67A5F98742}" sibTransId="{2FD3BB9D-2D1E-43DE-89F6-14E2353C09EF}"/>
    <dgm:cxn modelId="{18F4A829-5A52-42D3-BAF5-922507C1E24F}" type="presOf" srcId="{11AE2F52-8D9D-416F-B8EB-336CA4EC6D37}" destId="{4D0EA74D-579F-48ED-9DD7-F41C92D598D5}" srcOrd="0" destOrd="0" presId="urn:microsoft.com/office/officeart/2005/8/layout/vList2"/>
    <dgm:cxn modelId="{657ECA5C-32CB-4412-8481-B1F62514C599}" type="presOf" srcId="{7FE211A6-ADDC-4421-BD69-352E92DB666C}" destId="{61F39CDA-F28D-412C-92B9-20618D72A125}" srcOrd="0" destOrd="0" presId="urn:microsoft.com/office/officeart/2005/8/layout/vList2"/>
    <dgm:cxn modelId="{BAEE1A87-F091-4958-9A13-9CC78B8D6C5D}" type="presOf" srcId="{E9E9415D-B6AF-43A4-B242-5D3E6007A300}" destId="{8FC20634-70D2-40D4-8901-029E8BF779D9}" srcOrd="0" destOrd="0" presId="urn:microsoft.com/office/officeart/2005/8/layout/vList2"/>
    <dgm:cxn modelId="{B43501EC-FC00-4E22-BCCF-5A5621D795E8}" srcId="{11AE2F52-8D9D-416F-B8EB-336CA4EC6D37}" destId="{7FE211A6-ADDC-4421-BD69-352E92DB666C}" srcOrd="0" destOrd="0" parTransId="{7595D258-49E3-40F8-856B-15C9E3C04D4A}" sibTransId="{43321552-D879-4BB2-8F93-5584D755D318}"/>
    <dgm:cxn modelId="{259A39D5-E827-42FE-AE2A-E3227D8D209C}" type="presParOf" srcId="{4D0EA74D-579F-48ED-9DD7-F41C92D598D5}" destId="{61F39CDA-F28D-412C-92B9-20618D72A125}" srcOrd="0" destOrd="0" presId="urn:microsoft.com/office/officeart/2005/8/layout/vList2"/>
    <dgm:cxn modelId="{6B49F833-E4DF-47DC-83CB-7813FD9D325C}" type="presParOf" srcId="{4D0EA74D-579F-48ED-9DD7-F41C92D598D5}" destId="{8FC20634-70D2-40D4-8901-029E8BF779D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39CDA-F28D-412C-92B9-20618D72A125}">
      <dsp:nvSpPr>
        <dsp:cNvPr id="0" name=""/>
        <dsp:cNvSpPr/>
      </dsp:nvSpPr>
      <dsp:spPr>
        <a:xfrm>
          <a:off x="0" y="0"/>
          <a:ext cx="6263640" cy="2585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b="0" kern="1200" dirty="0"/>
            <a:t>We </a:t>
          </a:r>
          <a:r>
            <a:rPr lang="en-US" sz="6500" b="0" kern="1200" dirty="0" err="1"/>
            <a:t>gebruik</a:t>
          </a:r>
          <a:r>
            <a:rPr lang="en-US" sz="6500" b="0" kern="1200" dirty="0"/>
            <a:t> “in” </a:t>
          </a:r>
          <a:r>
            <a:rPr lang="en-US" sz="6500" b="0" kern="1200" dirty="0" err="1"/>
            <a:t>bij</a:t>
          </a:r>
          <a:r>
            <a:rPr lang="en-US" sz="6500" b="0" kern="1200" dirty="0"/>
            <a:t> ….?</a:t>
          </a:r>
        </a:p>
      </dsp:txBody>
      <dsp:txXfrm>
        <a:off x="126223" y="126223"/>
        <a:ext cx="6011194" cy="23332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39CDA-F28D-412C-92B9-20618D72A125}">
      <dsp:nvSpPr>
        <dsp:cNvPr id="0" name=""/>
        <dsp:cNvSpPr/>
      </dsp:nvSpPr>
      <dsp:spPr>
        <a:xfrm>
          <a:off x="0" y="0"/>
          <a:ext cx="6263640" cy="2585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b="0" kern="1200" dirty="0"/>
            <a:t>We </a:t>
          </a:r>
          <a:r>
            <a:rPr lang="en-US" sz="6500" b="0" kern="1200" dirty="0" err="1"/>
            <a:t>gebruik</a:t>
          </a:r>
          <a:r>
            <a:rPr lang="en-US" sz="6500" b="0" kern="1200" dirty="0"/>
            <a:t> “on” </a:t>
          </a:r>
          <a:r>
            <a:rPr lang="en-US" sz="6500" b="0" kern="1200" dirty="0" err="1"/>
            <a:t>bij</a:t>
          </a:r>
          <a:r>
            <a:rPr lang="en-US" sz="6500" b="0" kern="1200" dirty="0"/>
            <a:t> ….?</a:t>
          </a:r>
        </a:p>
      </dsp:txBody>
      <dsp:txXfrm>
        <a:off x="126223" y="126223"/>
        <a:ext cx="6011194" cy="2333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39CDA-F28D-412C-92B9-20618D72A125}">
      <dsp:nvSpPr>
        <dsp:cNvPr id="0" name=""/>
        <dsp:cNvSpPr/>
      </dsp:nvSpPr>
      <dsp:spPr>
        <a:xfrm>
          <a:off x="0" y="0"/>
          <a:ext cx="6263640" cy="2585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b="0" kern="1200" dirty="0"/>
            <a:t>We </a:t>
          </a:r>
          <a:r>
            <a:rPr lang="en-US" sz="6500" b="0" kern="1200" dirty="0" err="1"/>
            <a:t>gebruik</a:t>
          </a:r>
          <a:r>
            <a:rPr lang="en-US" sz="6500" b="0" kern="1200" dirty="0"/>
            <a:t> “at” </a:t>
          </a:r>
          <a:r>
            <a:rPr lang="en-US" sz="6500" b="0" kern="1200" dirty="0" err="1"/>
            <a:t>bij</a:t>
          </a:r>
          <a:r>
            <a:rPr lang="en-US" sz="6500" b="0" kern="1200" dirty="0"/>
            <a:t> ….?</a:t>
          </a:r>
        </a:p>
      </dsp:txBody>
      <dsp:txXfrm>
        <a:off x="126223" y="126223"/>
        <a:ext cx="6011194" cy="23332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39CDA-F28D-412C-92B9-20618D72A125}">
      <dsp:nvSpPr>
        <dsp:cNvPr id="0" name=""/>
        <dsp:cNvSpPr/>
      </dsp:nvSpPr>
      <dsp:spPr>
        <a:xfrm>
          <a:off x="0" y="561345"/>
          <a:ext cx="6263640" cy="2585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b="0" kern="1200" dirty="0"/>
            <a:t>“from … to” </a:t>
          </a:r>
          <a:r>
            <a:rPr lang="en-US" sz="6500" b="0" kern="1200" dirty="0" err="1"/>
            <a:t>betekent</a:t>
          </a:r>
          <a:r>
            <a:rPr lang="en-US" sz="6500" b="0" kern="1200" dirty="0"/>
            <a:t> …</a:t>
          </a:r>
        </a:p>
      </dsp:txBody>
      <dsp:txXfrm>
        <a:off x="126223" y="687568"/>
        <a:ext cx="6011194" cy="2333254"/>
      </dsp:txXfrm>
    </dsp:sp>
    <dsp:sp modelId="{8FC20634-70D2-40D4-8901-029E8BF779D9}">
      <dsp:nvSpPr>
        <dsp:cNvPr id="0" name=""/>
        <dsp:cNvSpPr/>
      </dsp:nvSpPr>
      <dsp:spPr>
        <a:xfrm>
          <a:off x="0" y="3506993"/>
          <a:ext cx="626364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82550" rIns="462280" bIns="82550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5100" b="0" kern="1200" dirty="0"/>
            <a:t> van … tot</a:t>
          </a:r>
        </a:p>
      </dsp:txBody>
      <dsp:txXfrm>
        <a:off x="0" y="3506993"/>
        <a:ext cx="6263640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9E6C9-B49E-4736-9792-77CC3E52C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AF667F-85FA-4700-B785-6EEFAFFB88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8DE568-B342-48C1-A7AE-615542526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003429-247C-478E-BD51-B1ED7C0FE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42A176-15B5-45EE-A06B-C79E2FB4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56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14BED-1F9E-4B2F-B911-FAFCB228E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952DE82-7A2E-45C9-981A-3F6FF9C05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6F1773-67A3-43ED-8DC8-3BF03FF46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D3930E-4E5C-4067-93DB-E7B2A9EFD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9C6F9A-60D9-4FBD-972C-4C70BA12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440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D716D73-F770-42D9-8F55-DBEABCC12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ED26B4B-3F10-4067-A58C-639A5FEB81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949058-3701-4864-9222-ADF537843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AF5CC8-BAE2-429F-A3D7-1A51B9DA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0C7686-0C4D-4BDC-AF07-AD6F71E2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70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C63D37-B0DD-4B12-9C78-FE46219C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BC4E63-EFEC-478C-B3FC-A26747703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22758F-3111-4756-99C4-D84DCCB9F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42E698-5784-44B8-8449-520129A90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D04D08-B9C1-4DD7-AFBF-25854A52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828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6C0932-1FDC-4F8F-9463-D7A54EE55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CE2614-8BBB-4A49-A294-85FD4E332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62079F-4881-416E-A8E6-E789FC29B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B1E10A-57AD-4891-816A-F72022FC3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448E95-583F-4459-86D7-13D6D7893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36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26B31-EF4F-49A0-9D8A-C9416F226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D742E2-2924-42E4-8F4B-5FD53C7515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7ECC34-89D7-4D00-A3D7-5DEEA4AAE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E6107B-680D-4A76-922A-CFC06571B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9AFE83-F0E8-4F3C-8E23-E38256930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77E726-F5FF-44BC-BFA9-771DEFD1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02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2D1B9-52BF-498D-8C5D-D78A89434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B6E7AB-9479-4040-B2A8-0CEBFD246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ED5D0C7-0AF2-4C15-81CC-557C488B4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E9E395F-270E-4AF6-9173-34CE61BFC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F8A390E-7BBD-4884-BDBC-6E20E515CD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F45800F-3904-41EB-9924-88E497F07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6F4D03-7D66-4497-9E49-E40B9316C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9015BBE-2432-4183-BD64-DDDBFA15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183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2E89A-FCEE-4CC4-81FE-B06B5C08E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D8DBE92-3E1C-473E-9C0F-B9A9C9A4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6DCAD71-FD57-485E-A477-88080308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961345D-535C-4DE6-B630-9D2D6249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91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27309E4-27A8-4A68-AE49-D52798C18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F1159F7-88AC-4875-B273-B08169F03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A2DAD07-7F36-4E6E-A25D-D1E240AE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7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1E730-9BC1-4BA8-AEF7-3276155A8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35E03B-DA71-49E0-B9FD-9C1856620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1B109C7-BF73-43BD-95C6-849A05AF9C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EEE90B-F31F-45B9-9186-0629E2E8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D52EE8-BD3C-4AF0-8C8A-CCC0CD2A7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29206A-4C76-4F96-9F7C-D71D05219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98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6FD612-545F-40BC-B602-ACB097D36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4DA9517-64D1-4960-AACE-E4BD59F7DF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381587-5FC8-43A9-B9AD-088829A81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970556-2693-405E-84F7-FD63C63B7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C092C53-B685-4E4A-926C-9B2F72B8F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9C65DCF-0814-40EF-B96E-6D4318219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1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211E3CC-B32A-4DD7-A5A7-442427FE0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99010B-C121-4A41-8A13-A824ACA5A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3B461B-05B7-4257-B0CE-B7761A9809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99751-1D43-40FD-A370-D455FE7D6462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535FC3-6C1C-4720-9C23-45C536BAB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88F0D2-1FFF-4490-BCED-44929E701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26D42-AD6C-4B67-83AF-42B290B71F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0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74A932F8-50C2-4CCA-9FA0-F3887C0DD3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1" b="28809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903E16-5F74-4023-8F7F-87E53A0E4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/>
              <a:t>Prepositions of Time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09FF3BC-D2D4-481F-8004-3415B6D97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/>
              <a:t>quiz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166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BBQ utensils on a blue picnic table">
            <a:extLst>
              <a:ext uri="{FF2B5EF4-FFF2-40B4-BE49-F238E27FC236}">
                <a16:creationId xmlns:a16="http://schemas.microsoft.com/office/drawing/2014/main" id="{47F05471-191B-46F5-93CF-786FDA83F5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204611-D78C-42F9-95AC-697129793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5588000" cy="9705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Fill in the blank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B21601-935A-4800-886A-E9761BE8E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40" y="2397760"/>
            <a:ext cx="6969760" cy="289560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FFFF"/>
                </a:solidFill>
              </a:rPr>
              <a:t>We usually have dinner ..… six o’clock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913E5FF-B245-422B-A25F-97E244F3EDB4}"/>
              </a:ext>
            </a:extLst>
          </p:cNvPr>
          <p:cNvSpPr txBox="1"/>
          <p:nvPr/>
        </p:nvSpPr>
        <p:spPr>
          <a:xfrm>
            <a:off x="2640647" y="2921167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at</a:t>
            </a:r>
          </a:p>
        </p:txBody>
      </p:sp>
    </p:spTree>
    <p:extLst>
      <p:ext uri="{BB962C8B-B14F-4D97-AF65-F5344CB8AC3E}">
        <p14:creationId xmlns:p14="http://schemas.microsoft.com/office/powerpoint/2010/main" val="626366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1BA3CF-FF34-4269-A700-D058A982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What’s the rule?</a:t>
            </a: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E5D010C2-D89F-422E-90A9-19AEBFF3B1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2885392"/>
              </p:ext>
            </p:extLst>
          </p:nvPr>
        </p:nvGraphicFramePr>
        <p:xfrm>
          <a:off x="5468389" y="620392"/>
          <a:ext cx="6263640" cy="2703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D17FBE5D-FF3B-47C6-A222-4031CA641861}"/>
              </a:ext>
            </a:extLst>
          </p:cNvPr>
          <p:cNvSpPr txBox="1"/>
          <p:nvPr/>
        </p:nvSpPr>
        <p:spPr>
          <a:xfrm>
            <a:off x="5718893" y="3220518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Tijden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71B703E-E1C9-4A2B-8F85-954198745832}"/>
              </a:ext>
            </a:extLst>
          </p:cNvPr>
          <p:cNvSpPr txBox="1"/>
          <p:nvPr/>
        </p:nvSpPr>
        <p:spPr>
          <a:xfrm>
            <a:off x="5718894" y="4045988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Avond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ED2DE32-65B8-415C-AB0C-103CB3CDB55F}"/>
              </a:ext>
            </a:extLst>
          </p:cNvPr>
          <p:cNvSpPr txBox="1"/>
          <p:nvPr/>
        </p:nvSpPr>
        <p:spPr>
          <a:xfrm>
            <a:off x="5718895" y="4854237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Het weekend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6B19041-2E86-4A84-ADE8-FB271C0ACD5B}"/>
              </a:ext>
            </a:extLst>
          </p:cNvPr>
          <p:cNvSpPr txBox="1"/>
          <p:nvPr/>
        </p:nvSpPr>
        <p:spPr>
          <a:xfrm>
            <a:off x="5718892" y="5685412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Viering</a:t>
            </a:r>
          </a:p>
        </p:txBody>
      </p:sp>
    </p:spTree>
    <p:extLst>
      <p:ext uri="{BB962C8B-B14F-4D97-AF65-F5344CB8AC3E}">
        <p14:creationId xmlns:p14="http://schemas.microsoft.com/office/powerpoint/2010/main" val="189418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49A119-015E-4953-94AA-2CF89B016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/>
              <a:t>Fill in the blank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F60B71-2100-427F-96D2-0D69EB819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826000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6000" b="1" dirty="0"/>
              <a:t>First </a:t>
            </a:r>
            <a:r>
              <a:rPr lang="nl-NL" sz="6000" b="1" dirty="0" err="1"/>
              <a:t>period</a:t>
            </a:r>
            <a:r>
              <a:rPr lang="nl-NL" sz="6000" b="1" dirty="0"/>
              <a:t> is … 8.30 … 9.10</a:t>
            </a:r>
          </a:p>
        </p:txBody>
      </p:sp>
      <p:pic>
        <p:nvPicPr>
          <p:cNvPr id="5122" name="Picture 2" descr="De bronafbeelding bekijken">
            <a:extLst>
              <a:ext uri="{FF2B5EF4-FFF2-40B4-BE49-F238E27FC236}">
                <a16:creationId xmlns:a16="http://schemas.microsoft.com/office/drawing/2014/main" id="{68399D5C-134B-48E9-899D-850A3CDECF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" t="11208" r="1184" b="14355"/>
          <a:stretch/>
        </p:blipFill>
        <p:spPr bwMode="auto">
          <a:xfrm>
            <a:off x="5311703" y="709416"/>
            <a:ext cx="6707578" cy="5120392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982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1BA3CF-FF34-4269-A700-D058A982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What’s the rule?</a:t>
            </a: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E5D010C2-D89F-422E-90A9-19AEBFF3B1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381530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6787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irthday objects on pink background">
            <a:extLst>
              <a:ext uri="{FF2B5EF4-FFF2-40B4-BE49-F238E27FC236}">
                <a16:creationId xmlns:a16="http://schemas.microsoft.com/office/drawing/2014/main" id="{372E6697-FAEC-417F-BE8C-326EB4AC15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8932223-FB99-4CB9-88D0-34AED2F99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2400"/>
            <a:ext cx="9144000" cy="15762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Fill in the blank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FBBFB1-F6DC-457F-857B-6B9D84E91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0" y="2985217"/>
            <a:ext cx="9144000" cy="246379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FFFF"/>
                </a:solidFill>
              </a:rPr>
              <a:t>My birthday is ……… April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9E8A649-1F94-4671-8E64-04977743CE3F}"/>
              </a:ext>
            </a:extLst>
          </p:cNvPr>
          <p:cNvSpPr txBox="1"/>
          <p:nvPr/>
        </p:nvSpPr>
        <p:spPr>
          <a:xfrm>
            <a:off x="8648700" y="2632792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3762652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-up of a real snowflake">
            <a:extLst>
              <a:ext uri="{FF2B5EF4-FFF2-40B4-BE49-F238E27FC236}">
                <a16:creationId xmlns:a16="http://schemas.microsoft.com/office/drawing/2014/main" id="{1D17519D-EF4B-4898-9670-D473356516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3182" b="2549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1BA3CF-FF34-4269-A700-D058A982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99402"/>
            <a:ext cx="9144000" cy="109839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Fill in the blank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4257E0-CC00-433C-B51C-51C89CD6C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14450" y="2797070"/>
            <a:ext cx="9758045" cy="1098395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FFFF"/>
                </a:solidFill>
              </a:rPr>
              <a:t>Sometimes it </a:t>
            </a:r>
          </a:p>
          <a:p>
            <a:pPr marL="0" indent="0" algn="ctr">
              <a:buNone/>
            </a:pPr>
            <a:r>
              <a:rPr lang="en-US" sz="6000" b="1" dirty="0">
                <a:solidFill>
                  <a:srgbClr val="FFFFFF"/>
                </a:solidFill>
              </a:rPr>
              <a:t>snows ….. December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E004AD2-3BBF-40A5-A4D2-3ABBEB2AAB95}"/>
              </a:ext>
            </a:extLst>
          </p:cNvPr>
          <p:cNvSpPr txBox="1"/>
          <p:nvPr/>
        </p:nvSpPr>
        <p:spPr>
          <a:xfrm>
            <a:off x="2497772" y="3428999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1492991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EB2718C7-5B41-40AE-B92B-3569625B7E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80A72F-40EA-4301-8333-EBC779C99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Autofit/>
          </a:bodyPr>
          <a:lstStyle/>
          <a:p>
            <a:pPr algn="ctr"/>
            <a:r>
              <a:rPr lang="nl-NL" sz="6000" dirty="0" err="1"/>
              <a:t>Fill</a:t>
            </a:r>
            <a:r>
              <a:rPr lang="nl-NL" sz="6000" dirty="0"/>
              <a:t> in </a:t>
            </a:r>
            <a:r>
              <a:rPr lang="nl-NL" sz="6000" dirty="0" err="1"/>
              <a:t>the</a:t>
            </a:r>
            <a:r>
              <a:rPr lang="nl-NL" sz="6000" dirty="0"/>
              <a:t> blank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7FC98-C6F5-4E76-A105-6081EA4F5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20" y="3429000"/>
            <a:ext cx="5474137" cy="261983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6000" b="1" dirty="0"/>
              <a:t>It </a:t>
            </a:r>
            <a:r>
              <a:rPr lang="nl-NL" sz="6000" b="1" dirty="0" err="1"/>
              <a:t>can</a:t>
            </a:r>
            <a:r>
              <a:rPr lang="nl-NL" sz="6000" b="1" dirty="0"/>
              <a:t> </a:t>
            </a:r>
            <a:r>
              <a:rPr lang="nl-NL" sz="6000" b="1" dirty="0" err="1"/>
              <a:t>be</a:t>
            </a:r>
            <a:r>
              <a:rPr lang="nl-NL" sz="6000" b="1" dirty="0"/>
              <a:t> </a:t>
            </a:r>
            <a:r>
              <a:rPr lang="nl-NL" sz="6000" b="1" dirty="0" err="1"/>
              <a:t>really</a:t>
            </a:r>
            <a:r>
              <a:rPr lang="nl-NL" sz="6000" b="1" dirty="0"/>
              <a:t> hot ….. </a:t>
            </a:r>
            <a:r>
              <a:rPr lang="nl-NL" sz="6000" b="1" dirty="0" err="1"/>
              <a:t>summer</a:t>
            </a:r>
            <a:endParaRPr lang="nl-NL" sz="6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2C51C19-B13D-4D2C-9C3E-FC2D94AC0C68}"/>
              </a:ext>
            </a:extLst>
          </p:cNvPr>
          <p:cNvSpPr txBox="1"/>
          <p:nvPr/>
        </p:nvSpPr>
        <p:spPr>
          <a:xfrm>
            <a:off x="1744716" y="4442542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276825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De bronafbeelding bekijken">
            <a:extLst>
              <a:ext uri="{FF2B5EF4-FFF2-40B4-BE49-F238E27FC236}">
                <a16:creationId xmlns:a16="http://schemas.microsoft.com/office/drawing/2014/main" id="{C9EEFD3C-818D-4E39-8CD8-8C4B52FF42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1ED0D4-88D5-47AE-B7D8-2FECFEC7A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2" y="1695576"/>
            <a:ext cx="8652938" cy="28571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000" dirty="0"/>
              <a:t>Fill in the blank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A8D488-F17A-4DA0-915F-BCA86D737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532" y="4623127"/>
            <a:ext cx="8655200" cy="45720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6000" b="1" dirty="0"/>
              <a:t>He was born ..… 2004 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9618F74-31F9-438B-823A-7B00C3775E1F}"/>
              </a:ext>
            </a:extLst>
          </p:cNvPr>
          <p:cNvSpPr txBox="1"/>
          <p:nvPr/>
        </p:nvSpPr>
        <p:spPr>
          <a:xfrm>
            <a:off x="6934200" y="4328896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1679568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1BA3CF-FF34-4269-A700-D058A982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What’s the rule?</a:t>
            </a: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E5D010C2-D89F-422E-90A9-19AEBFF3B1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263232"/>
              </p:ext>
            </p:extLst>
          </p:nvPr>
        </p:nvGraphicFramePr>
        <p:xfrm>
          <a:off x="5468389" y="620392"/>
          <a:ext cx="6263640" cy="2703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D17FBE5D-FF3B-47C6-A222-4031CA641861}"/>
              </a:ext>
            </a:extLst>
          </p:cNvPr>
          <p:cNvSpPr txBox="1"/>
          <p:nvPr/>
        </p:nvSpPr>
        <p:spPr>
          <a:xfrm>
            <a:off x="5718893" y="3220518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Dagdelen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71B703E-E1C9-4A2B-8F85-954198745832}"/>
              </a:ext>
            </a:extLst>
          </p:cNvPr>
          <p:cNvSpPr txBox="1"/>
          <p:nvPr/>
        </p:nvSpPr>
        <p:spPr>
          <a:xfrm>
            <a:off x="5718894" y="4045988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Maanden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50C532A-2864-4F6B-B07B-1478988F5E27}"/>
              </a:ext>
            </a:extLst>
          </p:cNvPr>
          <p:cNvSpPr txBox="1"/>
          <p:nvPr/>
        </p:nvSpPr>
        <p:spPr>
          <a:xfrm>
            <a:off x="5745521" y="5680016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Jaren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ED2DE32-65B8-415C-AB0C-103CB3CDB55F}"/>
              </a:ext>
            </a:extLst>
          </p:cNvPr>
          <p:cNvSpPr txBox="1"/>
          <p:nvPr/>
        </p:nvSpPr>
        <p:spPr>
          <a:xfrm>
            <a:off x="5718895" y="4854237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Seizoenen</a:t>
            </a:r>
          </a:p>
        </p:txBody>
      </p:sp>
    </p:spTree>
    <p:extLst>
      <p:ext uri="{BB962C8B-B14F-4D97-AF65-F5344CB8AC3E}">
        <p14:creationId xmlns:p14="http://schemas.microsoft.com/office/powerpoint/2010/main" val="372078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0" name="!!BGRectangle">
            <a:extLst>
              <a:ext uri="{FF2B5EF4-FFF2-40B4-BE49-F238E27FC236}">
                <a16:creationId xmlns:a16="http://schemas.microsoft.com/office/drawing/2014/main" id="{F1611BA9-268A-49A6-84F8-FC9153668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1" name="Rectangle 72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5B459FA6-08F0-4BA7-8BCA-8A76F20546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r="1447" b="1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C16BD01-E620-4A79-85EA-2CD2FC4F4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7349" y="1200152"/>
            <a:ext cx="7452099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 b="1" dirty="0">
                <a:solidFill>
                  <a:srgbClr val="FFFFFF"/>
                </a:solidFill>
              </a:rPr>
              <a:t>We have history class ….. Tuesdays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EF4EB1-CF27-432B-97D9-716CCC32C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963" y="1200152"/>
            <a:ext cx="2816535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r">
              <a:buNone/>
            </a:pPr>
            <a:r>
              <a:rPr lang="en-US" sz="6000" dirty="0">
                <a:solidFill>
                  <a:srgbClr val="FFFFFF"/>
                </a:solidFill>
              </a:rPr>
              <a:t>Fill in the blank</a:t>
            </a:r>
          </a:p>
        </p:txBody>
      </p:sp>
      <p:sp>
        <p:nvSpPr>
          <p:cNvPr id="75" name="!!Line">
            <a:extLst>
              <a:ext uri="{FF2B5EF4-FFF2-40B4-BE49-F238E27FC236}">
                <a16:creationId xmlns:a16="http://schemas.microsoft.com/office/drawing/2014/main" id="{1825D5AF-D278-4D9A-A4F5-A1A1D3507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6" y="2286000"/>
            <a:ext cx="27432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E0DBE18-B509-4584-BCB8-E0D84621627C}"/>
              </a:ext>
            </a:extLst>
          </p:cNvPr>
          <p:cNvSpPr txBox="1"/>
          <p:nvPr/>
        </p:nvSpPr>
        <p:spPr>
          <a:xfrm>
            <a:off x="6717347" y="3238499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on</a:t>
            </a:r>
          </a:p>
        </p:txBody>
      </p:sp>
    </p:spTree>
    <p:extLst>
      <p:ext uri="{BB962C8B-B14F-4D97-AF65-F5344CB8AC3E}">
        <p14:creationId xmlns:p14="http://schemas.microsoft.com/office/powerpoint/2010/main" val="147414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!!BGRectangle">
            <a:extLst>
              <a:ext uri="{FF2B5EF4-FFF2-40B4-BE49-F238E27FC236}">
                <a16:creationId xmlns:a16="http://schemas.microsoft.com/office/drawing/2014/main" id="{F1611BA9-268A-49A6-84F8-FC9153668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irthday objects on a table">
            <a:extLst>
              <a:ext uri="{FF2B5EF4-FFF2-40B4-BE49-F238E27FC236}">
                <a16:creationId xmlns:a16="http://schemas.microsoft.com/office/drawing/2014/main" id="{7666EC71-C642-4513-B528-E1FC19091E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11111"/>
          <a:stretch/>
        </p:blipFill>
        <p:spPr>
          <a:xfrm>
            <a:off x="0" y="0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FC0E205-9ACF-4D07-8131-60A80B32D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663" y="581026"/>
            <a:ext cx="6776282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 b="1" dirty="0">
                <a:solidFill>
                  <a:srgbClr val="FFFFFF"/>
                </a:solidFill>
              </a:rPr>
              <a:t>My birthday is </a:t>
            </a:r>
            <a:br>
              <a:rPr lang="en-US" sz="8000" b="1" dirty="0">
                <a:solidFill>
                  <a:srgbClr val="FFFFFF"/>
                </a:solidFill>
              </a:rPr>
            </a:br>
            <a:r>
              <a:rPr lang="en-US" sz="8000" b="1" dirty="0">
                <a:solidFill>
                  <a:srgbClr val="FFFFFF"/>
                </a:solidFill>
              </a:rPr>
              <a:t>……. the .…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B6E2D5-02CA-4C28-8996-5C7B84986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963" y="1200152"/>
            <a:ext cx="2816535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r">
              <a:buNone/>
            </a:pPr>
            <a:r>
              <a:rPr lang="en-US" sz="6000" dirty="0">
                <a:solidFill>
                  <a:srgbClr val="FFFFFF"/>
                </a:solidFill>
              </a:rPr>
              <a:t>Fill in the blank</a:t>
            </a:r>
          </a:p>
        </p:txBody>
      </p:sp>
      <p:sp>
        <p:nvSpPr>
          <p:cNvPr id="13" name="!!Line">
            <a:extLst>
              <a:ext uri="{FF2B5EF4-FFF2-40B4-BE49-F238E27FC236}">
                <a16:creationId xmlns:a16="http://schemas.microsoft.com/office/drawing/2014/main" id="{1825D5AF-D278-4D9A-A4F5-A1A1D3507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6" y="2286000"/>
            <a:ext cx="27432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A81A5A2-8758-4EC7-B5DE-5C84085E4B43}"/>
              </a:ext>
            </a:extLst>
          </p:cNvPr>
          <p:cNvSpPr txBox="1"/>
          <p:nvPr/>
        </p:nvSpPr>
        <p:spPr>
          <a:xfrm>
            <a:off x="4661279" y="2581274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/>
              <a:t>on</a:t>
            </a:r>
          </a:p>
        </p:txBody>
      </p:sp>
    </p:spTree>
    <p:extLst>
      <p:ext uri="{BB962C8B-B14F-4D97-AF65-F5344CB8AC3E}">
        <p14:creationId xmlns:p14="http://schemas.microsoft.com/office/powerpoint/2010/main" val="1703442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1BA3CF-FF34-4269-A700-D058A982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What’s the rule?</a:t>
            </a: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E5D010C2-D89F-422E-90A9-19AEBFF3B1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504370"/>
              </p:ext>
            </p:extLst>
          </p:nvPr>
        </p:nvGraphicFramePr>
        <p:xfrm>
          <a:off x="5468389" y="620392"/>
          <a:ext cx="6263640" cy="2703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D17FBE5D-FF3B-47C6-A222-4031CA641861}"/>
              </a:ext>
            </a:extLst>
          </p:cNvPr>
          <p:cNvSpPr txBox="1"/>
          <p:nvPr/>
        </p:nvSpPr>
        <p:spPr>
          <a:xfrm>
            <a:off x="5718893" y="3220518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Dagen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71B703E-E1C9-4A2B-8F85-954198745832}"/>
              </a:ext>
            </a:extLst>
          </p:cNvPr>
          <p:cNvSpPr txBox="1"/>
          <p:nvPr/>
        </p:nvSpPr>
        <p:spPr>
          <a:xfrm>
            <a:off x="5718894" y="4045988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Datums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ED2DE32-65B8-415C-AB0C-103CB3CDB55F}"/>
              </a:ext>
            </a:extLst>
          </p:cNvPr>
          <p:cNvSpPr txBox="1"/>
          <p:nvPr/>
        </p:nvSpPr>
        <p:spPr>
          <a:xfrm>
            <a:off x="5718895" y="4854237"/>
            <a:ext cx="576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6000" dirty="0"/>
              <a:t>Feestdagen</a:t>
            </a:r>
          </a:p>
        </p:txBody>
      </p:sp>
    </p:spTree>
    <p:extLst>
      <p:ext uri="{BB962C8B-B14F-4D97-AF65-F5344CB8AC3E}">
        <p14:creationId xmlns:p14="http://schemas.microsoft.com/office/powerpoint/2010/main" val="391323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495F0D-BD24-4854-A024-6BC43D9B5C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1ADD27-56DA-4644-9239-AF654B27F6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FA267C-3763-4F9A-852D-91EA1EFDD09B}">
  <ds:schemaRefs>
    <ds:schemaRef ds:uri="4ed492c5-460a-4161-bd18-c2e32186d982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cb669cbd-b26b-401e-9d26-231ede511dff"/>
    <ds:schemaRef ds:uri="http://www.w3.org/XML/1998/namespace"/>
    <ds:schemaRef ds:uri="http://schemas.microsoft.com/office/2006/documentManagement/typ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148</Words>
  <Application>Microsoft Office PowerPoint</Application>
  <PresentationFormat>Breedbeeld</PresentationFormat>
  <Paragraphs>46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Prepositions of Time</vt:lpstr>
      <vt:lpstr>Fill in the blank</vt:lpstr>
      <vt:lpstr>Fill in the blank</vt:lpstr>
      <vt:lpstr>Fill in the blank</vt:lpstr>
      <vt:lpstr>Fill in the blank</vt:lpstr>
      <vt:lpstr>What’s the rule?</vt:lpstr>
      <vt:lpstr>We have history class ….. Tuesdays</vt:lpstr>
      <vt:lpstr>My birthday is  ……. the .…</vt:lpstr>
      <vt:lpstr>What’s the rule?</vt:lpstr>
      <vt:lpstr>Fill in the blank</vt:lpstr>
      <vt:lpstr>What’s the rule?</vt:lpstr>
      <vt:lpstr>Fill in the blank</vt:lpstr>
      <vt:lpstr>What’s the rule?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 of Time</dc:title>
  <dc:creator>Schot, R.L.J.</dc:creator>
  <cp:lastModifiedBy>Schot, R.L.J.</cp:lastModifiedBy>
  <cp:revision>4</cp:revision>
  <dcterms:created xsi:type="dcterms:W3CDTF">2022-01-24T09:05:11Z</dcterms:created>
  <dcterms:modified xsi:type="dcterms:W3CDTF">2022-01-24T10:17:39Z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