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4" r:id="rId6"/>
    <p:sldId id="263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8FE"/>
    <a:srgbClr val="F8E3F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64C015-0CF0-46F8-B0CC-5A08EDC7FF43}" v="21" dt="2019-09-11T15:37:08.0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C064C015-0CF0-46F8-B0CC-5A08EDC7FF43}"/>
    <pc:docChg chg="undo custSel addSld delSld modSld">
      <pc:chgData name="Schot, R.L.J." userId="809a0d5f-f967-4cd2-9a01-7625662a00b2" providerId="ADAL" clId="{C064C015-0CF0-46F8-B0CC-5A08EDC7FF43}" dt="2019-09-13T09:06:39.756" v="1062" actId="20577"/>
      <pc:docMkLst>
        <pc:docMk/>
      </pc:docMkLst>
      <pc:sldChg chg="modSp">
        <pc:chgData name="Schot, R.L.J." userId="809a0d5f-f967-4cd2-9a01-7625662a00b2" providerId="ADAL" clId="{C064C015-0CF0-46F8-B0CC-5A08EDC7FF43}" dt="2019-09-11T15:21:28.019" v="54"/>
        <pc:sldMkLst>
          <pc:docMk/>
          <pc:sldMk cId="1620354239" sldId="256"/>
        </pc:sldMkLst>
        <pc:spChg chg="mod">
          <ac:chgData name="Schot, R.L.J." userId="809a0d5f-f967-4cd2-9a01-7625662a00b2" providerId="ADAL" clId="{C064C015-0CF0-46F8-B0CC-5A08EDC7FF43}" dt="2019-09-11T15:21:28.019" v="54"/>
          <ac:spMkLst>
            <pc:docMk/>
            <pc:sldMk cId="1620354239" sldId="256"/>
            <ac:spMk id="3" creationId="{00000000-0000-0000-0000-000000000000}"/>
          </ac:spMkLst>
        </pc:spChg>
      </pc:sldChg>
      <pc:sldChg chg="addSp delSp modSp add">
        <pc:chgData name="Schot, R.L.J." userId="809a0d5f-f967-4cd2-9a01-7625662a00b2" providerId="ADAL" clId="{C064C015-0CF0-46F8-B0CC-5A08EDC7FF43}" dt="2019-09-09T13:06:24.349" v="52"/>
        <pc:sldMkLst>
          <pc:docMk/>
          <pc:sldMk cId="2213245040" sldId="260"/>
        </pc:sldMkLst>
        <pc:spChg chg="mod">
          <ac:chgData name="Schot, R.L.J." userId="809a0d5f-f967-4cd2-9a01-7625662a00b2" providerId="ADAL" clId="{C064C015-0CF0-46F8-B0CC-5A08EDC7FF43}" dt="2019-09-09T13:06:04.953" v="50" actId="122"/>
          <ac:spMkLst>
            <pc:docMk/>
            <pc:sldMk cId="2213245040" sldId="260"/>
            <ac:spMk id="2" creationId="{0618EAFB-D6ED-40BF-ADDB-D09250346B43}"/>
          </ac:spMkLst>
        </pc:spChg>
        <pc:spChg chg="del mod">
          <ac:chgData name="Schot, R.L.J." userId="809a0d5f-f967-4cd2-9a01-7625662a00b2" providerId="ADAL" clId="{C064C015-0CF0-46F8-B0CC-5A08EDC7FF43}" dt="2019-09-09T13:06:24.349" v="52"/>
          <ac:spMkLst>
            <pc:docMk/>
            <pc:sldMk cId="2213245040" sldId="260"/>
            <ac:spMk id="3" creationId="{AA96F1CF-3DB2-4412-9354-6C8FCDE2CACA}"/>
          </ac:spMkLst>
        </pc:spChg>
        <pc:picChg chg="add mod">
          <ac:chgData name="Schot, R.L.J." userId="809a0d5f-f967-4cd2-9a01-7625662a00b2" providerId="ADAL" clId="{C064C015-0CF0-46F8-B0CC-5A08EDC7FF43}" dt="2019-09-09T13:06:24.349" v="52"/>
          <ac:picMkLst>
            <pc:docMk/>
            <pc:sldMk cId="2213245040" sldId="260"/>
            <ac:picMk id="5" creationId="{18C12E04-AB70-48A2-BD27-F9353DA54D5E}"/>
          </ac:picMkLst>
        </pc:picChg>
      </pc:sldChg>
      <pc:sldChg chg="addSp modSp add">
        <pc:chgData name="Schot, R.L.J." userId="809a0d5f-f967-4cd2-9a01-7625662a00b2" providerId="ADAL" clId="{C064C015-0CF0-46F8-B0CC-5A08EDC7FF43}" dt="2019-09-11T15:36:49.149" v="1003" actId="6549"/>
        <pc:sldMkLst>
          <pc:docMk/>
          <pc:sldMk cId="2094292532" sldId="261"/>
        </pc:sldMkLst>
        <pc:graphicFrameChg chg="add mod modGraphic">
          <ac:chgData name="Schot, R.L.J." userId="809a0d5f-f967-4cd2-9a01-7625662a00b2" providerId="ADAL" clId="{C064C015-0CF0-46F8-B0CC-5A08EDC7FF43}" dt="2019-09-11T15:36:49.149" v="1003" actId="6549"/>
          <ac:graphicFrameMkLst>
            <pc:docMk/>
            <pc:sldMk cId="2094292532" sldId="261"/>
            <ac:graphicFrameMk id="2" creationId="{798C8538-24DA-4FCC-B5E2-CDA6E1045D51}"/>
          </ac:graphicFrameMkLst>
        </pc:graphicFrameChg>
      </pc:sldChg>
      <pc:sldChg chg="modSp add">
        <pc:chgData name="Schot, R.L.J." userId="809a0d5f-f967-4cd2-9a01-7625662a00b2" providerId="ADAL" clId="{C064C015-0CF0-46F8-B0CC-5A08EDC7FF43}" dt="2019-09-13T08:56:30.727" v="1026" actId="20577"/>
        <pc:sldMkLst>
          <pc:docMk/>
          <pc:sldMk cId="1135787206" sldId="262"/>
        </pc:sldMkLst>
        <pc:graphicFrameChg chg="modGraphic">
          <ac:chgData name="Schot, R.L.J." userId="809a0d5f-f967-4cd2-9a01-7625662a00b2" providerId="ADAL" clId="{C064C015-0CF0-46F8-B0CC-5A08EDC7FF43}" dt="2019-09-13T08:56:30.727" v="1026" actId="20577"/>
          <ac:graphicFrameMkLst>
            <pc:docMk/>
            <pc:sldMk cId="1135787206" sldId="262"/>
            <ac:graphicFrameMk id="2" creationId="{798C8538-24DA-4FCC-B5E2-CDA6E1045D51}"/>
          </ac:graphicFrameMkLst>
        </pc:graphicFrameChg>
      </pc:sldChg>
      <pc:sldChg chg="modSp add">
        <pc:chgData name="Schot, R.L.J." userId="809a0d5f-f967-4cd2-9a01-7625662a00b2" providerId="ADAL" clId="{C064C015-0CF0-46F8-B0CC-5A08EDC7FF43}" dt="2019-09-13T09:06:39.756" v="1062" actId="20577"/>
        <pc:sldMkLst>
          <pc:docMk/>
          <pc:sldMk cId="1419112905" sldId="263"/>
        </pc:sldMkLst>
        <pc:graphicFrameChg chg="modGraphic">
          <ac:chgData name="Schot, R.L.J." userId="809a0d5f-f967-4cd2-9a01-7625662a00b2" providerId="ADAL" clId="{C064C015-0CF0-46F8-B0CC-5A08EDC7FF43}" dt="2019-09-13T09:06:39.756" v="1062" actId="20577"/>
          <ac:graphicFrameMkLst>
            <pc:docMk/>
            <pc:sldMk cId="1419112905" sldId="263"/>
            <ac:graphicFrameMk id="2" creationId="{798C8538-24DA-4FCC-B5E2-CDA6E1045D51}"/>
          </ac:graphicFrameMkLst>
        </pc:graphicFrameChg>
      </pc:sldChg>
      <pc:sldChg chg="modSp add">
        <pc:chgData name="Schot, R.L.J." userId="809a0d5f-f967-4cd2-9a01-7625662a00b2" providerId="ADAL" clId="{C064C015-0CF0-46F8-B0CC-5A08EDC7FF43}" dt="2019-09-13T09:05:29.008" v="1044" actId="20577"/>
        <pc:sldMkLst>
          <pc:docMk/>
          <pc:sldMk cId="2104433352" sldId="264"/>
        </pc:sldMkLst>
        <pc:graphicFrameChg chg="modGraphic">
          <ac:chgData name="Schot, R.L.J." userId="809a0d5f-f967-4cd2-9a01-7625662a00b2" providerId="ADAL" clId="{C064C015-0CF0-46F8-B0CC-5A08EDC7FF43}" dt="2019-09-13T09:05:29.008" v="1044" actId="20577"/>
          <ac:graphicFrameMkLst>
            <pc:docMk/>
            <pc:sldMk cId="2104433352" sldId="264"/>
            <ac:graphicFrameMk id="2" creationId="{798C8538-24DA-4FCC-B5E2-CDA6E1045D51}"/>
          </ac:graphicFrameMkLst>
        </pc:graphicFrameChg>
      </pc:sldChg>
      <pc:sldChg chg="add">
        <pc:chgData name="Schot, R.L.J." userId="809a0d5f-f967-4cd2-9a01-7625662a00b2" providerId="ADAL" clId="{C064C015-0CF0-46F8-B0CC-5A08EDC7FF43}" dt="2019-09-11T15:37:08.019" v="1006"/>
        <pc:sldMkLst>
          <pc:docMk/>
          <pc:sldMk cId="28800481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633E15E-B768-42C8-802B-C86A63CD95D8}" type="datetimeFigureOut">
              <a:rPr lang="en-GB" smtClean="0"/>
              <a:t>13/09/2019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Present Simple </a:t>
            </a:r>
            <a:r>
              <a:rPr lang="nl-NL" dirty="0" err="1"/>
              <a:t>vs</a:t>
            </a:r>
            <a:r>
              <a:rPr lang="nl-NL" dirty="0"/>
              <a:t> Present </a:t>
            </a:r>
            <a:r>
              <a:rPr lang="nl-NL" dirty="0" err="1"/>
              <a:t>Continuous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Notes</a:t>
            </a:r>
            <a:r>
              <a:rPr lang="nl-NL" dirty="0"/>
              <a:t> 1.2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35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18EAFB-D6ED-40BF-ADDB-D09250346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play</a:t>
            </a:r>
            <a:r>
              <a:rPr lang="nl-NL" dirty="0"/>
              <a:t> </a:t>
            </a:r>
            <a:r>
              <a:rPr lang="nl-NL" dirty="0" err="1"/>
              <a:t>sports</a:t>
            </a:r>
            <a:r>
              <a:rPr lang="nl-NL" dirty="0"/>
              <a:t>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8C12E04-AB70-48A2-BD27-F9353DA54D5E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975" y="2357437"/>
            <a:ext cx="5715000" cy="2981325"/>
          </a:xfrm>
        </p:spPr>
      </p:pic>
    </p:spTree>
    <p:extLst>
      <p:ext uri="{BB962C8B-B14F-4D97-AF65-F5344CB8AC3E}">
        <p14:creationId xmlns:p14="http://schemas.microsoft.com/office/powerpoint/2010/main" val="221324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798C8538-24DA-4FCC-B5E2-CDA6E1045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332543"/>
              </p:ext>
            </p:extLst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08">
                  <a:extLst>
                    <a:ext uri="{9D8B030D-6E8A-4147-A177-3AD203B41FA5}">
                      <a16:colId xmlns:a16="http://schemas.microsoft.com/office/drawing/2014/main" val="2197159355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1940502528"/>
                    </a:ext>
                  </a:extLst>
                </a:gridCol>
                <a:gridCol w="4067944">
                  <a:extLst>
                    <a:ext uri="{9D8B030D-6E8A-4147-A177-3AD203B41FA5}">
                      <a16:colId xmlns:a16="http://schemas.microsoft.com/office/drawing/2014/main" val="4006540390"/>
                    </a:ext>
                  </a:extLst>
                </a:gridCol>
              </a:tblGrid>
              <a:tr h="728274"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Simple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</a:t>
                      </a:r>
                      <a:r>
                        <a:rPr lang="nl-NL" dirty="0" err="1"/>
                        <a:t>Continuous</a:t>
                      </a:r>
                      <a:endParaRPr lang="nl-N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10616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endParaRPr lang="nl-NL" sz="2200" b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147889"/>
                  </a:ext>
                </a:extLst>
              </a:tr>
              <a:tr h="1853173">
                <a:tc>
                  <a:txBody>
                    <a:bodyPr/>
                    <a:lstStyle/>
                    <a:p>
                      <a:endParaRPr lang="nl-NL" sz="2200" b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nl-NL" sz="2200" b="1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33067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endParaRPr lang="nl-NL" sz="2200" b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055526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0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124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292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798C8538-24DA-4FCC-B5E2-CDA6E1045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59394"/>
              </p:ext>
            </p:extLst>
          </p:nvPr>
        </p:nvGraphicFramePr>
        <p:xfrm>
          <a:off x="0" y="0"/>
          <a:ext cx="9144000" cy="7200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08">
                  <a:extLst>
                    <a:ext uri="{9D8B030D-6E8A-4147-A177-3AD203B41FA5}">
                      <a16:colId xmlns:a16="http://schemas.microsoft.com/office/drawing/2014/main" val="2197159355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1940502528"/>
                    </a:ext>
                  </a:extLst>
                </a:gridCol>
                <a:gridCol w="4067944">
                  <a:extLst>
                    <a:ext uri="{9D8B030D-6E8A-4147-A177-3AD203B41FA5}">
                      <a16:colId xmlns:a16="http://schemas.microsoft.com/office/drawing/2014/main" val="4006540390"/>
                    </a:ext>
                  </a:extLst>
                </a:gridCol>
              </a:tblGrid>
              <a:tr h="728274"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Simple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</a:t>
                      </a:r>
                      <a:r>
                        <a:rPr lang="nl-NL" dirty="0" err="1"/>
                        <a:t>Continuous</a:t>
                      </a:r>
                      <a:endParaRPr lang="nl-N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10616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r>
                        <a:rPr lang="nl-NL" sz="2000" b="1" dirty="0"/>
                        <a:t>Gebruik</a:t>
                      </a:r>
                      <a:r>
                        <a:rPr lang="nl-NL" sz="2200" b="1" dirty="0"/>
                        <a:t> 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Gebeurt vaak, altijd of nooit</a:t>
                      </a:r>
                      <a:br>
                        <a:rPr lang="nl-NL" sz="2200" dirty="0"/>
                      </a:br>
                      <a:r>
                        <a:rPr lang="nl-NL" sz="2200" dirty="0"/>
                        <a:t>Feiten en meningen</a:t>
                      </a:r>
                    </a:p>
                    <a:p>
                      <a:endParaRPr lang="nl-NL" sz="2200" dirty="0"/>
                    </a:p>
                    <a:p>
                      <a:r>
                        <a:rPr lang="nl-NL" sz="2200" i="1" dirty="0" err="1"/>
                        <a:t>Often</a:t>
                      </a:r>
                      <a:r>
                        <a:rPr lang="nl-NL" sz="2200" i="1" dirty="0"/>
                        <a:t>, </a:t>
                      </a:r>
                      <a:r>
                        <a:rPr lang="nl-NL" sz="2200" i="1" dirty="0" err="1"/>
                        <a:t>always</a:t>
                      </a:r>
                      <a:r>
                        <a:rPr lang="nl-NL" sz="2200" i="1" dirty="0"/>
                        <a:t>, never, </a:t>
                      </a:r>
                      <a:r>
                        <a:rPr lang="nl-NL" sz="2200" i="1" dirty="0" err="1"/>
                        <a:t>every</a:t>
                      </a:r>
                      <a:r>
                        <a:rPr lang="nl-NL" sz="2200" i="1" dirty="0"/>
                        <a:t> week, . . .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Gebeurt op dit moment</a:t>
                      </a:r>
                    </a:p>
                    <a:p>
                      <a:endParaRPr lang="nl-NL" sz="2200" dirty="0"/>
                    </a:p>
                    <a:p>
                      <a:r>
                        <a:rPr lang="nl-NL" sz="2200" i="1" dirty="0"/>
                        <a:t>Right </a:t>
                      </a:r>
                      <a:r>
                        <a:rPr lang="nl-NL" sz="2200" i="1" dirty="0" err="1"/>
                        <a:t>now</a:t>
                      </a:r>
                      <a:r>
                        <a:rPr lang="nl-NL" sz="2200" i="1" dirty="0"/>
                        <a:t>, at </a:t>
                      </a:r>
                      <a:r>
                        <a:rPr lang="nl-NL" sz="2200" i="1" dirty="0" err="1"/>
                        <a:t>the</a:t>
                      </a:r>
                      <a:r>
                        <a:rPr lang="nl-NL" sz="2200" i="1" dirty="0"/>
                        <a:t> moment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147889"/>
                  </a:ext>
                </a:extLst>
              </a:tr>
              <a:tr h="1853173">
                <a:tc>
                  <a:txBody>
                    <a:bodyPr/>
                    <a:lstStyle/>
                    <a:p>
                      <a:endParaRPr lang="nl-NL" sz="2200" b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nl-NL" sz="2200" b="1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33067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endParaRPr lang="nl-NL" sz="2200" b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055526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0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124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578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798C8538-24DA-4FCC-B5E2-CDA6E1045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121846"/>
              </p:ext>
            </p:extLst>
          </p:nvPr>
        </p:nvGraphicFramePr>
        <p:xfrm>
          <a:off x="0" y="0"/>
          <a:ext cx="9144000" cy="6865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08">
                  <a:extLst>
                    <a:ext uri="{9D8B030D-6E8A-4147-A177-3AD203B41FA5}">
                      <a16:colId xmlns:a16="http://schemas.microsoft.com/office/drawing/2014/main" val="2197159355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1940502528"/>
                    </a:ext>
                  </a:extLst>
                </a:gridCol>
                <a:gridCol w="4067944">
                  <a:extLst>
                    <a:ext uri="{9D8B030D-6E8A-4147-A177-3AD203B41FA5}">
                      <a16:colId xmlns:a16="http://schemas.microsoft.com/office/drawing/2014/main" val="4006540390"/>
                    </a:ext>
                  </a:extLst>
                </a:gridCol>
              </a:tblGrid>
              <a:tr h="728274"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Simple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</a:t>
                      </a:r>
                      <a:r>
                        <a:rPr lang="nl-NL" dirty="0" err="1"/>
                        <a:t>Continuous</a:t>
                      </a:r>
                      <a:endParaRPr lang="nl-N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10616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r>
                        <a:rPr lang="nl-NL" sz="2000" b="1" dirty="0"/>
                        <a:t>Gebruik</a:t>
                      </a:r>
                      <a:r>
                        <a:rPr lang="nl-NL" sz="2200" b="1" dirty="0"/>
                        <a:t> 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Gebeurt vaak, altijd of nooit</a:t>
                      </a:r>
                    </a:p>
                    <a:p>
                      <a:r>
                        <a:rPr lang="nl-NL" sz="2200" dirty="0"/>
                        <a:t>Feiten en meningen</a:t>
                      </a:r>
                    </a:p>
                    <a:p>
                      <a:r>
                        <a:rPr lang="nl-NL" sz="2200" i="1" dirty="0" err="1"/>
                        <a:t>Often</a:t>
                      </a:r>
                      <a:r>
                        <a:rPr lang="nl-NL" sz="2200" i="1" dirty="0"/>
                        <a:t>, </a:t>
                      </a:r>
                      <a:r>
                        <a:rPr lang="nl-NL" sz="2200" i="1" dirty="0" err="1"/>
                        <a:t>always</a:t>
                      </a:r>
                      <a:r>
                        <a:rPr lang="nl-NL" sz="2200" i="1" dirty="0"/>
                        <a:t>, never, </a:t>
                      </a:r>
                      <a:r>
                        <a:rPr lang="nl-NL" sz="2200" i="1" dirty="0" err="1"/>
                        <a:t>every</a:t>
                      </a:r>
                      <a:r>
                        <a:rPr lang="nl-NL" sz="2200" i="1" dirty="0"/>
                        <a:t> week, . . .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Gebeurt op dit moment</a:t>
                      </a:r>
                    </a:p>
                    <a:p>
                      <a:endParaRPr lang="nl-NL" sz="2200" dirty="0"/>
                    </a:p>
                    <a:p>
                      <a:r>
                        <a:rPr lang="nl-NL" sz="2200" i="1" dirty="0"/>
                        <a:t>Right </a:t>
                      </a:r>
                      <a:r>
                        <a:rPr lang="nl-NL" sz="2200" i="1" dirty="0" err="1"/>
                        <a:t>now</a:t>
                      </a:r>
                      <a:r>
                        <a:rPr lang="nl-NL" sz="2200" i="1" dirty="0"/>
                        <a:t>, at </a:t>
                      </a:r>
                      <a:r>
                        <a:rPr lang="nl-NL" sz="2200" i="1" dirty="0" err="1"/>
                        <a:t>the</a:t>
                      </a:r>
                      <a:r>
                        <a:rPr lang="nl-NL" sz="2200" i="1" dirty="0"/>
                        <a:t> moment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147889"/>
                  </a:ext>
                </a:extLst>
              </a:tr>
              <a:tr h="1853173">
                <a:tc>
                  <a:txBody>
                    <a:bodyPr/>
                    <a:lstStyle/>
                    <a:p>
                      <a:r>
                        <a:rPr lang="nl-NL" sz="2200" b="1" dirty="0"/>
                        <a:t>      </a:t>
                      </a:r>
                    </a:p>
                    <a:p>
                      <a:r>
                        <a:rPr lang="nl-NL" sz="2200" b="1" dirty="0"/>
                        <a:t>     +</a:t>
                      </a:r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nl-NL" sz="2200" dirty="0"/>
                        <a:t>- Bij he/</a:t>
                      </a:r>
                      <a:r>
                        <a:rPr lang="nl-NL" sz="2200" dirty="0" err="1"/>
                        <a:t>she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it</a:t>
                      </a:r>
                      <a:r>
                        <a:rPr lang="nl-NL" sz="2200" dirty="0"/>
                        <a:t> 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sz="2200" dirty="0"/>
                        <a:t>Hele ww. + (e)s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nl-NL" sz="2200" dirty="0"/>
                        <a:t>- Anders         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sz="2200" dirty="0"/>
                        <a:t>Hele </a:t>
                      </a:r>
                      <a:r>
                        <a:rPr lang="nl-NL" sz="2200" dirty="0" err="1"/>
                        <a:t>ww</a:t>
                      </a:r>
                      <a:endParaRPr lang="nl-NL" sz="2200" dirty="0"/>
                    </a:p>
                    <a:p>
                      <a:pPr marL="0" indent="0">
                        <a:buFontTx/>
                        <a:buNone/>
                      </a:pPr>
                      <a:endParaRPr lang="nl-NL" sz="22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nl-NL" sz="2200" i="1" dirty="0"/>
                        <a:t>He </a:t>
                      </a:r>
                      <a:r>
                        <a:rPr lang="nl-NL" sz="2200" b="1" i="1" dirty="0" err="1"/>
                        <a:t>watches</a:t>
                      </a:r>
                      <a:r>
                        <a:rPr lang="nl-NL" sz="2200" b="1" i="1" dirty="0"/>
                        <a:t> </a:t>
                      </a:r>
                      <a:r>
                        <a:rPr lang="nl-NL" sz="2200" b="0" i="1" dirty="0"/>
                        <a:t>tv </a:t>
                      </a:r>
                      <a:r>
                        <a:rPr lang="nl-NL" sz="2200" b="0" i="1" dirty="0" err="1"/>
                        <a:t>every</a:t>
                      </a:r>
                      <a:r>
                        <a:rPr lang="nl-NL" sz="2200" b="0" i="1" dirty="0"/>
                        <a:t> evening.</a:t>
                      </a:r>
                      <a:endParaRPr lang="nl-NL" sz="2200" b="1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Am/are/is + ww. + </a:t>
                      </a:r>
                      <a:r>
                        <a:rPr lang="nl-NL" sz="2200" dirty="0" err="1"/>
                        <a:t>ing</a:t>
                      </a:r>
                      <a:endParaRPr lang="nl-NL" sz="2200" dirty="0"/>
                    </a:p>
                    <a:p>
                      <a:endParaRPr lang="nl-NL" sz="2200" dirty="0"/>
                    </a:p>
                    <a:p>
                      <a:endParaRPr lang="nl-NL" sz="2200" dirty="0"/>
                    </a:p>
                    <a:p>
                      <a:r>
                        <a:rPr lang="nl-NL" sz="2200" i="1" dirty="0"/>
                        <a:t>I </a:t>
                      </a:r>
                      <a:r>
                        <a:rPr lang="nl-NL" sz="2200" b="1" i="1" dirty="0" err="1"/>
                        <a:t>am</a:t>
                      </a:r>
                      <a:r>
                        <a:rPr lang="nl-NL" sz="2200" b="1" i="1" dirty="0"/>
                        <a:t> reading</a:t>
                      </a:r>
                      <a:r>
                        <a:rPr lang="nl-NL" sz="2200" b="0" i="1" dirty="0"/>
                        <a:t> a </a:t>
                      </a:r>
                      <a:r>
                        <a:rPr lang="nl-NL" sz="2200" b="0" i="1" dirty="0" err="1"/>
                        <a:t>book</a:t>
                      </a:r>
                      <a:r>
                        <a:rPr lang="nl-NL" sz="2200" b="0" i="1" dirty="0"/>
                        <a:t> right </a:t>
                      </a:r>
                      <a:r>
                        <a:rPr lang="nl-NL" sz="2200" b="0" i="1" dirty="0" err="1"/>
                        <a:t>now</a:t>
                      </a:r>
                      <a:endParaRPr lang="nl-NL" sz="2200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33067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endParaRPr lang="nl-NL" sz="2200" b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055526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0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124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433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798C8538-24DA-4FCC-B5E2-CDA6E1045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205580"/>
              </p:ext>
            </p:extLst>
          </p:nvPr>
        </p:nvGraphicFramePr>
        <p:xfrm>
          <a:off x="0" y="0"/>
          <a:ext cx="9144000" cy="6865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08">
                  <a:extLst>
                    <a:ext uri="{9D8B030D-6E8A-4147-A177-3AD203B41FA5}">
                      <a16:colId xmlns:a16="http://schemas.microsoft.com/office/drawing/2014/main" val="2197159355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1940502528"/>
                    </a:ext>
                  </a:extLst>
                </a:gridCol>
                <a:gridCol w="4067944">
                  <a:extLst>
                    <a:ext uri="{9D8B030D-6E8A-4147-A177-3AD203B41FA5}">
                      <a16:colId xmlns:a16="http://schemas.microsoft.com/office/drawing/2014/main" val="4006540390"/>
                    </a:ext>
                  </a:extLst>
                </a:gridCol>
              </a:tblGrid>
              <a:tr h="728274"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Simple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</a:t>
                      </a:r>
                      <a:r>
                        <a:rPr lang="nl-NL" dirty="0" err="1"/>
                        <a:t>Continuous</a:t>
                      </a:r>
                      <a:endParaRPr lang="nl-N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10616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r>
                        <a:rPr lang="nl-NL" sz="2000" b="1" dirty="0"/>
                        <a:t>Gebruik</a:t>
                      </a:r>
                      <a:r>
                        <a:rPr lang="nl-NL" sz="2200" b="1" dirty="0"/>
                        <a:t> 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Gebeurt vaak, altijd of nooit</a:t>
                      </a:r>
                    </a:p>
                    <a:p>
                      <a:r>
                        <a:rPr lang="nl-NL" sz="2200" dirty="0"/>
                        <a:t>Feiten </a:t>
                      </a:r>
                      <a:r>
                        <a:rPr lang="nl-NL" sz="2200"/>
                        <a:t>en meningen</a:t>
                      </a:r>
                      <a:endParaRPr lang="nl-NL" sz="2200" dirty="0"/>
                    </a:p>
                    <a:p>
                      <a:r>
                        <a:rPr lang="nl-NL" sz="2200" i="1" dirty="0" err="1"/>
                        <a:t>Often</a:t>
                      </a:r>
                      <a:r>
                        <a:rPr lang="nl-NL" sz="2200" i="1" dirty="0"/>
                        <a:t>, </a:t>
                      </a:r>
                      <a:r>
                        <a:rPr lang="nl-NL" sz="2200" i="1" dirty="0" err="1"/>
                        <a:t>always</a:t>
                      </a:r>
                      <a:r>
                        <a:rPr lang="nl-NL" sz="2200" i="1" dirty="0"/>
                        <a:t>, never, </a:t>
                      </a:r>
                      <a:r>
                        <a:rPr lang="nl-NL" sz="2200" i="1" dirty="0" err="1"/>
                        <a:t>every</a:t>
                      </a:r>
                      <a:r>
                        <a:rPr lang="nl-NL" sz="2200" i="1" dirty="0"/>
                        <a:t> week, . . .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Gebeurt op dit moment</a:t>
                      </a:r>
                    </a:p>
                    <a:p>
                      <a:endParaRPr lang="nl-NL" sz="2200" dirty="0"/>
                    </a:p>
                    <a:p>
                      <a:r>
                        <a:rPr lang="nl-NL" sz="2200" i="1" dirty="0"/>
                        <a:t>Right </a:t>
                      </a:r>
                      <a:r>
                        <a:rPr lang="nl-NL" sz="2200" i="1" dirty="0" err="1"/>
                        <a:t>now</a:t>
                      </a:r>
                      <a:r>
                        <a:rPr lang="nl-NL" sz="2200" i="1" dirty="0"/>
                        <a:t>, at </a:t>
                      </a:r>
                      <a:r>
                        <a:rPr lang="nl-NL" sz="2200" i="1" dirty="0" err="1"/>
                        <a:t>the</a:t>
                      </a:r>
                      <a:r>
                        <a:rPr lang="nl-NL" sz="2200" i="1" dirty="0"/>
                        <a:t> moment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147889"/>
                  </a:ext>
                </a:extLst>
              </a:tr>
              <a:tr h="1853173">
                <a:tc>
                  <a:txBody>
                    <a:bodyPr/>
                    <a:lstStyle/>
                    <a:p>
                      <a:r>
                        <a:rPr lang="nl-NL" sz="2200" b="1" dirty="0"/>
                        <a:t>      </a:t>
                      </a:r>
                    </a:p>
                    <a:p>
                      <a:r>
                        <a:rPr lang="nl-NL" sz="2200" b="1" dirty="0"/>
                        <a:t>     +</a:t>
                      </a:r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nl-NL" sz="2200" dirty="0"/>
                        <a:t>- Bij he/</a:t>
                      </a:r>
                      <a:r>
                        <a:rPr lang="nl-NL" sz="2200" dirty="0" err="1"/>
                        <a:t>she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it</a:t>
                      </a:r>
                      <a:r>
                        <a:rPr lang="nl-NL" sz="2200" dirty="0"/>
                        <a:t> 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sz="2200" dirty="0"/>
                        <a:t>Hele ww. + (e)s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nl-NL" sz="2200" dirty="0"/>
                        <a:t>- Anders         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sz="2200" dirty="0"/>
                        <a:t>Hele </a:t>
                      </a:r>
                      <a:r>
                        <a:rPr lang="nl-NL" sz="2200" dirty="0" err="1"/>
                        <a:t>ww</a:t>
                      </a:r>
                      <a:endParaRPr lang="nl-NL" sz="2200" dirty="0"/>
                    </a:p>
                    <a:p>
                      <a:pPr marL="0" indent="0">
                        <a:buFontTx/>
                        <a:buNone/>
                      </a:pPr>
                      <a:endParaRPr lang="nl-NL" sz="22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nl-NL" sz="2200" i="1" dirty="0"/>
                        <a:t>He </a:t>
                      </a:r>
                      <a:r>
                        <a:rPr lang="nl-NL" sz="2200" b="1" i="1" dirty="0" err="1"/>
                        <a:t>watches</a:t>
                      </a:r>
                      <a:r>
                        <a:rPr lang="nl-NL" sz="2200" b="1" i="1" dirty="0"/>
                        <a:t> </a:t>
                      </a:r>
                      <a:r>
                        <a:rPr lang="nl-NL" sz="2200" b="0" i="1" dirty="0"/>
                        <a:t>tv </a:t>
                      </a:r>
                      <a:r>
                        <a:rPr lang="nl-NL" sz="2200" b="0" i="1" dirty="0" err="1"/>
                        <a:t>every</a:t>
                      </a:r>
                      <a:r>
                        <a:rPr lang="nl-NL" sz="2200" b="0" i="1" dirty="0"/>
                        <a:t> evening.</a:t>
                      </a:r>
                      <a:endParaRPr lang="nl-NL" sz="2200" b="1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Am/are/is + ww. + </a:t>
                      </a:r>
                      <a:r>
                        <a:rPr lang="nl-NL" sz="2200" dirty="0" err="1"/>
                        <a:t>ing</a:t>
                      </a:r>
                      <a:endParaRPr lang="nl-NL" sz="2200" dirty="0"/>
                    </a:p>
                    <a:p>
                      <a:endParaRPr lang="nl-NL" sz="2200" dirty="0"/>
                    </a:p>
                    <a:p>
                      <a:endParaRPr lang="nl-NL" sz="2200" dirty="0"/>
                    </a:p>
                    <a:p>
                      <a:r>
                        <a:rPr lang="nl-NL" sz="2200" i="1" dirty="0"/>
                        <a:t>I </a:t>
                      </a:r>
                      <a:r>
                        <a:rPr lang="nl-NL" sz="2200" b="1" i="1" dirty="0" err="1"/>
                        <a:t>am</a:t>
                      </a:r>
                      <a:r>
                        <a:rPr lang="nl-NL" sz="2200" b="1" i="1" dirty="0"/>
                        <a:t> reading</a:t>
                      </a:r>
                      <a:r>
                        <a:rPr lang="nl-NL" sz="2200" b="0" i="1" dirty="0"/>
                        <a:t> a </a:t>
                      </a:r>
                      <a:r>
                        <a:rPr lang="nl-NL" sz="2200" b="0" i="1" dirty="0" err="1"/>
                        <a:t>book</a:t>
                      </a:r>
                      <a:r>
                        <a:rPr lang="nl-NL" sz="2200" b="0" i="1" dirty="0"/>
                        <a:t> right </a:t>
                      </a:r>
                      <a:r>
                        <a:rPr lang="nl-NL" sz="2200" b="0" i="1" dirty="0" err="1"/>
                        <a:t>now</a:t>
                      </a:r>
                      <a:endParaRPr lang="nl-NL" sz="2200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33067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r>
                        <a:rPr lang="nl-NL" sz="2200" b="1" dirty="0"/>
                        <a:t>     </a:t>
                      </a:r>
                    </a:p>
                    <a:p>
                      <a:r>
                        <a:rPr lang="nl-NL" sz="2200" b="1" dirty="0"/>
                        <a:t>     ?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Do/Does + persoon + hele ww.</a:t>
                      </a:r>
                    </a:p>
                    <a:p>
                      <a:endParaRPr lang="nl-NL" sz="2200" dirty="0"/>
                    </a:p>
                    <a:p>
                      <a:r>
                        <a:rPr lang="nl-NL" sz="2200" b="1" i="1" dirty="0"/>
                        <a:t>Do </a:t>
                      </a:r>
                      <a:r>
                        <a:rPr lang="nl-NL" sz="2200" b="0" i="1" dirty="0" err="1"/>
                        <a:t>you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1" i="1" dirty="0"/>
                        <a:t>like</a:t>
                      </a:r>
                      <a:r>
                        <a:rPr lang="nl-NL" sz="2200" b="0" i="1" dirty="0"/>
                        <a:t> pizza?</a:t>
                      </a:r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Am/are/is + persoon + ww. + </a:t>
                      </a:r>
                      <a:r>
                        <a:rPr lang="nl-NL" sz="2200" dirty="0" err="1"/>
                        <a:t>ing</a:t>
                      </a:r>
                      <a:endParaRPr lang="nl-NL" sz="2200" dirty="0"/>
                    </a:p>
                    <a:p>
                      <a:endParaRPr lang="nl-NL" sz="2200" dirty="0"/>
                    </a:p>
                    <a:p>
                      <a:r>
                        <a:rPr lang="nl-NL" sz="2200" b="1" i="1" dirty="0"/>
                        <a:t>Are </a:t>
                      </a:r>
                      <a:r>
                        <a:rPr lang="nl-NL" sz="2200" b="0" i="1" dirty="0" err="1"/>
                        <a:t>you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1" i="1" dirty="0" err="1"/>
                        <a:t>listening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0" i="1" dirty="0" err="1"/>
                        <a:t>to</a:t>
                      </a:r>
                      <a:r>
                        <a:rPr lang="nl-NL" sz="2200" b="0" i="1" dirty="0"/>
                        <a:t> me?</a:t>
                      </a:r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055526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b="0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124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9112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798C8538-24DA-4FCC-B5E2-CDA6E1045D51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872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08">
                  <a:extLst>
                    <a:ext uri="{9D8B030D-6E8A-4147-A177-3AD203B41FA5}">
                      <a16:colId xmlns:a16="http://schemas.microsoft.com/office/drawing/2014/main" val="2197159355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1940502528"/>
                    </a:ext>
                  </a:extLst>
                </a:gridCol>
                <a:gridCol w="4067944">
                  <a:extLst>
                    <a:ext uri="{9D8B030D-6E8A-4147-A177-3AD203B41FA5}">
                      <a16:colId xmlns:a16="http://schemas.microsoft.com/office/drawing/2014/main" val="4006540390"/>
                    </a:ext>
                  </a:extLst>
                </a:gridCol>
              </a:tblGrid>
              <a:tr h="728274"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Simple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</a:t>
                      </a:r>
                      <a:r>
                        <a:rPr lang="nl-NL" dirty="0" err="1"/>
                        <a:t>Continuous</a:t>
                      </a:r>
                      <a:endParaRPr lang="nl-N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10616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r>
                        <a:rPr lang="nl-NL" sz="2000" b="1" dirty="0"/>
                        <a:t>Gebruik</a:t>
                      </a:r>
                      <a:r>
                        <a:rPr lang="nl-NL" sz="2200" b="1" dirty="0"/>
                        <a:t> 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Gebeurt vaak, altijd of nooit</a:t>
                      </a:r>
                    </a:p>
                    <a:p>
                      <a:endParaRPr lang="nl-NL" sz="2200" dirty="0"/>
                    </a:p>
                    <a:p>
                      <a:r>
                        <a:rPr lang="nl-NL" sz="2200" i="1" dirty="0" err="1"/>
                        <a:t>Often</a:t>
                      </a:r>
                      <a:r>
                        <a:rPr lang="nl-NL" sz="2200" i="1" dirty="0"/>
                        <a:t>, </a:t>
                      </a:r>
                      <a:r>
                        <a:rPr lang="nl-NL" sz="2200" i="1" dirty="0" err="1"/>
                        <a:t>always</a:t>
                      </a:r>
                      <a:r>
                        <a:rPr lang="nl-NL" sz="2200" i="1" dirty="0"/>
                        <a:t>, never, </a:t>
                      </a:r>
                      <a:r>
                        <a:rPr lang="nl-NL" sz="2200" i="1" dirty="0" err="1"/>
                        <a:t>every</a:t>
                      </a:r>
                      <a:r>
                        <a:rPr lang="nl-NL" sz="2200" i="1" dirty="0"/>
                        <a:t> week, . . .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Gebeurt op dit moment</a:t>
                      </a:r>
                    </a:p>
                    <a:p>
                      <a:endParaRPr lang="nl-NL" sz="2200" dirty="0"/>
                    </a:p>
                    <a:p>
                      <a:r>
                        <a:rPr lang="nl-NL" sz="2200" i="1" dirty="0"/>
                        <a:t>Right </a:t>
                      </a:r>
                      <a:r>
                        <a:rPr lang="nl-NL" sz="2200" i="1" dirty="0" err="1"/>
                        <a:t>now</a:t>
                      </a:r>
                      <a:r>
                        <a:rPr lang="nl-NL" sz="2200" i="1" dirty="0"/>
                        <a:t>, at </a:t>
                      </a:r>
                      <a:r>
                        <a:rPr lang="nl-NL" sz="2200" i="1" dirty="0" err="1"/>
                        <a:t>the</a:t>
                      </a:r>
                      <a:r>
                        <a:rPr lang="nl-NL" sz="2200" i="1" dirty="0"/>
                        <a:t> moment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147889"/>
                  </a:ext>
                </a:extLst>
              </a:tr>
              <a:tr h="1853173">
                <a:tc>
                  <a:txBody>
                    <a:bodyPr/>
                    <a:lstStyle/>
                    <a:p>
                      <a:r>
                        <a:rPr lang="nl-NL" sz="2200" b="1" dirty="0"/>
                        <a:t>      </a:t>
                      </a:r>
                    </a:p>
                    <a:p>
                      <a:r>
                        <a:rPr lang="nl-NL" sz="2200" b="1" dirty="0"/>
                        <a:t>     +</a:t>
                      </a:r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nl-NL" sz="2200" dirty="0"/>
                        <a:t>- Bij he/</a:t>
                      </a:r>
                      <a:r>
                        <a:rPr lang="nl-NL" sz="2200" dirty="0" err="1"/>
                        <a:t>she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it</a:t>
                      </a:r>
                      <a:r>
                        <a:rPr lang="nl-NL" sz="2200" dirty="0"/>
                        <a:t> 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sz="2200" dirty="0"/>
                        <a:t>Hele ww. + (e)s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nl-NL" sz="2200" dirty="0"/>
                        <a:t>- Anders         </a:t>
                      </a:r>
                      <a:r>
                        <a:rPr lang="nl-NL" sz="2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sz="2200" dirty="0"/>
                        <a:t>Hele </a:t>
                      </a:r>
                      <a:r>
                        <a:rPr lang="nl-NL" sz="2200" dirty="0" err="1"/>
                        <a:t>ww</a:t>
                      </a:r>
                      <a:endParaRPr lang="nl-NL" sz="2200" dirty="0"/>
                    </a:p>
                    <a:p>
                      <a:pPr marL="0" indent="0">
                        <a:buFontTx/>
                        <a:buNone/>
                      </a:pPr>
                      <a:endParaRPr lang="nl-NL" sz="22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nl-NL" sz="2200" i="1" dirty="0"/>
                        <a:t>He </a:t>
                      </a:r>
                      <a:r>
                        <a:rPr lang="nl-NL" sz="2200" b="1" i="1" dirty="0" err="1"/>
                        <a:t>watches</a:t>
                      </a:r>
                      <a:r>
                        <a:rPr lang="nl-NL" sz="2200" b="1" i="1" dirty="0"/>
                        <a:t> </a:t>
                      </a:r>
                      <a:r>
                        <a:rPr lang="nl-NL" sz="2200" b="0" i="1" dirty="0"/>
                        <a:t>tv </a:t>
                      </a:r>
                      <a:r>
                        <a:rPr lang="nl-NL" sz="2200" b="0" i="1" dirty="0" err="1"/>
                        <a:t>every</a:t>
                      </a:r>
                      <a:r>
                        <a:rPr lang="nl-NL" sz="2200" b="0" i="1" dirty="0"/>
                        <a:t> evening.</a:t>
                      </a:r>
                      <a:endParaRPr lang="nl-NL" sz="2200" b="1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Am/are/is + ww. + </a:t>
                      </a:r>
                      <a:r>
                        <a:rPr lang="nl-NL" sz="2200" dirty="0" err="1"/>
                        <a:t>ing</a:t>
                      </a:r>
                      <a:endParaRPr lang="nl-NL" sz="2200" dirty="0"/>
                    </a:p>
                    <a:p>
                      <a:endParaRPr lang="nl-NL" sz="2200" dirty="0"/>
                    </a:p>
                    <a:p>
                      <a:endParaRPr lang="nl-NL" sz="2200" dirty="0"/>
                    </a:p>
                    <a:p>
                      <a:r>
                        <a:rPr lang="nl-NL" sz="2200" i="1" dirty="0"/>
                        <a:t>I </a:t>
                      </a:r>
                      <a:r>
                        <a:rPr lang="nl-NL" sz="2200" b="1" i="1" dirty="0" err="1"/>
                        <a:t>am</a:t>
                      </a:r>
                      <a:r>
                        <a:rPr lang="nl-NL" sz="2200" b="1" i="1" dirty="0"/>
                        <a:t> reading</a:t>
                      </a:r>
                      <a:r>
                        <a:rPr lang="nl-NL" sz="2200" b="0" i="1" dirty="0"/>
                        <a:t> a </a:t>
                      </a:r>
                      <a:r>
                        <a:rPr lang="nl-NL" sz="2200" b="0" i="1" dirty="0" err="1"/>
                        <a:t>book</a:t>
                      </a:r>
                      <a:r>
                        <a:rPr lang="nl-NL" sz="2200" b="0" i="1" dirty="0"/>
                        <a:t> right </a:t>
                      </a:r>
                      <a:r>
                        <a:rPr lang="nl-NL" sz="2200" b="0" i="1" dirty="0" err="1"/>
                        <a:t>now</a:t>
                      </a:r>
                      <a:endParaRPr lang="nl-NL" sz="2200" i="1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330672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r>
                        <a:rPr lang="nl-NL" sz="2200" b="1" dirty="0"/>
                        <a:t>     </a:t>
                      </a:r>
                    </a:p>
                    <a:p>
                      <a:r>
                        <a:rPr lang="nl-NL" sz="2200" b="1" dirty="0"/>
                        <a:t>     ?</a:t>
                      </a:r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Do/Does + persoon + hele ww.</a:t>
                      </a:r>
                    </a:p>
                    <a:p>
                      <a:endParaRPr lang="nl-NL" sz="2200" dirty="0"/>
                    </a:p>
                    <a:p>
                      <a:r>
                        <a:rPr lang="nl-NL" sz="2200" b="1" i="1" dirty="0"/>
                        <a:t>Do </a:t>
                      </a:r>
                      <a:r>
                        <a:rPr lang="nl-NL" sz="2200" b="0" i="1" dirty="0" err="1"/>
                        <a:t>you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1" i="1" dirty="0"/>
                        <a:t>like</a:t>
                      </a:r>
                      <a:r>
                        <a:rPr lang="nl-NL" sz="2200" b="0" i="1" dirty="0"/>
                        <a:t> pizza?</a:t>
                      </a:r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Am/are/is + persoon + ww. + </a:t>
                      </a:r>
                      <a:r>
                        <a:rPr lang="nl-NL" sz="2200" dirty="0" err="1"/>
                        <a:t>ing</a:t>
                      </a:r>
                      <a:endParaRPr lang="nl-NL" sz="2200" dirty="0"/>
                    </a:p>
                    <a:p>
                      <a:endParaRPr lang="nl-NL" sz="2200" dirty="0"/>
                    </a:p>
                    <a:p>
                      <a:r>
                        <a:rPr lang="nl-NL" sz="2200" b="1" i="1" dirty="0"/>
                        <a:t>Are </a:t>
                      </a:r>
                      <a:r>
                        <a:rPr lang="nl-NL" sz="2200" b="0" i="1" dirty="0" err="1"/>
                        <a:t>you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1" i="1" dirty="0" err="1"/>
                        <a:t>listening</a:t>
                      </a:r>
                      <a:r>
                        <a:rPr lang="nl-NL" sz="2200" b="0" i="1" dirty="0"/>
                        <a:t> </a:t>
                      </a:r>
                      <a:r>
                        <a:rPr lang="nl-NL" sz="2200" b="0" i="1" dirty="0" err="1"/>
                        <a:t>to</a:t>
                      </a:r>
                      <a:r>
                        <a:rPr lang="nl-NL" sz="2200" b="0" i="1" dirty="0"/>
                        <a:t> me?</a:t>
                      </a:r>
                      <a:endParaRPr lang="nl-NL" sz="2200" b="1" i="1" dirty="0"/>
                    </a:p>
                  </a:txBody>
                  <a:tcPr>
                    <a:solidFill>
                      <a:srgbClr val="F8E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055526"/>
                  </a:ext>
                </a:extLst>
              </a:tr>
              <a:tr h="1425518">
                <a:tc>
                  <a:txBody>
                    <a:bodyPr/>
                    <a:lstStyle/>
                    <a:p>
                      <a:r>
                        <a:rPr lang="nl-NL" sz="2200" b="1" dirty="0"/>
                        <a:t> </a:t>
                      </a:r>
                    </a:p>
                    <a:p>
                      <a:r>
                        <a:rPr lang="nl-NL" sz="2200" b="1" dirty="0"/>
                        <a:t>      _ </a:t>
                      </a:r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Persoon + </a:t>
                      </a:r>
                      <a:r>
                        <a:rPr lang="nl-NL" sz="2200" dirty="0" err="1"/>
                        <a:t>don’t</a:t>
                      </a:r>
                      <a:r>
                        <a:rPr lang="nl-NL" sz="2200" dirty="0"/>
                        <a:t>/</a:t>
                      </a:r>
                      <a:r>
                        <a:rPr lang="nl-NL" sz="2200" dirty="0" err="1"/>
                        <a:t>doesn’t</a:t>
                      </a:r>
                      <a:r>
                        <a:rPr lang="nl-NL" sz="2200" dirty="0"/>
                        <a:t> + hele ww.</a:t>
                      </a:r>
                    </a:p>
                    <a:p>
                      <a:endParaRPr lang="nl-NL" sz="2200" dirty="0"/>
                    </a:p>
                    <a:p>
                      <a:r>
                        <a:rPr lang="nl-NL" sz="2200" b="0" i="1" dirty="0"/>
                        <a:t>We </a:t>
                      </a:r>
                      <a:r>
                        <a:rPr lang="nl-NL" sz="2200" b="1" i="1" dirty="0" err="1"/>
                        <a:t>don’t</a:t>
                      </a:r>
                      <a:r>
                        <a:rPr lang="nl-NL" sz="2200" b="1" i="1" dirty="0"/>
                        <a:t> </a:t>
                      </a:r>
                      <a:r>
                        <a:rPr lang="nl-NL" sz="2200" b="1" i="1" dirty="0" err="1"/>
                        <a:t>eat</a:t>
                      </a:r>
                      <a:r>
                        <a:rPr lang="nl-NL" sz="2200" b="0" i="1" dirty="0"/>
                        <a:t> pizza </a:t>
                      </a:r>
                      <a:r>
                        <a:rPr lang="nl-NL" sz="2200" b="0" i="1" dirty="0" err="1"/>
                        <a:t>every</a:t>
                      </a:r>
                      <a:r>
                        <a:rPr lang="nl-NL" sz="2200" b="0" i="1" dirty="0"/>
                        <a:t> week.</a:t>
                      </a:r>
                    </a:p>
                  </a:txBody>
                  <a:tcPr>
                    <a:solidFill>
                      <a:srgbClr val="FDF8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Persoon + </a:t>
                      </a:r>
                      <a:r>
                        <a:rPr lang="nl-NL" sz="2200" dirty="0" err="1"/>
                        <a:t>am</a:t>
                      </a:r>
                      <a:r>
                        <a:rPr lang="nl-NL" sz="2200" dirty="0"/>
                        <a:t>/are/is + </a:t>
                      </a:r>
                      <a:r>
                        <a:rPr lang="nl-NL" sz="2200" dirty="0" err="1"/>
                        <a:t>not</a:t>
                      </a:r>
                      <a:r>
                        <a:rPr lang="nl-NL" sz="2200" dirty="0"/>
                        <a:t> + </a:t>
                      </a:r>
                      <a:r>
                        <a:rPr lang="nl-NL" sz="2200" dirty="0" err="1"/>
                        <a:t>ww</a:t>
                      </a:r>
                      <a:r>
                        <a:rPr lang="nl-NL" sz="2200" dirty="0"/>
                        <a:t>.+</a:t>
                      </a:r>
                      <a:r>
                        <a:rPr lang="nl-NL" sz="2200" dirty="0" err="1"/>
                        <a:t>ing</a:t>
                      </a:r>
                      <a:endParaRPr lang="nl-NL" sz="2200" dirty="0"/>
                    </a:p>
                    <a:p>
                      <a:endParaRPr lang="nl-NL" sz="2200" i="1" dirty="0"/>
                    </a:p>
                    <a:p>
                      <a:r>
                        <a:rPr lang="nl-NL" sz="2200" i="1" dirty="0"/>
                        <a:t>It </a:t>
                      </a:r>
                      <a:r>
                        <a:rPr lang="nl-NL" sz="2200" b="1" i="1" dirty="0" err="1"/>
                        <a:t>isn’t</a:t>
                      </a:r>
                      <a:r>
                        <a:rPr lang="nl-NL" sz="2200" b="1" i="1" dirty="0"/>
                        <a:t> </a:t>
                      </a:r>
                      <a:r>
                        <a:rPr lang="nl-NL" sz="2200" b="1" i="1" dirty="0" err="1"/>
                        <a:t>raining</a:t>
                      </a:r>
                      <a:r>
                        <a:rPr lang="nl-NL" sz="2200" b="0" i="1" dirty="0"/>
                        <a:t>.</a:t>
                      </a:r>
                      <a:endParaRPr lang="nl-NL" sz="2200" dirty="0"/>
                    </a:p>
                  </a:txBody>
                  <a:tcPr>
                    <a:solidFill>
                      <a:srgbClr val="FDF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124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04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Aangepast 4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DF62F4"/>
      </a:accent1>
      <a:accent2>
        <a:srgbClr val="05E0DB"/>
      </a:accent2>
      <a:accent3>
        <a:srgbClr val="9900FF"/>
      </a:accent3>
      <a:accent4>
        <a:srgbClr val="05E0DB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89</TotalTime>
  <Words>389</Words>
  <Application>Microsoft Office PowerPoint</Application>
  <PresentationFormat>Diavoorstelling (4:3)</PresentationFormat>
  <Paragraphs>95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Tw Cen MT</vt:lpstr>
      <vt:lpstr>Wingdings</vt:lpstr>
      <vt:lpstr>Wingdings 2</vt:lpstr>
      <vt:lpstr>Mediaan</vt:lpstr>
      <vt:lpstr>Present Simple vs Present Continuous</vt:lpstr>
      <vt:lpstr>Do you play sports?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Comenius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vs Present Continuous</dc:title>
  <dc:creator>Schot, R.L.J.</dc:creator>
  <cp:lastModifiedBy>Schot, R.L.J.</cp:lastModifiedBy>
  <cp:revision>1</cp:revision>
  <dcterms:created xsi:type="dcterms:W3CDTF">2018-09-10T11:17:44Z</dcterms:created>
  <dcterms:modified xsi:type="dcterms:W3CDTF">2019-09-13T09:06:40Z</dcterms:modified>
</cp:coreProperties>
</file>