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57" r:id="rId5"/>
    <p:sldId id="258" r:id="rId6"/>
    <p:sldId id="265" r:id="rId7"/>
    <p:sldId id="259" r:id="rId8"/>
    <p:sldId id="266" r:id="rId9"/>
    <p:sldId id="260" r:id="rId10"/>
    <p:sldId id="270" r:id="rId11"/>
    <p:sldId id="268" r:id="rId12"/>
    <p:sldId id="263" r:id="rId13"/>
    <p:sldId id="271" r:id="rId14"/>
    <p:sldId id="269" r:id="rId15"/>
    <p:sldId id="273" r:id="rId16"/>
    <p:sldId id="272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E3F63B-68DA-4250-AF3F-F31A195B56F7}" v="1252" dt="2020-10-09T08:35:34.0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61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19E3F63B-68DA-4250-AF3F-F31A195B56F7}"/>
    <pc:docChg chg="undo custSel mod addSld delSld modSld sldOrd">
      <pc:chgData name="Schot, R.L.J." userId="809a0d5f-f967-4cd2-9a01-7625662a00b2" providerId="ADAL" clId="{19E3F63B-68DA-4250-AF3F-F31A195B56F7}" dt="2020-10-09T08:35:34.015" v="3475"/>
      <pc:docMkLst>
        <pc:docMk/>
      </pc:docMkLst>
      <pc:sldChg chg="addSp delSp modSp setBg">
        <pc:chgData name="Schot, R.L.J." userId="809a0d5f-f967-4cd2-9a01-7625662a00b2" providerId="ADAL" clId="{19E3F63B-68DA-4250-AF3F-F31A195B56F7}" dt="2020-09-28T09:33:42.927" v="398" actId="1076"/>
        <pc:sldMkLst>
          <pc:docMk/>
          <pc:sldMk cId="3824906872" sldId="256"/>
        </pc:sldMkLst>
        <pc:spChg chg="mod">
          <ac:chgData name="Schot, R.L.J." userId="809a0d5f-f967-4cd2-9a01-7625662a00b2" providerId="ADAL" clId="{19E3F63B-68DA-4250-AF3F-F31A195B56F7}" dt="2020-09-28T09:33:42.927" v="398" actId="1076"/>
          <ac:spMkLst>
            <pc:docMk/>
            <pc:sldMk cId="3824906872" sldId="256"/>
            <ac:spMk id="2" creationId="{00000000-0000-0000-0000-000000000000}"/>
          </ac:spMkLst>
        </pc:spChg>
        <pc:spChg chg="del mod">
          <ac:chgData name="Schot, R.L.J." userId="809a0d5f-f967-4cd2-9a01-7625662a00b2" providerId="ADAL" clId="{19E3F63B-68DA-4250-AF3F-F31A195B56F7}" dt="2020-09-28T09:32:53.554" v="367" actId="478"/>
          <ac:spMkLst>
            <pc:docMk/>
            <pc:sldMk cId="3824906872" sldId="256"/>
            <ac:spMk id="3" creationId="{00000000-0000-0000-0000-000000000000}"/>
          </ac:spMkLst>
        </pc:spChg>
        <pc:spChg chg="add del mod">
          <ac:chgData name="Schot, R.L.J." userId="809a0d5f-f967-4cd2-9a01-7625662a00b2" providerId="ADAL" clId="{19E3F63B-68DA-4250-AF3F-F31A195B56F7}" dt="2020-09-28T09:32:56.066" v="368" actId="478"/>
          <ac:spMkLst>
            <pc:docMk/>
            <pc:sldMk cId="3824906872" sldId="256"/>
            <ac:spMk id="5" creationId="{F3977B99-1644-452A-A362-C7752887194E}"/>
          </ac:spMkLst>
        </pc:spChg>
        <pc:picChg chg="add del mod">
          <ac:chgData name="Schot, R.L.J." userId="809a0d5f-f967-4cd2-9a01-7625662a00b2" providerId="ADAL" clId="{19E3F63B-68DA-4250-AF3F-F31A195B56F7}" dt="2020-09-28T09:30:49.068" v="320" actId="478"/>
          <ac:picMkLst>
            <pc:docMk/>
            <pc:sldMk cId="3824906872" sldId="256"/>
            <ac:picMk id="2050" creationId="{214047B4-9B95-4D3B-A82F-D810D940A9B6}"/>
          </ac:picMkLst>
        </pc:picChg>
      </pc:sldChg>
      <pc:sldChg chg="addSp delSp modSp modAnim">
        <pc:chgData name="Schot, R.L.J." userId="809a0d5f-f967-4cd2-9a01-7625662a00b2" providerId="ADAL" clId="{19E3F63B-68DA-4250-AF3F-F31A195B56F7}" dt="2020-09-28T09:52:42.582" v="1265"/>
        <pc:sldMkLst>
          <pc:docMk/>
          <pc:sldMk cId="2752193815" sldId="257"/>
        </pc:sldMkLst>
        <pc:spChg chg="mod">
          <ac:chgData name="Schot, R.L.J." userId="809a0d5f-f967-4cd2-9a01-7625662a00b2" providerId="ADAL" clId="{19E3F63B-68DA-4250-AF3F-F31A195B56F7}" dt="2020-09-28T09:36:47.400" v="629" actId="113"/>
          <ac:spMkLst>
            <pc:docMk/>
            <pc:sldMk cId="2752193815" sldId="257"/>
            <ac:spMk id="2" creationId="{00000000-0000-0000-0000-000000000000}"/>
          </ac:spMkLst>
        </pc:spChg>
        <pc:spChg chg="mod">
          <ac:chgData name="Schot, R.L.J." userId="809a0d5f-f967-4cd2-9a01-7625662a00b2" providerId="ADAL" clId="{19E3F63B-68DA-4250-AF3F-F31A195B56F7}" dt="2020-09-28T09:52:39.503" v="1264" actId="20577"/>
          <ac:spMkLst>
            <pc:docMk/>
            <pc:sldMk cId="2752193815" sldId="257"/>
            <ac:spMk id="3" creationId="{00000000-0000-0000-0000-000000000000}"/>
          </ac:spMkLst>
        </pc:spChg>
        <pc:picChg chg="add del mod">
          <ac:chgData name="Schot, R.L.J." userId="809a0d5f-f967-4cd2-9a01-7625662a00b2" providerId="ADAL" clId="{19E3F63B-68DA-4250-AF3F-F31A195B56F7}" dt="2020-09-28T09:52:29.841" v="1229" actId="478"/>
          <ac:picMkLst>
            <pc:docMk/>
            <pc:sldMk cId="2752193815" sldId="257"/>
            <ac:picMk id="1026" creationId="{00000000-0000-0000-0000-000000000000}"/>
          </ac:picMkLst>
        </pc:picChg>
      </pc:sldChg>
      <pc:sldChg chg="addSp modSp ord modAnim">
        <pc:chgData name="Schot, R.L.J." userId="809a0d5f-f967-4cd2-9a01-7625662a00b2" providerId="ADAL" clId="{19E3F63B-68DA-4250-AF3F-F31A195B56F7}" dt="2020-09-28T09:53:35.390" v="1269"/>
        <pc:sldMkLst>
          <pc:docMk/>
          <pc:sldMk cId="879517224" sldId="258"/>
        </pc:sldMkLst>
        <pc:spChg chg="mod">
          <ac:chgData name="Schot, R.L.J." userId="809a0d5f-f967-4cd2-9a01-7625662a00b2" providerId="ADAL" clId="{19E3F63B-68DA-4250-AF3F-F31A195B56F7}" dt="2020-09-28T09:40:17.447" v="695" actId="113"/>
          <ac:spMkLst>
            <pc:docMk/>
            <pc:sldMk cId="879517224" sldId="258"/>
            <ac:spMk id="2" creationId="{00000000-0000-0000-0000-000000000000}"/>
          </ac:spMkLst>
        </pc:spChg>
        <pc:spChg chg="mod">
          <ac:chgData name="Schot, R.L.J." userId="809a0d5f-f967-4cd2-9a01-7625662a00b2" providerId="ADAL" clId="{19E3F63B-68DA-4250-AF3F-F31A195B56F7}" dt="2020-09-28T09:43:09.661" v="817" actId="20577"/>
          <ac:spMkLst>
            <pc:docMk/>
            <pc:sldMk cId="879517224" sldId="258"/>
            <ac:spMk id="3" creationId="{00000000-0000-0000-0000-000000000000}"/>
          </ac:spMkLst>
        </pc:spChg>
        <pc:picChg chg="add mod">
          <ac:chgData name="Schot, R.L.J." userId="809a0d5f-f967-4cd2-9a01-7625662a00b2" providerId="ADAL" clId="{19E3F63B-68DA-4250-AF3F-F31A195B56F7}" dt="2020-09-28T09:43:16.604" v="820" actId="1076"/>
          <ac:picMkLst>
            <pc:docMk/>
            <pc:sldMk cId="879517224" sldId="258"/>
            <ac:picMk id="3074" creationId="{86BF5EDC-3BDA-4A34-A5E4-ACCEAF0ECAF3}"/>
          </ac:picMkLst>
        </pc:picChg>
      </pc:sldChg>
      <pc:sldChg chg="addSp delSp modSp delAnim modAnim">
        <pc:chgData name="Schot, R.L.J." userId="809a0d5f-f967-4cd2-9a01-7625662a00b2" providerId="ADAL" clId="{19E3F63B-68DA-4250-AF3F-F31A195B56F7}" dt="2020-09-28T10:11:16.386" v="1725" actId="1076"/>
        <pc:sldMkLst>
          <pc:docMk/>
          <pc:sldMk cId="3845504793" sldId="259"/>
        </pc:sldMkLst>
        <pc:spChg chg="mod">
          <ac:chgData name="Schot, R.L.J." userId="809a0d5f-f967-4cd2-9a01-7625662a00b2" providerId="ADAL" clId="{19E3F63B-68DA-4250-AF3F-F31A195B56F7}" dt="2020-09-28T09:48:46.256" v="1051" actId="113"/>
          <ac:spMkLst>
            <pc:docMk/>
            <pc:sldMk cId="3845504793" sldId="259"/>
            <ac:spMk id="2" creationId="{00000000-0000-0000-0000-000000000000}"/>
          </ac:spMkLst>
        </pc:spChg>
        <pc:spChg chg="mod">
          <ac:chgData name="Schot, R.L.J." userId="809a0d5f-f967-4cd2-9a01-7625662a00b2" providerId="ADAL" clId="{19E3F63B-68DA-4250-AF3F-F31A195B56F7}" dt="2020-09-28T10:11:11.741" v="1723" actId="20577"/>
          <ac:spMkLst>
            <pc:docMk/>
            <pc:sldMk cId="3845504793" sldId="259"/>
            <ac:spMk id="3" creationId="{00000000-0000-0000-0000-000000000000}"/>
          </ac:spMkLst>
        </pc:spChg>
        <pc:spChg chg="del mod">
          <ac:chgData name="Schot, R.L.J." userId="809a0d5f-f967-4cd2-9a01-7625662a00b2" providerId="ADAL" clId="{19E3F63B-68DA-4250-AF3F-F31A195B56F7}" dt="2020-09-28T10:10:17.751" v="1684" actId="478"/>
          <ac:spMkLst>
            <pc:docMk/>
            <pc:sldMk cId="3845504793" sldId="259"/>
            <ac:spMk id="4" creationId="{00000000-0000-0000-0000-000000000000}"/>
          </ac:spMkLst>
        </pc:spChg>
        <pc:spChg chg="del mod">
          <ac:chgData name="Schot, R.L.J." userId="809a0d5f-f967-4cd2-9a01-7625662a00b2" providerId="ADAL" clId="{19E3F63B-68DA-4250-AF3F-F31A195B56F7}" dt="2020-09-28T10:10:20.577" v="1685" actId="478"/>
          <ac:spMkLst>
            <pc:docMk/>
            <pc:sldMk cId="3845504793" sldId="259"/>
            <ac:spMk id="5" creationId="{00000000-0000-0000-0000-000000000000}"/>
          </ac:spMkLst>
        </pc:spChg>
        <pc:picChg chg="add mod">
          <ac:chgData name="Schot, R.L.J." userId="809a0d5f-f967-4cd2-9a01-7625662a00b2" providerId="ADAL" clId="{19E3F63B-68DA-4250-AF3F-F31A195B56F7}" dt="2020-09-28T10:11:16.386" v="1725" actId="1076"/>
          <ac:picMkLst>
            <pc:docMk/>
            <pc:sldMk cId="3845504793" sldId="259"/>
            <ac:picMk id="1026" creationId="{5CF0D569-2B92-4D0C-93BF-91B4AA6C5271}"/>
          </ac:picMkLst>
        </pc:picChg>
      </pc:sldChg>
      <pc:sldChg chg="modSp">
        <pc:chgData name="Schot, R.L.J." userId="809a0d5f-f967-4cd2-9a01-7625662a00b2" providerId="ADAL" clId="{19E3F63B-68DA-4250-AF3F-F31A195B56F7}" dt="2020-09-28T09:57:28.617" v="1326" actId="1076"/>
        <pc:sldMkLst>
          <pc:docMk/>
          <pc:sldMk cId="2860174591" sldId="260"/>
        </pc:sldMkLst>
        <pc:spChg chg="mod">
          <ac:chgData name="Schot, R.L.J." userId="809a0d5f-f967-4cd2-9a01-7625662a00b2" providerId="ADAL" clId="{19E3F63B-68DA-4250-AF3F-F31A195B56F7}" dt="2020-09-28T09:56:57.798" v="1314" actId="113"/>
          <ac:spMkLst>
            <pc:docMk/>
            <pc:sldMk cId="2860174591" sldId="260"/>
            <ac:spMk id="2" creationId="{00000000-0000-0000-0000-000000000000}"/>
          </ac:spMkLst>
        </pc:spChg>
        <pc:spChg chg="mod">
          <ac:chgData name="Schot, R.L.J." userId="809a0d5f-f967-4cd2-9a01-7625662a00b2" providerId="ADAL" clId="{19E3F63B-68DA-4250-AF3F-F31A195B56F7}" dt="2020-09-28T09:56:55.809" v="1313" actId="14100"/>
          <ac:spMkLst>
            <pc:docMk/>
            <pc:sldMk cId="2860174591" sldId="260"/>
            <ac:spMk id="3" creationId="{00000000-0000-0000-0000-000000000000}"/>
          </ac:spMkLst>
        </pc:spChg>
        <pc:spChg chg="mod">
          <ac:chgData name="Schot, R.L.J." userId="809a0d5f-f967-4cd2-9a01-7625662a00b2" providerId="ADAL" clId="{19E3F63B-68DA-4250-AF3F-F31A195B56F7}" dt="2020-09-28T09:57:28.617" v="1326" actId="1076"/>
          <ac:spMkLst>
            <pc:docMk/>
            <pc:sldMk cId="2860174591" sldId="260"/>
            <ac:spMk id="4" creationId="{00000000-0000-0000-0000-000000000000}"/>
          </ac:spMkLst>
        </pc:spChg>
        <pc:spChg chg="mod">
          <ac:chgData name="Schot, R.L.J." userId="809a0d5f-f967-4cd2-9a01-7625662a00b2" providerId="ADAL" clId="{19E3F63B-68DA-4250-AF3F-F31A195B56F7}" dt="2020-09-28T09:57:25.257" v="1324" actId="1076"/>
          <ac:spMkLst>
            <pc:docMk/>
            <pc:sldMk cId="2860174591" sldId="260"/>
            <ac:spMk id="5" creationId="{00000000-0000-0000-0000-000000000000}"/>
          </ac:spMkLst>
        </pc:spChg>
        <pc:spChg chg="mod">
          <ac:chgData name="Schot, R.L.J." userId="809a0d5f-f967-4cd2-9a01-7625662a00b2" providerId="ADAL" clId="{19E3F63B-68DA-4250-AF3F-F31A195B56F7}" dt="2020-09-28T09:57:20.970" v="1322" actId="113"/>
          <ac:spMkLst>
            <pc:docMk/>
            <pc:sldMk cId="2860174591" sldId="260"/>
            <ac:spMk id="6" creationId="{00000000-0000-0000-0000-000000000000}"/>
          </ac:spMkLst>
        </pc:spChg>
        <pc:spChg chg="mod">
          <ac:chgData name="Schot, R.L.J." userId="809a0d5f-f967-4cd2-9a01-7625662a00b2" providerId="ADAL" clId="{19E3F63B-68DA-4250-AF3F-F31A195B56F7}" dt="2020-09-28T09:57:17.272" v="1320" actId="113"/>
          <ac:spMkLst>
            <pc:docMk/>
            <pc:sldMk cId="2860174591" sldId="260"/>
            <ac:spMk id="7" creationId="{00000000-0000-0000-0000-000000000000}"/>
          </ac:spMkLst>
        </pc:spChg>
      </pc:sldChg>
      <pc:sldChg chg="delSp modSp add del delAnim">
        <pc:chgData name="Schot, R.L.J." userId="809a0d5f-f967-4cd2-9a01-7625662a00b2" providerId="ADAL" clId="{19E3F63B-68DA-4250-AF3F-F31A195B56F7}" dt="2020-09-28T09:57:52.340" v="1327" actId="2696"/>
        <pc:sldMkLst>
          <pc:docMk/>
          <pc:sldMk cId="1890967204" sldId="261"/>
        </pc:sldMkLst>
        <pc:spChg chg="mod">
          <ac:chgData name="Schot, R.L.J." userId="809a0d5f-f967-4cd2-9a01-7625662a00b2" providerId="ADAL" clId="{19E3F63B-68DA-4250-AF3F-F31A195B56F7}" dt="2020-09-24T11:32:50.201" v="198" actId="20577"/>
          <ac:spMkLst>
            <pc:docMk/>
            <pc:sldMk cId="1890967204" sldId="261"/>
            <ac:spMk id="3" creationId="{00000000-0000-0000-0000-000000000000}"/>
          </ac:spMkLst>
        </pc:spChg>
        <pc:spChg chg="del">
          <ac:chgData name="Schot, R.L.J." userId="809a0d5f-f967-4cd2-9a01-7625662a00b2" providerId="ADAL" clId="{19E3F63B-68DA-4250-AF3F-F31A195B56F7}" dt="2020-09-24T11:31:13.306" v="131" actId="478"/>
          <ac:spMkLst>
            <pc:docMk/>
            <pc:sldMk cId="1890967204" sldId="261"/>
            <ac:spMk id="4" creationId="{00000000-0000-0000-0000-000000000000}"/>
          </ac:spMkLst>
        </pc:spChg>
        <pc:spChg chg="del">
          <ac:chgData name="Schot, R.L.J." userId="809a0d5f-f967-4cd2-9a01-7625662a00b2" providerId="ADAL" clId="{19E3F63B-68DA-4250-AF3F-F31A195B56F7}" dt="2020-09-24T11:31:10.974" v="130" actId="478"/>
          <ac:spMkLst>
            <pc:docMk/>
            <pc:sldMk cId="1890967204" sldId="261"/>
            <ac:spMk id="5" creationId="{00000000-0000-0000-0000-000000000000}"/>
          </ac:spMkLst>
        </pc:spChg>
        <pc:spChg chg="del">
          <ac:chgData name="Schot, R.L.J." userId="809a0d5f-f967-4cd2-9a01-7625662a00b2" providerId="ADAL" clId="{19E3F63B-68DA-4250-AF3F-F31A195B56F7}" dt="2020-09-24T11:31:08.615" v="129" actId="478"/>
          <ac:spMkLst>
            <pc:docMk/>
            <pc:sldMk cId="1890967204" sldId="261"/>
            <ac:spMk id="6" creationId="{00000000-0000-0000-0000-000000000000}"/>
          </ac:spMkLst>
        </pc:spChg>
        <pc:spChg chg="del mod">
          <ac:chgData name="Schot, R.L.J." userId="809a0d5f-f967-4cd2-9a01-7625662a00b2" providerId="ADAL" clId="{19E3F63B-68DA-4250-AF3F-F31A195B56F7}" dt="2020-09-24T11:31:06.679" v="128" actId="478"/>
          <ac:spMkLst>
            <pc:docMk/>
            <pc:sldMk cId="1890967204" sldId="261"/>
            <ac:spMk id="7" creationId="{00000000-0000-0000-0000-000000000000}"/>
          </ac:spMkLst>
        </pc:spChg>
      </pc:sldChg>
      <pc:sldChg chg="add del">
        <pc:chgData name="Schot, R.L.J." userId="809a0d5f-f967-4cd2-9a01-7625662a00b2" providerId="ADAL" clId="{19E3F63B-68DA-4250-AF3F-F31A195B56F7}" dt="2020-09-28T09:25:21.743" v="211"/>
        <pc:sldMkLst>
          <pc:docMk/>
          <pc:sldMk cId="702662487" sldId="262"/>
        </pc:sldMkLst>
      </pc:sldChg>
      <pc:sldChg chg="addSp delSp modSp add mod setBg">
        <pc:chgData name="Schot, R.L.J." userId="809a0d5f-f967-4cd2-9a01-7625662a00b2" providerId="ADAL" clId="{19E3F63B-68DA-4250-AF3F-F31A195B56F7}" dt="2020-09-28T09:26:56.127" v="294" actId="113"/>
        <pc:sldMkLst>
          <pc:docMk/>
          <pc:sldMk cId="4180127160" sldId="262"/>
        </pc:sldMkLst>
        <pc:spChg chg="mod ord">
          <ac:chgData name="Schot, R.L.J." userId="809a0d5f-f967-4cd2-9a01-7625662a00b2" providerId="ADAL" clId="{19E3F63B-68DA-4250-AF3F-F31A195B56F7}" dt="2020-09-28T09:26:56.127" v="294" actId="113"/>
          <ac:spMkLst>
            <pc:docMk/>
            <pc:sldMk cId="4180127160" sldId="262"/>
            <ac:spMk id="2" creationId="{123ED19F-1A08-4E16-A605-8B6CEF4B5959}"/>
          </ac:spMkLst>
        </pc:spChg>
        <pc:spChg chg="del mod">
          <ac:chgData name="Schot, R.L.J." userId="809a0d5f-f967-4cd2-9a01-7625662a00b2" providerId="ADAL" clId="{19E3F63B-68DA-4250-AF3F-F31A195B56F7}" dt="2020-09-28T09:26:48.651" v="292"/>
          <ac:spMkLst>
            <pc:docMk/>
            <pc:sldMk cId="4180127160" sldId="262"/>
            <ac:spMk id="3" creationId="{D1AE4B70-A032-4FC1-83E2-329F70B84183}"/>
          </ac:spMkLst>
        </pc:spChg>
        <pc:spChg chg="add">
          <ac:chgData name="Schot, R.L.J." userId="809a0d5f-f967-4cd2-9a01-7625662a00b2" providerId="ADAL" clId="{19E3F63B-68DA-4250-AF3F-F31A195B56F7}" dt="2020-09-28T09:26:52.400" v="293" actId="26606"/>
          <ac:spMkLst>
            <pc:docMk/>
            <pc:sldMk cId="4180127160" sldId="262"/>
            <ac:spMk id="71" creationId="{37C89E4B-3C9F-44B9-8B86-D9E3D112D8EC}"/>
          </ac:spMkLst>
        </pc:spChg>
        <pc:picChg chg="add mod">
          <ac:chgData name="Schot, R.L.J." userId="809a0d5f-f967-4cd2-9a01-7625662a00b2" providerId="ADAL" clId="{19E3F63B-68DA-4250-AF3F-F31A195B56F7}" dt="2020-09-28T09:26:52.400" v="293" actId="26606"/>
          <ac:picMkLst>
            <pc:docMk/>
            <pc:sldMk cId="4180127160" sldId="262"/>
            <ac:picMk id="1026" creationId="{3939900E-48C0-4B89-B4EA-C0D412B2B5D5}"/>
          </ac:picMkLst>
        </pc:picChg>
        <pc:cxnChg chg="add">
          <ac:chgData name="Schot, R.L.J." userId="809a0d5f-f967-4cd2-9a01-7625662a00b2" providerId="ADAL" clId="{19E3F63B-68DA-4250-AF3F-F31A195B56F7}" dt="2020-09-28T09:26:52.400" v="293" actId="26606"/>
          <ac:cxnSpMkLst>
            <pc:docMk/>
            <pc:sldMk cId="4180127160" sldId="262"/>
            <ac:cxnSpMk id="73" creationId="{AA2EAA10-076F-46BD-8F0F-B9A2FB77A85C}"/>
          </ac:cxnSpMkLst>
        </pc:cxnChg>
        <pc:cxnChg chg="add">
          <ac:chgData name="Schot, R.L.J." userId="809a0d5f-f967-4cd2-9a01-7625662a00b2" providerId="ADAL" clId="{19E3F63B-68DA-4250-AF3F-F31A195B56F7}" dt="2020-09-28T09:26:52.400" v="293" actId="26606"/>
          <ac:cxnSpMkLst>
            <pc:docMk/>
            <pc:sldMk cId="4180127160" sldId="262"/>
            <ac:cxnSpMk id="75" creationId="{D891E407-403B-4764-86C9-33A56D3BCAA3}"/>
          </ac:cxnSpMkLst>
        </pc:cxnChg>
      </pc:sldChg>
      <pc:sldChg chg="addSp modSp add mod modClrScheme chgLayout">
        <pc:chgData name="Schot, R.L.J." userId="809a0d5f-f967-4cd2-9a01-7625662a00b2" providerId="ADAL" clId="{19E3F63B-68DA-4250-AF3F-F31A195B56F7}" dt="2020-10-09T08:17:08.731" v="2410" actId="1076"/>
        <pc:sldMkLst>
          <pc:docMk/>
          <pc:sldMk cId="3742969222" sldId="263"/>
        </pc:sldMkLst>
        <pc:spChg chg="mod">
          <ac:chgData name="Schot, R.L.J." userId="809a0d5f-f967-4cd2-9a01-7625662a00b2" providerId="ADAL" clId="{19E3F63B-68DA-4250-AF3F-F31A195B56F7}" dt="2020-10-09T08:15:17.087" v="2390" actId="26606"/>
          <ac:spMkLst>
            <pc:docMk/>
            <pc:sldMk cId="3742969222" sldId="263"/>
            <ac:spMk id="2" creationId="{2E449C9E-139D-4200-83AC-C532AF1DF527}"/>
          </ac:spMkLst>
        </pc:spChg>
        <pc:spChg chg="mod">
          <ac:chgData name="Schot, R.L.J." userId="809a0d5f-f967-4cd2-9a01-7625662a00b2" providerId="ADAL" clId="{19E3F63B-68DA-4250-AF3F-F31A195B56F7}" dt="2020-10-09T08:17:01.711" v="2409" actId="14100"/>
          <ac:spMkLst>
            <pc:docMk/>
            <pc:sldMk cId="3742969222" sldId="263"/>
            <ac:spMk id="3" creationId="{7F96FDBB-39E2-4357-B8BF-830727B3BE03}"/>
          </ac:spMkLst>
        </pc:spChg>
        <pc:picChg chg="add mod">
          <ac:chgData name="Schot, R.L.J." userId="809a0d5f-f967-4cd2-9a01-7625662a00b2" providerId="ADAL" clId="{19E3F63B-68DA-4250-AF3F-F31A195B56F7}" dt="2020-10-09T08:17:08.731" v="2410" actId="1076"/>
          <ac:picMkLst>
            <pc:docMk/>
            <pc:sldMk cId="3742969222" sldId="263"/>
            <ac:picMk id="1026" creationId="{5B778E45-F4B9-4635-B75C-4E688D124F71}"/>
          </ac:picMkLst>
        </pc:picChg>
      </pc:sldChg>
      <pc:sldChg chg="addSp modSp add">
        <pc:chgData name="Schot, R.L.J." userId="809a0d5f-f967-4cd2-9a01-7625662a00b2" providerId="ADAL" clId="{19E3F63B-68DA-4250-AF3F-F31A195B56F7}" dt="2020-09-28T09:35:10.112" v="485" actId="20577"/>
        <pc:sldMkLst>
          <pc:docMk/>
          <pc:sldMk cId="2647121810" sldId="264"/>
        </pc:sldMkLst>
        <pc:spChg chg="add mod">
          <ac:chgData name="Schot, R.L.J." userId="809a0d5f-f967-4cd2-9a01-7625662a00b2" providerId="ADAL" clId="{19E3F63B-68DA-4250-AF3F-F31A195B56F7}" dt="2020-09-28T09:34:41.127" v="442" actId="207"/>
          <ac:spMkLst>
            <pc:docMk/>
            <pc:sldMk cId="2647121810" sldId="264"/>
            <ac:spMk id="3" creationId="{5D9BA43B-A3FC-436D-959E-28CA59EC77EB}"/>
          </ac:spMkLst>
        </pc:spChg>
        <pc:spChg chg="add mod">
          <ac:chgData name="Schot, R.L.J." userId="809a0d5f-f967-4cd2-9a01-7625662a00b2" providerId="ADAL" clId="{19E3F63B-68DA-4250-AF3F-F31A195B56F7}" dt="2020-09-28T09:34:58.325" v="459" actId="1076"/>
          <ac:spMkLst>
            <pc:docMk/>
            <pc:sldMk cId="2647121810" sldId="264"/>
            <ac:spMk id="8" creationId="{CB7DAF7A-4FD8-4D71-BA77-50512EE020F8}"/>
          </ac:spMkLst>
        </pc:spChg>
        <pc:spChg chg="add mod">
          <ac:chgData name="Schot, R.L.J." userId="809a0d5f-f967-4cd2-9a01-7625662a00b2" providerId="ADAL" clId="{19E3F63B-68DA-4250-AF3F-F31A195B56F7}" dt="2020-09-28T09:35:10.112" v="485" actId="20577"/>
          <ac:spMkLst>
            <pc:docMk/>
            <pc:sldMk cId="2647121810" sldId="264"/>
            <ac:spMk id="9" creationId="{3EC1D1C5-5A82-47AB-8AFC-A621355FC8F9}"/>
          </ac:spMkLst>
        </pc:spChg>
      </pc:sldChg>
      <pc:sldChg chg="addSp delSp modSp add del mod modClrScheme modAnim chgLayout">
        <pc:chgData name="Schot, R.L.J." userId="809a0d5f-f967-4cd2-9a01-7625662a00b2" providerId="ADAL" clId="{19E3F63B-68DA-4250-AF3F-F31A195B56F7}" dt="2020-09-28T09:37:53.460" v="652" actId="2696"/>
        <pc:sldMkLst>
          <pc:docMk/>
          <pc:sldMk cId="2129594472" sldId="265"/>
        </pc:sldMkLst>
        <pc:spChg chg="mod">
          <ac:chgData name="Schot, R.L.J." userId="809a0d5f-f967-4cd2-9a01-7625662a00b2" providerId="ADAL" clId="{19E3F63B-68DA-4250-AF3F-F31A195B56F7}" dt="2020-09-28T09:37:47.292" v="648" actId="26606"/>
          <ac:spMkLst>
            <pc:docMk/>
            <pc:sldMk cId="2129594472" sldId="265"/>
            <ac:spMk id="2" creationId="{847BC865-5488-4D70-AC4B-C49D5C01343A}"/>
          </ac:spMkLst>
        </pc:spChg>
        <pc:spChg chg="add del mod">
          <ac:chgData name="Schot, R.L.J." userId="809a0d5f-f967-4cd2-9a01-7625662a00b2" providerId="ADAL" clId="{19E3F63B-68DA-4250-AF3F-F31A195B56F7}" dt="2020-09-28T09:37:47.292" v="648" actId="26606"/>
          <ac:spMkLst>
            <pc:docMk/>
            <pc:sldMk cId="2129594472" sldId="265"/>
            <ac:spMk id="3" creationId="{D54B8427-AB61-49F0-9EAA-40E7E07634E2}"/>
          </ac:spMkLst>
        </pc:spChg>
        <pc:spChg chg="add del mod">
          <ac:chgData name="Schot, R.L.J." userId="809a0d5f-f967-4cd2-9a01-7625662a00b2" providerId="ADAL" clId="{19E3F63B-68DA-4250-AF3F-F31A195B56F7}" dt="2020-09-28T09:37:47.292" v="648" actId="26606"/>
          <ac:spMkLst>
            <pc:docMk/>
            <pc:sldMk cId="2129594472" sldId="265"/>
            <ac:spMk id="8" creationId="{78ED03BF-C981-4329-A520-85D0F3EE65FB}"/>
          </ac:spMkLst>
        </pc:spChg>
        <pc:spChg chg="add del mod">
          <ac:chgData name="Schot, R.L.J." userId="809a0d5f-f967-4cd2-9a01-7625662a00b2" providerId="ADAL" clId="{19E3F63B-68DA-4250-AF3F-F31A195B56F7}" dt="2020-09-28T09:37:47.292" v="648" actId="26606"/>
          <ac:spMkLst>
            <pc:docMk/>
            <pc:sldMk cId="2129594472" sldId="265"/>
            <ac:spMk id="10" creationId="{98EB30E5-EB0F-4026-A386-71DFEE53BE86}"/>
          </ac:spMkLst>
        </pc:spChg>
        <pc:picChg chg="add del">
          <ac:chgData name="Schot, R.L.J." userId="809a0d5f-f967-4cd2-9a01-7625662a00b2" providerId="ADAL" clId="{19E3F63B-68DA-4250-AF3F-F31A195B56F7}" dt="2020-09-28T09:37:48.247" v="650"/>
          <ac:picMkLst>
            <pc:docMk/>
            <pc:sldMk cId="2129594472" sldId="265"/>
            <ac:picMk id="4" creationId="{E384B829-B7DC-4079-A814-176DDEFC5694}"/>
          </ac:picMkLst>
        </pc:picChg>
        <pc:picChg chg="add del">
          <ac:chgData name="Schot, R.L.J." userId="809a0d5f-f967-4cd2-9a01-7625662a00b2" providerId="ADAL" clId="{19E3F63B-68DA-4250-AF3F-F31A195B56F7}" dt="2020-09-28T09:37:45.794" v="646"/>
          <ac:picMkLst>
            <pc:docMk/>
            <pc:sldMk cId="2129594472" sldId="265"/>
            <ac:picMk id="7" creationId="{C1569BE3-DA23-4A4D-AF69-C45C1CE985BB}"/>
          </ac:picMkLst>
        </pc:picChg>
      </pc:sldChg>
      <pc:sldChg chg="addSp delSp modSp add modAnim">
        <pc:chgData name="Schot, R.L.J." userId="809a0d5f-f967-4cd2-9a01-7625662a00b2" providerId="ADAL" clId="{19E3F63B-68DA-4250-AF3F-F31A195B56F7}" dt="2020-09-28T09:48:31.074" v="1037" actId="14100"/>
        <pc:sldMkLst>
          <pc:docMk/>
          <pc:sldMk cId="3369595672" sldId="265"/>
        </pc:sldMkLst>
        <pc:spChg chg="del">
          <ac:chgData name="Schot, R.L.J." userId="809a0d5f-f967-4cd2-9a01-7625662a00b2" providerId="ADAL" clId="{19E3F63B-68DA-4250-AF3F-F31A195B56F7}" dt="2020-09-28T09:44:57.004" v="915" actId="478"/>
          <ac:spMkLst>
            <pc:docMk/>
            <pc:sldMk cId="3369595672" sldId="265"/>
            <ac:spMk id="2" creationId="{DE070DC5-328D-43D4-9ECC-21145DDBD752}"/>
          </ac:spMkLst>
        </pc:spChg>
        <pc:spChg chg="del mod">
          <ac:chgData name="Schot, R.L.J." userId="809a0d5f-f967-4cd2-9a01-7625662a00b2" providerId="ADAL" clId="{19E3F63B-68DA-4250-AF3F-F31A195B56F7}" dt="2020-09-28T09:39:11.997" v="680" actId="478"/>
          <ac:spMkLst>
            <pc:docMk/>
            <pc:sldMk cId="3369595672" sldId="265"/>
            <ac:spMk id="3" creationId="{91FB71B6-405D-4812-B44F-703B792B3209}"/>
          </ac:spMkLst>
        </pc:spChg>
        <pc:spChg chg="add mod">
          <ac:chgData name="Schot, R.L.J." userId="809a0d5f-f967-4cd2-9a01-7625662a00b2" providerId="ADAL" clId="{19E3F63B-68DA-4250-AF3F-F31A195B56F7}" dt="2020-09-28T09:47:33.323" v="1019" actId="1076"/>
          <ac:spMkLst>
            <pc:docMk/>
            <pc:sldMk cId="3369595672" sldId="265"/>
            <ac:spMk id="4" creationId="{8B1242BB-63EC-45F2-B783-962485A39263}"/>
          </ac:spMkLst>
        </pc:spChg>
        <pc:spChg chg="add mod">
          <ac:chgData name="Schot, R.L.J." userId="809a0d5f-f967-4cd2-9a01-7625662a00b2" providerId="ADAL" clId="{19E3F63B-68DA-4250-AF3F-F31A195B56F7}" dt="2020-09-28T09:46:51.203" v="1005" actId="1076"/>
          <ac:spMkLst>
            <pc:docMk/>
            <pc:sldMk cId="3369595672" sldId="265"/>
            <ac:spMk id="10" creationId="{D962AA26-AFDD-45FD-BB0F-3EFD665B7EA5}"/>
          </ac:spMkLst>
        </pc:spChg>
        <pc:spChg chg="add mod">
          <ac:chgData name="Schot, R.L.J." userId="809a0d5f-f967-4cd2-9a01-7625662a00b2" providerId="ADAL" clId="{19E3F63B-68DA-4250-AF3F-F31A195B56F7}" dt="2020-09-28T09:47:23.909" v="1016" actId="1076"/>
          <ac:spMkLst>
            <pc:docMk/>
            <pc:sldMk cId="3369595672" sldId="265"/>
            <ac:spMk id="11" creationId="{CEAAC9E6-1039-4BC8-A3AE-1F618C3EF5D1}"/>
          </ac:spMkLst>
        </pc:spChg>
        <pc:spChg chg="add mod">
          <ac:chgData name="Schot, R.L.J." userId="809a0d5f-f967-4cd2-9a01-7625662a00b2" providerId="ADAL" clId="{19E3F63B-68DA-4250-AF3F-F31A195B56F7}" dt="2020-09-28T09:47:55.486" v="1028" actId="1076"/>
          <ac:spMkLst>
            <pc:docMk/>
            <pc:sldMk cId="3369595672" sldId="265"/>
            <ac:spMk id="12" creationId="{EE9C2C40-0083-45FA-979D-D31DA962936A}"/>
          </ac:spMkLst>
        </pc:spChg>
        <pc:cxnChg chg="add mod">
          <ac:chgData name="Schot, R.L.J." userId="809a0d5f-f967-4cd2-9a01-7625662a00b2" providerId="ADAL" clId="{19E3F63B-68DA-4250-AF3F-F31A195B56F7}" dt="2020-09-28T09:47:26.779" v="1017" actId="1076"/>
          <ac:cxnSpMkLst>
            <pc:docMk/>
            <pc:sldMk cId="3369595672" sldId="265"/>
            <ac:cxnSpMk id="6" creationId="{85EF1EB3-D5BA-4EC5-8C63-0D0FA9D61CA7}"/>
          </ac:cxnSpMkLst>
        </pc:cxnChg>
        <pc:cxnChg chg="add mod">
          <ac:chgData name="Schot, R.L.J." userId="809a0d5f-f967-4cd2-9a01-7625662a00b2" providerId="ADAL" clId="{19E3F63B-68DA-4250-AF3F-F31A195B56F7}" dt="2020-09-28T09:47:29.103" v="1018" actId="1076"/>
          <ac:cxnSpMkLst>
            <pc:docMk/>
            <pc:sldMk cId="3369595672" sldId="265"/>
            <ac:cxnSpMk id="7" creationId="{529190FC-AD09-438E-A513-E6AF3460534E}"/>
          </ac:cxnSpMkLst>
        </pc:cxnChg>
        <pc:cxnChg chg="add mod">
          <ac:chgData name="Schot, R.L.J." userId="809a0d5f-f967-4cd2-9a01-7625662a00b2" providerId="ADAL" clId="{19E3F63B-68DA-4250-AF3F-F31A195B56F7}" dt="2020-09-28T09:48:31.074" v="1037" actId="14100"/>
          <ac:cxnSpMkLst>
            <pc:docMk/>
            <pc:sldMk cId="3369595672" sldId="265"/>
            <ac:cxnSpMk id="8" creationId="{87F59E96-B2FC-4438-9235-1161484197D7}"/>
          </ac:cxnSpMkLst>
        </pc:cxnChg>
      </pc:sldChg>
      <pc:sldChg chg="addSp delSp modSp add">
        <pc:chgData name="Schot, R.L.J." userId="809a0d5f-f967-4cd2-9a01-7625662a00b2" providerId="ADAL" clId="{19E3F63B-68DA-4250-AF3F-F31A195B56F7}" dt="2020-09-28T10:17:46.791" v="2190" actId="14100"/>
        <pc:sldMkLst>
          <pc:docMk/>
          <pc:sldMk cId="2319063905" sldId="266"/>
        </pc:sldMkLst>
        <pc:spChg chg="mod">
          <ac:chgData name="Schot, R.L.J." userId="809a0d5f-f967-4cd2-9a01-7625662a00b2" providerId="ADAL" clId="{19E3F63B-68DA-4250-AF3F-F31A195B56F7}" dt="2020-09-28T10:17:27.872" v="2172" actId="27636"/>
          <ac:spMkLst>
            <pc:docMk/>
            <pc:sldMk cId="2319063905" sldId="266"/>
            <ac:spMk id="2" creationId="{28C3B716-5DEC-4143-BCF0-2699B640641E}"/>
          </ac:spMkLst>
        </pc:spChg>
        <pc:spChg chg="del mod">
          <ac:chgData name="Schot, R.L.J." userId="809a0d5f-f967-4cd2-9a01-7625662a00b2" providerId="ADAL" clId="{19E3F63B-68DA-4250-AF3F-F31A195B56F7}" dt="2020-09-28T10:12:36.522" v="1733"/>
          <ac:spMkLst>
            <pc:docMk/>
            <pc:sldMk cId="2319063905" sldId="266"/>
            <ac:spMk id="3" creationId="{E2A4CB7E-A409-4E4E-8D01-038207A0319C}"/>
          </ac:spMkLst>
        </pc:spChg>
        <pc:graphicFrameChg chg="add mod ord modGraphic">
          <ac:chgData name="Schot, R.L.J." userId="809a0d5f-f967-4cd2-9a01-7625662a00b2" providerId="ADAL" clId="{19E3F63B-68DA-4250-AF3F-F31A195B56F7}" dt="2020-09-28T10:17:46.791" v="2190" actId="14100"/>
          <ac:graphicFrameMkLst>
            <pc:docMk/>
            <pc:sldMk cId="2319063905" sldId="266"/>
            <ac:graphicFrameMk id="4" creationId="{F53BCB03-68A2-4963-B4B5-0B71B337C47B}"/>
          </ac:graphicFrameMkLst>
        </pc:graphicFrameChg>
      </pc:sldChg>
      <pc:sldChg chg="modSp add del modAnim">
        <pc:chgData name="Schot, R.L.J." userId="809a0d5f-f967-4cd2-9a01-7625662a00b2" providerId="ADAL" clId="{19E3F63B-68DA-4250-AF3F-F31A195B56F7}" dt="2020-09-28T10:14:24.880" v="1972" actId="2696"/>
        <pc:sldMkLst>
          <pc:docMk/>
          <pc:sldMk cId="673779175" sldId="267"/>
        </pc:sldMkLst>
        <pc:spChg chg="mod">
          <ac:chgData name="Schot, R.L.J." userId="809a0d5f-f967-4cd2-9a01-7625662a00b2" providerId="ADAL" clId="{19E3F63B-68DA-4250-AF3F-F31A195B56F7}" dt="2020-09-28T10:09:05.205" v="1608" actId="20577"/>
          <ac:spMkLst>
            <pc:docMk/>
            <pc:sldMk cId="673779175" sldId="267"/>
            <ac:spMk id="2" creationId="{00000000-0000-0000-0000-000000000000}"/>
          </ac:spMkLst>
        </pc:spChg>
        <pc:spChg chg="mod">
          <ac:chgData name="Schot, R.L.J." userId="809a0d5f-f967-4cd2-9a01-7625662a00b2" providerId="ADAL" clId="{19E3F63B-68DA-4250-AF3F-F31A195B56F7}" dt="2020-09-28T10:11:25.198" v="1729" actId="27636"/>
          <ac:spMkLst>
            <pc:docMk/>
            <pc:sldMk cId="673779175" sldId="267"/>
            <ac:spMk id="3" creationId="{00000000-0000-0000-0000-000000000000}"/>
          </ac:spMkLst>
        </pc:spChg>
      </pc:sldChg>
      <pc:sldChg chg="modSp add del ord">
        <pc:chgData name="Schot, R.L.J." userId="809a0d5f-f967-4cd2-9a01-7625662a00b2" providerId="ADAL" clId="{19E3F63B-68DA-4250-AF3F-F31A195B56F7}" dt="2020-10-09T08:21:53.391" v="2426" actId="2696"/>
        <pc:sldMkLst>
          <pc:docMk/>
          <pc:sldMk cId="3120301286" sldId="267"/>
        </pc:sldMkLst>
        <pc:spChg chg="mod">
          <ac:chgData name="Schot, R.L.J." userId="809a0d5f-f967-4cd2-9a01-7625662a00b2" providerId="ADAL" clId="{19E3F63B-68DA-4250-AF3F-F31A195B56F7}" dt="2020-10-09T08:21:40.565" v="2424" actId="20577"/>
          <ac:spMkLst>
            <pc:docMk/>
            <pc:sldMk cId="3120301286" sldId="267"/>
            <ac:spMk id="2" creationId="{28C3B716-5DEC-4143-BCF0-2699B640641E}"/>
          </ac:spMkLst>
        </pc:spChg>
        <pc:graphicFrameChg chg="mod modGraphic">
          <ac:chgData name="Schot, R.L.J." userId="809a0d5f-f967-4cd2-9a01-7625662a00b2" providerId="ADAL" clId="{19E3F63B-68DA-4250-AF3F-F31A195B56F7}" dt="2020-10-09T08:21:50.141" v="2425" actId="2164"/>
          <ac:graphicFrameMkLst>
            <pc:docMk/>
            <pc:sldMk cId="3120301286" sldId="267"/>
            <ac:graphicFrameMk id="4" creationId="{F53BCB03-68A2-4963-B4B5-0B71B337C47B}"/>
          </ac:graphicFrameMkLst>
        </pc:graphicFrameChg>
      </pc:sldChg>
      <pc:sldChg chg="delSp modSp add setBg modAnim delDesignElem">
        <pc:chgData name="Schot, R.L.J." userId="809a0d5f-f967-4cd2-9a01-7625662a00b2" providerId="ADAL" clId="{19E3F63B-68DA-4250-AF3F-F31A195B56F7}" dt="2020-10-09T08:26:28.991" v="2588"/>
        <pc:sldMkLst>
          <pc:docMk/>
          <pc:sldMk cId="732454471" sldId="268"/>
        </pc:sldMkLst>
        <pc:spChg chg="mod">
          <ac:chgData name="Schot, R.L.J." userId="809a0d5f-f967-4cd2-9a01-7625662a00b2" providerId="ADAL" clId="{19E3F63B-68DA-4250-AF3F-F31A195B56F7}" dt="2020-10-09T08:10:06.653" v="2250" actId="20577"/>
          <ac:spMkLst>
            <pc:docMk/>
            <pc:sldMk cId="732454471" sldId="268"/>
            <ac:spMk id="3" creationId="{5D9BA43B-A3FC-436D-959E-28CA59EC77EB}"/>
          </ac:spMkLst>
        </pc:spChg>
        <pc:spChg chg="mod">
          <ac:chgData name="Schot, R.L.J." userId="809a0d5f-f967-4cd2-9a01-7625662a00b2" providerId="ADAL" clId="{19E3F63B-68DA-4250-AF3F-F31A195B56F7}" dt="2020-10-09T08:09:57.171" v="2228" actId="1076"/>
          <ac:spMkLst>
            <pc:docMk/>
            <pc:sldMk cId="732454471" sldId="268"/>
            <ac:spMk id="8" creationId="{CB7DAF7A-4FD8-4D71-BA77-50512EE020F8}"/>
          </ac:spMkLst>
        </pc:spChg>
        <pc:spChg chg="mod">
          <ac:chgData name="Schot, R.L.J." userId="809a0d5f-f967-4cd2-9a01-7625662a00b2" providerId="ADAL" clId="{19E3F63B-68DA-4250-AF3F-F31A195B56F7}" dt="2020-10-09T08:10:24.318" v="2273" actId="20577"/>
          <ac:spMkLst>
            <pc:docMk/>
            <pc:sldMk cId="732454471" sldId="268"/>
            <ac:spMk id="9" creationId="{3EC1D1C5-5A82-47AB-8AFC-A621355FC8F9}"/>
          </ac:spMkLst>
        </pc:spChg>
        <pc:spChg chg="del">
          <ac:chgData name="Schot, R.L.J." userId="809a0d5f-f967-4cd2-9a01-7625662a00b2" providerId="ADAL" clId="{19E3F63B-68DA-4250-AF3F-F31A195B56F7}" dt="2020-10-09T08:09:43.604" v="2194"/>
          <ac:spMkLst>
            <pc:docMk/>
            <pc:sldMk cId="732454471" sldId="268"/>
            <ac:spMk id="71" creationId="{37C89E4B-3C9F-44B9-8B86-D9E3D112D8EC}"/>
          </ac:spMkLst>
        </pc:spChg>
        <pc:cxnChg chg="del">
          <ac:chgData name="Schot, R.L.J." userId="809a0d5f-f967-4cd2-9a01-7625662a00b2" providerId="ADAL" clId="{19E3F63B-68DA-4250-AF3F-F31A195B56F7}" dt="2020-10-09T08:09:43.604" v="2194"/>
          <ac:cxnSpMkLst>
            <pc:docMk/>
            <pc:sldMk cId="732454471" sldId="268"/>
            <ac:cxnSpMk id="73" creationId="{AA2EAA10-076F-46BD-8F0F-B9A2FB77A85C}"/>
          </ac:cxnSpMkLst>
        </pc:cxnChg>
        <pc:cxnChg chg="del">
          <ac:chgData name="Schot, R.L.J." userId="809a0d5f-f967-4cd2-9a01-7625662a00b2" providerId="ADAL" clId="{19E3F63B-68DA-4250-AF3F-F31A195B56F7}" dt="2020-10-09T08:09:43.604" v="2194"/>
          <ac:cxnSpMkLst>
            <pc:docMk/>
            <pc:sldMk cId="732454471" sldId="268"/>
            <ac:cxnSpMk id="75" creationId="{D891E407-403B-4764-86C9-33A56D3BCAA3}"/>
          </ac:cxnSpMkLst>
        </pc:cxnChg>
      </pc:sldChg>
      <pc:sldChg chg="addSp delSp modSp add">
        <pc:chgData name="Schot, R.L.J." userId="809a0d5f-f967-4cd2-9a01-7625662a00b2" providerId="ADAL" clId="{19E3F63B-68DA-4250-AF3F-F31A195B56F7}" dt="2020-10-09T08:28:23.151" v="2677" actId="5793"/>
        <pc:sldMkLst>
          <pc:docMk/>
          <pc:sldMk cId="2142168075" sldId="269"/>
        </pc:sldMkLst>
        <pc:spChg chg="mod">
          <ac:chgData name="Schot, R.L.J." userId="809a0d5f-f967-4cd2-9a01-7625662a00b2" providerId="ADAL" clId="{19E3F63B-68DA-4250-AF3F-F31A195B56F7}" dt="2020-10-09T08:22:38.082" v="2439" actId="20577"/>
          <ac:spMkLst>
            <pc:docMk/>
            <pc:sldMk cId="2142168075" sldId="269"/>
            <ac:spMk id="2" creationId="{2E449C9E-139D-4200-83AC-C532AF1DF527}"/>
          </ac:spMkLst>
        </pc:spChg>
        <pc:spChg chg="mod ord">
          <ac:chgData name="Schot, R.L.J." userId="809a0d5f-f967-4cd2-9a01-7625662a00b2" providerId="ADAL" clId="{19E3F63B-68DA-4250-AF3F-F31A195B56F7}" dt="2020-10-09T08:28:23.151" v="2677" actId="5793"/>
          <ac:spMkLst>
            <pc:docMk/>
            <pc:sldMk cId="2142168075" sldId="269"/>
            <ac:spMk id="3" creationId="{7F96FDBB-39E2-4357-B8BF-830727B3BE03}"/>
          </ac:spMkLst>
        </pc:spChg>
        <pc:spChg chg="add mod">
          <ac:chgData name="Schot, R.L.J." userId="809a0d5f-f967-4cd2-9a01-7625662a00b2" providerId="ADAL" clId="{19E3F63B-68DA-4250-AF3F-F31A195B56F7}" dt="2020-10-09T08:28:12.666" v="2666" actId="113"/>
          <ac:spMkLst>
            <pc:docMk/>
            <pc:sldMk cId="2142168075" sldId="269"/>
            <ac:spMk id="4" creationId="{0A3B1518-3C8F-4FF3-95C8-C137EE9F1071}"/>
          </ac:spMkLst>
        </pc:spChg>
        <pc:picChg chg="del">
          <ac:chgData name="Schot, R.L.J." userId="809a0d5f-f967-4cd2-9a01-7625662a00b2" providerId="ADAL" clId="{19E3F63B-68DA-4250-AF3F-F31A195B56F7}" dt="2020-10-09T08:22:44.609" v="2440" actId="478"/>
          <ac:picMkLst>
            <pc:docMk/>
            <pc:sldMk cId="2142168075" sldId="269"/>
            <ac:picMk id="1026" creationId="{5B778E45-F4B9-4635-B75C-4E688D124F71}"/>
          </ac:picMkLst>
        </pc:picChg>
        <pc:picChg chg="add mod">
          <ac:chgData name="Schot, R.L.J." userId="809a0d5f-f967-4cd2-9a01-7625662a00b2" providerId="ADAL" clId="{19E3F63B-68DA-4250-AF3F-F31A195B56F7}" dt="2020-10-09T08:28:01.485" v="2662" actId="14100"/>
          <ac:picMkLst>
            <pc:docMk/>
            <pc:sldMk cId="2142168075" sldId="269"/>
            <ac:picMk id="2050" creationId="{47FFDCF9-95EF-49F5-B155-C6B3A36B8000}"/>
          </ac:picMkLst>
        </pc:picChg>
      </pc:sldChg>
      <pc:sldChg chg="addSp delSp modSp add">
        <pc:chgData name="Schot, R.L.J." userId="809a0d5f-f967-4cd2-9a01-7625662a00b2" providerId="ADAL" clId="{19E3F63B-68DA-4250-AF3F-F31A195B56F7}" dt="2020-10-09T08:26:00.861" v="2585" actId="26606"/>
        <pc:sldMkLst>
          <pc:docMk/>
          <pc:sldMk cId="4177605347" sldId="270"/>
        </pc:sldMkLst>
        <pc:spChg chg="del">
          <ac:chgData name="Schot, R.L.J." userId="809a0d5f-f967-4cd2-9a01-7625662a00b2" providerId="ADAL" clId="{19E3F63B-68DA-4250-AF3F-F31A195B56F7}" dt="2020-10-09T08:26:00.861" v="2585" actId="26606"/>
          <ac:spMkLst>
            <pc:docMk/>
            <pc:sldMk cId="4177605347" sldId="270"/>
            <ac:spMk id="2" creationId="{828EA28E-DB90-4F29-A3F4-1806AD34EBEB}"/>
          </ac:spMkLst>
        </pc:spChg>
        <pc:spChg chg="del mod">
          <ac:chgData name="Schot, R.L.J." userId="809a0d5f-f967-4cd2-9a01-7625662a00b2" providerId="ADAL" clId="{19E3F63B-68DA-4250-AF3F-F31A195B56F7}" dt="2020-10-09T08:25:58.686" v="2584"/>
          <ac:spMkLst>
            <pc:docMk/>
            <pc:sldMk cId="4177605347" sldId="270"/>
            <ac:spMk id="3" creationId="{1B6C8C3D-9322-429B-AC5B-293F06E52FAE}"/>
          </ac:spMkLst>
        </pc:spChg>
        <pc:picChg chg="add mod">
          <ac:chgData name="Schot, R.L.J." userId="809a0d5f-f967-4cd2-9a01-7625662a00b2" providerId="ADAL" clId="{19E3F63B-68DA-4250-AF3F-F31A195B56F7}" dt="2020-10-09T08:26:00.861" v="2585" actId="26606"/>
          <ac:picMkLst>
            <pc:docMk/>
            <pc:sldMk cId="4177605347" sldId="270"/>
            <ac:picMk id="3074" creationId="{956DC2EB-E57A-4CB7-B797-F9E114190708}"/>
          </ac:picMkLst>
        </pc:picChg>
      </pc:sldChg>
      <pc:sldChg chg="add del">
        <pc:chgData name="Schot, R.L.J." userId="809a0d5f-f967-4cd2-9a01-7625662a00b2" providerId="ADAL" clId="{19E3F63B-68DA-4250-AF3F-F31A195B56F7}" dt="2020-10-09T08:26:45.461" v="2590"/>
        <pc:sldMkLst>
          <pc:docMk/>
          <pc:sldMk cId="3466619397" sldId="271"/>
        </pc:sldMkLst>
      </pc:sldChg>
      <pc:sldChg chg="modSp add ord">
        <pc:chgData name="Schot, R.L.J." userId="809a0d5f-f967-4cd2-9a01-7625662a00b2" providerId="ADAL" clId="{19E3F63B-68DA-4250-AF3F-F31A195B56F7}" dt="2020-10-09T08:27:10.564" v="2653" actId="20577"/>
        <pc:sldMkLst>
          <pc:docMk/>
          <pc:sldMk cId="3624004914" sldId="271"/>
        </pc:sldMkLst>
        <pc:spChg chg="mod">
          <ac:chgData name="Schot, R.L.J." userId="809a0d5f-f967-4cd2-9a01-7625662a00b2" providerId="ADAL" clId="{19E3F63B-68DA-4250-AF3F-F31A195B56F7}" dt="2020-10-09T08:27:02.968" v="2625" actId="20577"/>
          <ac:spMkLst>
            <pc:docMk/>
            <pc:sldMk cId="3624004914" sldId="271"/>
            <ac:spMk id="3" creationId="{5D9BA43B-A3FC-436D-959E-28CA59EC77EB}"/>
          </ac:spMkLst>
        </pc:spChg>
        <pc:spChg chg="mod">
          <ac:chgData name="Schot, R.L.J." userId="809a0d5f-f967-4cd2-9a01-7625662a00b2" providerId="ADAL" clId="{19E3F63B-68DA-4250-AF3F-F31A195B56F7}" dt="2020-10-09T08:26:54.281" v="2598" actId="20577"/>
          <ac:spMkLst>
            <pc:docMk/>
            <pc:sldMk cId="3624004914" sldId="271"/>
            <ac:spMk id="8" creationId="{CB7DAF7A-4FD8-4D71-BA77-50512EE020F8}"/>
          </ac:spMkLst>
        </pc:spChg>
        <pc:spChg chg="mod">
          <ac:chgData name="Schot, R.L.J." userId="809a0d5f-f967-4cd2-9a01-7625662a00b2" providerId="ADAL" clId="{19E3F63B-68DA-4250-AF3F-F31A195B56F7}" dt="2020-10-09T08:27:10.564" v="2653" actId="20577"/>
          <ac:spMkLst>
            <pc:docMk/>
            <pc:sldMk cId="3624004914" sldId="271"/>
            <ac:spMk id="9" creationId="{3EC1D1C5-5A82-47AB-8AFC-A621355FC8F9}"/>
          </ac:spMkLst>
        </pc:spChg>
      </pc:sldChg>
      <pc:sldChg chg="addSp delSp modSp add mod modClrScheme chgLayout">
        <pc:chgData name="Schot, R.L.J." userId="809a0d5f-f967-4cd2-9a01-7625662a00b2" providerId="ADAL" clId="{19E3F63B-68DA-4250-AF3F-F31A195B56F7}" dt="2020-10-09T08:30:51.735" v="2903" actId="478"/>
        <pc:sldMkLst>
          <pc:docMk/>
          <pc:sldMk cId="1769740097" sldId="272"/>
        </pc:sldMkLst>
        <pc:spChg chg="del">
          <ac:chgData name="Schot, R.L.J." userId="809a0d5f-f967-4cd2-9a01-7625662a00b2" providerId="ADAL" clId="{19E3F63B-68DA-4250-AF3F-F31A195B56F7}" dt="2020-10-09T08:28:36.345" v="2679"/>
          <ac:spMkLst>
            <pc:docMk/>
            <pc:sldMk cId="1769740097" sldId="272"/>
            <ac:spMk id="2" creationId="{E1DFA996-3D3B-49C3-A510-836A2CE59837}"/>
          </ac:spMkLst>
        </pc:spChg>
        <pc:spChg chg="del">
          <ac:chgData name="Schot, R.L.J." userId="809a0d5f-f967-4cd2-9a01-7625662a00b2" providerId="ADAL" clId="{19E3F63B-68DA-4250-AF3F-F31A195B56F7}" dt="2020-10-09T08:28:36.345" v="2679"/>
          <ac:spMkLst>
            <pc:docMk/>
            <pc:sldMk cId="1769740097" sldId="272"/>
            <ac:spMk id="3" creationId="{1DA5E61D-B940-44B2-95D4-F8DD484DF89D}"/>
          </ac:spMkLst>
        </pc:spChg>
        <pc:spChg chg="del">
          <ac:chgData name="Schot, R.L.J." userId="809a0d5f-f967-4cd2-9a01-7625662a00b2" providerId="ADAL" clId="{19E3F63B-68DA-4250-AF3F-F31A195B56F7}" dt="2020-10-09T08:28:36.345" v="2679"/>
          <ac:spMkLst>
            <pc:docMk/>
            <pc:sldMk cId="1769740097" sldId="272"/>
            <ac:spMk id="4" creationId="{4B1EF042-8502-43C7-8AAA-AA633A9FEE98}"/>
          </ac:spMkLst>
        </pc:spChg>
        <pc:spChg chg="add mod">
          <ac:chgData name="Schot, R.L.J." userId="809a0d5f-f967-4cd2-9a01-7625662a00b2" providerId="ADAL" clId="{19E3F63B-68DA-4250-AF3F-F31A195B56F7}" dt="2020-10-09T08:29:56.310" v="2892" actId="255"/>
          <ac:spMkLst>
            <pc:docMk/>
            <pc:sldMk cId="1769740097" sldId="272"/>
            <ac:spMk id="5" creationId="{2560FCA1-1C4A-41EC-B326-7D3A0AAB7CC3}"/>
          </ac:spMkLst>
        </pc:spChg>
        <pc:spChg chg="add del mod">
          <ac:chgData name="Schot, R.L.J." userId="809a0d5f-f967-4cd2-9a01-7625662a00b2" providerId="ADAL" clId="{19E3F63B-68DA-4250-AF3F-F31A195B56F7}" dt="2020-10-09T08:29:46.174" v="2889" actId="26606"/>
          <ac:spMkLst>
            <pc:docMk/>
            <pc:sldMk cId="1769740097" sldId="272"/>
            <ac:spMk id="6" creationId="{8F1595A6-B591-478E-9AD6-B40D6B07932A}"/>
          </ac:spMkLst>
        </pc:spChg>
        <pc:spChg chg="add del mod">
          <ac:chgData name="Schot, R.L.J." userId="809a0d5f-f967-4cd2-9a01-7625662a00b2" providerId="ADAL" clId="{19E3F63B-68DA-4250-AF3F-F31A195B56F7}" dt="2020-10-09T08:30:51.735" v="2903" actId="478"/>
          <ac:spMkLst>
            <pc:docMk/>
            <pc:sldMk cId="1769740097" sldId="272"/>
            <ac:spMk id="12" creationId="{4F72BB6F-80B3-4EFD-BF07-E53D4003D8B3}"/>
          </ac:spMkLst>
        </pc:spChg>
        <pc:graphicFrameChg chg="add mod">
          <ac:chgData name="Schot, R.L.J." userId="809a0d5f-f967-4cd2-9a01-7625662a00b2" providerId="ADAL" clId="{19E3F63B-68DA-4250-AF3F-F31A195B56F7}" dt="2020-10-09T08:29:46.174" v="2889" actId="26606"/>
          <ac:graphicFrameMkLst>
            <pc:docMk/>
            <pc:sldMk cId="1769740097" sldId="272"/>
            <ac:graphicFrameMk id="8" creationId="{71E56012-568E-4698-85EA-F0748D4F2C11}"/>
          </ac:graphicFrameMkLst>
        </pc:graphicFrameChg>
        <pc:picChg chg="add del">
          <ac:chgData name="Schot, R.L.J." userId="809a0d5f-f967-4cd2-9a01-7625662a00b2" providerId="ADAL" clId="{19E3F63B-68DA-4250-AF3F-F31A195B56F7}" dt="2020-10-09T08:30:18.543" v="2894"/>
          <ac:picMkLst>
            <pc:docMk/>
            <pc:sldMk cId="1769740097" sldId="272"/>
            <ac:picMk id="4098" creationId="{31188B85-6BAD-4818-8812-CF9D7769555E}"/>
          </ac:picMkLst>
        </pc:picChg>
        <pc:picChg chg="add del mod">
          <ac:chgData name="Schot, R.L.J." userId="809a0d5f-f967-4cd2-9a01-7625662a00b2" providerId="ADAL" clId="{19E3F63B-68DA-4250-AF3F-F31A195B56F7}" dt="2020-10-09T08:30:48.223" v="2902" actId="478"/>
          <ac:picMkLst>
            <pc:docMk/>
            <pc:sldMk cId="1769740097" sldId="272"/>
            <ac:picMk id="4100" creationId="{96D7D0B4-44AD-4A68-A89A-6F5B0F430959}"/>
          </ac:picMkLst>
        </pc:picChg>
      </pc:sldChg>
      <pc:sldChg chg="addSp delSp modSp add modAnim">
        <pc:chgData name="Schot, R.L.J." userId="809a0d5f-f967-4cd2-9a01-7625662a00b2" providerId="ADAL" clId="{19E3F63B-68DA-4250-AF3F-F31A195B56F7}" dt="2020-10-09T08:35:34.015" v="3475"/>
        <pc:sldMkLst>
          <pc:docMk/>
          <pc:sldMk cId="1825614924" sldId="273"/>
        </pc:sldMkLst>
        <pc:spChg chg="del">
          <ac:chgData name="Schot, R.L.J." userId="809a0d5f-f967-4cd2-9a01-7625662a00b2" providerId="ADAL" clId="{19E3F63B-68DA-4250-AF3F-F31A195B56F7}" dt="2020-10-09T08:31:05.748" v="2905"/>
          <ac:spMkLst>
            <pc:docMk/>
            <pc:sldMk cId="1825614924" sldId="273"/>
            <ac:spMk id="2" creationId="{5EED2E39-AB4D-41E6-9CA8-AD75264A9308}"/>
          </ac:spMkLst>
        </pc:spChg>
        <pc:spChg chg="del">
          <ac:chgData name="Schot, R.L.J." userId="809a0d5f-f967-4cd2-9a01-7625662a00b2" providerId="ADAL" clId="{19E3F63B-68DA-4250-AF3F-F31A195B56F7}" dt="2020-10-09T08:31:05.748" v="2905"/>
          <ac:spMkLst>
            <pc:docMk/>
            <pc:sldMk cId="1825614924" sldId="273"/>
            <ac:spMk id="3" creationId="{7F50752D-7A94-46BA-A339-5DA84D64617F}"/>
          </ac:spMkLst>
        </pc:spChg>
        <pc:spChg chg="del">
          <ac:chgData name="Schot, R.L.J." userId="809a0d5f-f967-4cd2-9a01-7625662a00b2" providerId="ADAL" clId="{19E3F63B-68DA-4250-AF3F-F31A195B56F7}" dt="2020-10-09T08:31:05.748" v="2905"/>
          <ac:spMkLst>
            <pc:docMk/>
            <pc:sldMk cId="1825614924" sldId="273"/>
            <ac:spMk id="4" creationId="{D6AE4ACC-2D12-458D-A150-C3B8E089271D}"/>
          </ac:spMkLst>
        </pc:spChg>
        <pc:spChg chg="add mod">
          <ac:chgData name="Schot, R.L.J." userId="809a0d5f-f967-4cd2-9a01-7625662a00b2" providerId="ADAL" clId="{19E3F63B-68DA-4250-AF3F-F31A195B56F7}" dt="2020-10-09T08:31:11.346" v="2921" actId="113"/>
          <ac:spMkLst>
            <pc:docMk/>
            <pc:sldMk cId="1825614924" sldId="273"/>
            <ac:spMk id="5" creationId="{EB239BA9-DC22-4911-A735-59D2ACFC9A57}"/>
          </ac:spMkLst>
        </pc:spChg>
        <pc:spChg chg="add mod">
          <ac:chgData name="Schot, R.L.J." userId="809a0d5f-f967-4cd2-9a01-7625662a00b2" providerId="ADAL" clId="{19E3F63B-68DA-4250-AF3F-F31A195B56F7}" dt="2020-10-09T08:34:11.240" v="3413" actId="5793"/>
          <ac:spMkLst>
            <pc:docMk/>
            <pc:sldMk cId="1825614924" sldId="273"/>
            <ac:spMk id="6" creationId="{BE13BAB7-B6F2-411F-AD63-3E020AF0C8E4}"/>
          </ac:spMkLst>
        </pc:spChg>
        <pc:spChg chg="add mod">
          <ac:chgData name="Schot, R.L.J." userId="809a0d5f-f967-4cd2-9a01-7625662a00b2" providerId="ADAL" clId="{19E3F63B-68DA-4250-AF3F-F31A195B56F7}" dt="2020-10-09T08:33:57.999" v="3386" actId="1076"/>
          <ac:spMkLst>
            <pc:docMk/>
            <pc:sldMk cId="1825614924" sldId="273"/>
            <ac:spMk id="7" creationId="{EE789186-24CB-4243-A930-DDA935432AFF}"/>
          </ac:spMkLst>
        </pc:spChg>
        <pc:spChg chg="add mod">
          <ac:chgData name="Schot, R.L.J." userId="809a0d5f-f967-4cd2-9a01-7625662a00b2" providerId="ADAL" clId="{19E3F63B-68DA-4250-AF3F-F31A195B56F7}" dt="2020-10-09T08:33:55.108" v="3385" actId="20577"/>
          <ac:spMkLst>
            <pc:docMk/>
            <pc:sldMk cId="1825614924" sldId="273"/>
            <ac:spMk id="8" creationId="{A9E967AA-9A21-478B-B956-3CE38296A45D}"/>
          </ac:spMkLst>
        </pc:spChg>
        <pc:spChg chg="add mod">
          <ac:chgData name="Schot, R.L.J." userId="809a0d5f-f967-4cd2-9a01-7625662a00b2" providerId="ADAL" clId="{19E3F63B-68DA-4250-AF3F-F31A195B56F7}" dt="2020-10-09T08:34:14.024" v="3414" actId="14100"/>
          <ac:spMkLst>
            <pc:docMk/>
            <pc:sldMk cId="1825614924" sldId="273"/>
            <ac:spMk id="9" creationId="{A8CE6A63-ECD6-43E8-8278-F98887A37BD8}"/>
          </ac:spMkLst>
        </pc:spChg>
        <pc:spChg chg="add mod">
          <ac:chgData name="Schot, R.L.J." userId="809a0d5f-f967-4cd2-9a01-7625662a00b2" providerId="ADAL" clId="{19E3F63B-68DA-4250-AF3F-F31A195B56F7}" dt="2020-10-09T08:34:20.883" v="3418" actId="20577"/>
          <ac:spMkLst>
            <pc:docMk/>
            <pc:sldMk cId="1825614924" sldId="273"/>
            <ac:spMk id="10" creationId="{987B9558-E54C-4ADF-B640-1DA08F2BC98C}"/>
          </ac:spMkLst>
        </pc:spChg>
        <pc:spChg chg="add mod">
          <ac:chgData name="Schot, R.L.J." userId="809a0d5f-f967-4cd2-9a01-7625662a00b2" providerId="ADAL" clId="{19E3F63B-68DA-4250-AF3F-F31A195B56F7}" dt="2020-10-09T08:34:27.004" v="3424" actId="20577"/>
          <ac:spMkLst>
            <pc:docMk/>
            <pc:sldMk cId="1825614924" sldId="273"/>
            <ac:spMk id="11" creationId="{F760EFD0-0DE3-4639-9317-9AA732BE8438}"/>
          </ac:spMkLst>
        </pc:spChg>
        <pc:spChg chg="add mod">
          <ac:chgData name="Schot, R.L.J." userId="809a0d5f-f967-4cd2-9a01-7625662a00b2" providerId="ADAL" clId="{19E3F63B-68DA-4250-AF3F-F31A195B56F7}" dt="2020-10-09T08:34:32.242" v="3431" actId="20577"/>
          <ac:spMkLst>
            <pc:docMk/>
            <pc:sldMk cId="1825614924" sldId="273"/>
            <ac:spMk id="12" creationId="{15EC5A18-BB60-4450-8419-9E14F8375446}"/>
          </ac:spMkLst>
        </pc:spChg>
        <pc:spChg chg="add mod">
          <ac:chgData name="Schot, R.L.J." userId="809a0d5f-f967-4cd2-9a01-7625662a00b2" providerId="ADAL" clId="{19E3F63B-68DA-4250-AF3F-F31A195B56F7}" dt="2020-10-09T08:34:35.823" v="3433" actId="1076"/>
          <ac:spMkLst>
            <pc:docMk/>
            <pc:sldMk cId="1825614924" sldId="273"/>
            <ac:spMk id="13" creationId="{FA11825D-9256-445A-A31D-5553F65357A6}"/>
          </ac:spMkLst>
        </pc:spChg>
        <pc:spChg chg="add mod">
          <ac:chgData name="Schot, R.L.J." userId="809a0d5f-f967-4cd2-9a01-7625662a00b2" providerId="ADAL" clId="{19E3F63B-68DA-4250-AF3F-F31A195B56F7}" dt="2020-10-09T08:34:41.992" v="3445" actId="20577"/>
          <ac:spMkLst>
            <pc:docMk/>
            <pc:sldMk cId="1825614924" sldId="273"/>
            <ac:spMk id="14" creationId="{4C955AD8-B560-4EC5-8E1F-EE6037E5E7EF}"/>
          </ac:spMkLst>
        </pc:spChg>
        <pc:spChg chg="add mod">
          <ac:chgData name="Schot, R.L.J." userId="809a0d5f-f967-4cd2-9a01-7625662a00b2" providerId="ADAL" clId="{19E3F63B-68DA-4250-AF3F-F31A195B56F7}" dt="2020-10-09T08:34:53.216" v="3463" actId="14100"/>
          <ac:spMkLst>
            <pc:docMk/>
            <pc:sldMk cId="1825614924" sldId="273"/>
            <ac:spMk id="15" creationId="{075F3FB8-CCD6-4EB5-9E46-A6236E166415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064F8F-BD77-4117-A92B-EB0D8BDE68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73605DD-FAD5-474A-81B4-AE7909DCB710}">
      <dgm:prSet/>
      <dgm:spPr/>
      <dgm:t>
        <a:bodyPr/>
        <a:lstStyle/>
        <a:p>
          <a:r>
            <a:rPr lang="nl-NL"/>
            <a:t>My sister doesn’t plays tennis.</a:t>
          </a:r>
          <a:endParaRPr lang="en-US"/>
        </a:p>
      </dgm:t>
    </dgm:pt>
    <dgm:pt modelId="{1429024E-4BDD-4000-8178-61B297370185}" type="parTrans" cxnId="{FED310B5-B680-4418-B0A4-E7E037A426E6}">
      <dgm:prSet/>
      <dgm:spPr/>
      <dgm:t>
        <a:bodyPr/>
        <a:lstStyle/>
        <a:p>
          <a:endParaRPr lang="en-US"/>
        </a:p>
      </dgm:t>
    </dgm:pt>
    <dgm:pt modelId="{5C7095EB-73CA-4B99-AE83-EE51E0B50B9C}" type="sibTrans" cxnId="{FED310B5-B680-4418-B0A4-E7E037A426E6}">
      <dgm:prSet/>
      <dgm:spPr/>
      <dgm:t>
        <a:bodyPr/>
        <a:lstStyle/>
        <a:p>
          <a:endParaRPr lang="en-US"/>
        </a:p>
      </dgm:t>
    </dgm:pt>
    <dgm:pt modelId="{8CC2F0A8-0811-49E7-AB3A-E895E7C9CCB5}">
      <dgm:prSet/>
      <dgm:spPr/>
      <dgm:t>
        <a:bodyPr/>
        <a:lstStyle/>
        <a:p>
          <a:r>
            <a:rPr lang="nl-NL"/>
            <a:t>Does your father has a red car?</a:t>
          </a:r>
          <a:endParaRPr lang="en-US"/>
        </a:p>
      </dgm:t>
    </dgm:pt>
    <dgm:pt modelId="{04AD68A3-FD71-44FB-BB00-A1E458439019}" type="parTrans" cxnId="{85AE0B91-1887-4223-91AA-EC11B64B1913}">
      <dgm:prSet/>
      <dgm:spPr/>
      <dgm:t>
        <a:bodyPr/>
        <a:lstStyle/>
        <a:p>
          <a:endParaRPr lang="en-US"/>
        </a:p>
      </dgm:t>
    </dgm:pt>
    <dgm:pt modelId="{0DC805EB-38DB-41B0-BE4C-5790C53E2AD6}" type="sibTrans" cxnId="{85AE0B91-1887-4223-91AA-EC11B64B1913}">
      <dgm:prSet/>
      <dgm:spPr/>
      <dgm:t>
        <a:bodyPr/>
        <a:lstStyle/>
        <a:p>
          <a:endParaRPr lang="en-US"/>
        </a:p>
      </dgm:t>
    </dgm:pt>
    <dgm:pt modelId="{BA01B6E5-7BB1-4ED4-84C8-8622756A4B99}">
      <dgm:prSet/>
      <dgm:spPr/>
      <dgm:t>
        <a:bodyPr/>
        <a:lstStyle/>
        <a:p>
          <a:r>
            <a:rPr lang="nl-NL"/>
            <a:t>He doesn’t reads any books</a:t>
          </a:r>
          <a:endParaRPr lang="en-US"/>
        </a:p>
      </dgm:t>
    </dgm:pt>
    <dgm:pt modelId="{22C176C9-2BA4-4B42-976A-BB2AF6E8F471}" type="parTrans" cxnId="{D59D2AB6-2DF6-4383-843C-1EF3A4B825A0}">
      <dgm:prSet/>
      <dgm:spPr/>
      <dgm:t>
        <a:bodyPr/>
        <a:lstStyle/>
        <a:p>
          <a:endParaRPr lang="en-US"/>
        </a:p>
      </dgm:t>
    </dgm:pt>
    <dgm:pt modelId="{8FE39028-0CA8-42D7-89F5-65191A6DABA4}" type="sibTrans" cxnId="{D59D2AB6-2DF6-4383-843C-1EF3A4B825A0}">
      <dgm:prSet/>
      <dgm:spPr/>
      <dgm:t>
        <a:bodyPr/>
        <a:lstStyle/>
        <a:p>
          <a:endParaRPr lang="en-US"/>
        </a:p>
      </dgm:t>
    </dgm:pt>
    <dgm:pt modelId="{94B3F665-DA13-4D6B-9FBE-4FCAD60DA86C}">
      <dgm:prSet/>
      <dgm:spPr/>
      <dgm:t>
        <a:bodyPr/>
        <a:lstStyle/>
        <a:p>
          <a:r>
            <a:rPr lang="nl-NL"/>
            <a:t>Does Maggie watches tv?</a:t>
          </a:r>
          <a:endParaRPr lang="en-US"/>
        </a:p>
      </dgm:t>
    </dgm:pt>
    <dgm:pt modelId="{C53C23B1-8136-4F37-B522-EDEC50E6AD86}" type="parTrans" cxnId="{58EEC36C-9506-4DB7-ADA5-BA66729B0130}">
      <dgm:prSet/>
      <dgm:spPr/>
      <dgm:t>
        <a:bodyPr/>
        <a:lstStyle/>
        <a:p>
          <a:endParaRPr lang="en-US"/>
        </a:p>
      </dgm:t>
    </dgm:pt>
    <dgm:pt modelId="{EDC73EA0-DF6B-44CD-8316-520A8E52AEE4}" type="sibTrans" cxnId="{58EEC36C-9506-4DB7-ADA5-BA66729B0130}">
      <dgm:prSet/>
      <dgm:spPr/>
      <dgm:t>
        <a:bodyPr/>
        <a:lstStyle/>
        <a:p>
          <a:endParaRPr lang="en-US"/>
        </a:p>
      </dgm:t>
    </dgm:pt>
    <dgm:pt modelId="{5C4669A6-184A-4D82-BF59-2B0330929E60}" type="pres">
      <dgm:prSet presAssocID="{0C064F8F-BD77-4117-A92B-EB0D8BDE688C}" presName="linear" presStyleCnt="0">
        <dgm:presLayoutVars>
          <dgm:animLvl val="lvl"/>
          <dgm:resizeHandles val="exact"/>
        </dgm:presLayoutVars>
      </dgm:prSet>
      <dgm:spPr/>
    </dgm:pt>
    <dgm:pt modelId="{63C0F5D8-0610-402E-B144-50E10159AA37}" type="pres">
      <dgm:prSet presAssocID="{973605DD-FAD5-474A-81B4-AE7909DCB71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BD6C84F-2CBB-49D4-AE9B-48268A4E306E}" type="pres">
      <dgm:prSet presAssocID="{5C7095EB-73CA-4B99-AE83-EE51E0B50B9C}" presName="spacer" presStyleCnt="0"/>
      <dgm:spPr/>
    </dgm:pt>
    <dgm:pt modelId="{F2D1DB9F-FB75-4FD3-816A-BFD717B3DF0A}" type="pres">
      <dgm:prSet presAssocID="{8CC2F0A8-0811-49E7-AB3A-E895E7C9CCB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411785A-81E6-4394-80DC-E34847F9A245}" type="pres">
      <dgm:prSet presAssocID="{0DC805EB-38DB-41B0-BE4C-5790C53E2AD6}" presName="spacer" presStyleCnt="0"/>
      <dgm:spPr/>
    </dgm:pt>
    <dgm:pt modelId="{4C023342-F369-409C-9CB3-D16FD2BD10AF}" type="pres">
      <dgm:prSet presAssocID="{BA01B6E5-7BB1-4ED4-84C8-8622756A4B9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5A0D9F5-CFD0-4B2C-B6C5-B918090D7273}" type="pres">
      <dgm:prSet presAssocID="{8FE39028-0CA8-42D7-89F5-65191A6DABA4}" presName="spacer" presStyleCnt="0"/>
      <dgm:spPr/>
    </dgm:pt>
    <dgm:pt modelId="{90F97859-7EFB-41BB-A171-0A59B4A396C0}" type="pres">
      <dgm:prSet presAssocID="{94B3F665-DA13-4D6B-9FBE-4FCAD60DA86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819F8A2C-5B52-4C58-A014-782233074243}" type="presOf" srcId="{0C064F8F-BD77-4117-A92B-EB0D8BDE688C}" destId="{5C4669A6-184A-4D82-BF59-2B0330929E60}" srcOrd="0" destOrd="0" presId="urn:microsoft.com/office/officeart/2005/8/layout/vList2"/>
    <dgm:cxn modelId="{D745FE3C-629B-4DED-AFEE-28E98ADFB59E}" type="presOf" srcId="{973605DD-FAD5-474A-81B4-AE7909DCB710}" destId="{63C0F5D8-0610-402E-B144-50E10159AA37}" srcOrd="0" destOrd="0" presId="urn:microsoft.com/office/officeart/2005/8/layout/vList2"/>
    <dgm:cxn modelId="{58EEC36C-9506-4DB7-ADA5-BA66729B0130}" srcId="{0C064F8F-BD77-4117-A92B-EB0D8BDE688C}" destId="{94B3F665-DA13-4D6B-9FBE-4FCAD60DA86C}" srcOrd="3" destOrd="0" parTransId="{C53C23B1-8136-4F37-B522-EDEC50E6AD86}" sibTransId="{EDC73EA0-DF6B-44CD-8316-520A8E52AEE4}"/>
    <dgm:cxn modelId="{85AE0B91-1887-4223-91AA-EC11B64B1913}" srcId="{0C064F8F-BD77-4117-A92B-EB0D8BDE688C}" destId="{8CC2F0A8-0811-49E7-AB3A-E895E7C9CCB5}" srcOrd="1" destOrd="0" parTransId="{04AD68A3-FD71-44FB-BB00-A1E458439019}" sibTransId="{0DC805EB-38DB-41B0-BE4C-5790C53E2AD6}"/>
    <dgm:cxn modelId="{81A798B4-5F99-4A1C-B855-DA23713B29E7}" type="presOf" srcId="{94B3F665-DA13-4D6B-9FBE-4FCAD60DA86C}" destId="{90F97859-7EFB-41BB-A171-0A59B4A396C0}" srcOrd="0" destOrd="0" presId="urn:microsoft.com/office/officeart/2005/8/layout/vList2"/>
    <dgm:cxn modelId="{FED310B5-B680-4418-B0A4-E7E037A426E6}" srcId="{0C064F8F-BD77-4117-A92B-EB0D8BDE688C}" destId="{973605DD-FAD5-474A-81B4-AE7909DCB710}" srcOrd="0" destOrd="0" parTransId="{1429024E-4BDD-4000-8178-61B297370185}" sibTransId="{5C7095EB-73CA-4B99-AE83-EE51E0B50B9C}"/>
    <dgm:cxn modelId="{D59D2AB6-2DF6-4383-843C-1EF3A4B825A0}" srcId="{0C064F8F-BD77-4117-A92B-EB0D8BDE688C}" destId="{BA01B6E5-7BB1-4ED4-84C8-8622756A4B99}" srcOrd="2" destOrd="0" parTransId="{22C176C9-2BA4-4B42-976A-BB2AF6E8F471}" sibTransId="{8FE39028-0CA8-42D7-89F5-65191A6DABA4}"/>
    <dgm:cxn modelId="{9718F5B9-C0A0-48D5-9D97-39305B2284D7}" type="presOf" srcId="{BA01B6E5-7BB1-4ED4-84C8-8622756A4B99}" destId="{4C023342-F369-409C-9CB3-D16FD2BD10AF}" srcOrd="0" destOrd="0" presId="urn:microsoft.com/office/officeart/2005/8/layout/vList2"/>
    <dgm:cxn modelId="{B6F1EEFF-86BE-44E1-B7BE-5FF76296E143}" type="presOf" srcId="{8CC2F0A8-0811-49E7-AB3A-E895E7C9CCB5}" destId="{F2D1DB9F-FB75-4FD3-816A-BFD717B3DF0A}" srcOrd="0" destOrd="0" presId="urn:microsoft.com/office/officeart/2005/8/layout/vList2"/>
    <dgm:cxn modelId="{E3534198-5EA0-4A2A-A694-6DC62AF3CD35}" type="presParOf" srcId="{5C4669A6-184A-4D82-BF59-2B0330929E60}" destId="{63C0F5D8-0610-402E-B144-50E10159AA37}" srcOrd="0" destOrd="0" presId="urn:microsoft.com/office/officeart/2005/8/layout/vList2"/>
    <dgm:cxn modelId="{543E9B7F-09B1-408E-9E1E-ACFB53B8CA5B}" type="presParOf" srcId="{5C4669A6-184A-4D82-BF59-2B0330929E60}" destId="{8BD6C84F-2CBB-49D4-AE9B-48268A4E306E}" srcOrd="1" destOrd="0" presId="urn:microsoft.com/office/officeart/2005/8/layout/vList2"/>
    <dgm:cxn modelId="{D222EB8B-3FC5-4B3C-BC0D-7BF4A4F47C5C}" type="presParOf" srcId="{5C4669A6-184A-4D82-BF59-2B0330929E60}" destId="{F2D1DB9F-FB75-4FD3-816A-BFD717B3DF0A}" srcOrd="2" destOrd="0" presId="urn:microsoft.com/office/officeart/2005/8/layout/vList2"/>
    <dgm:cxn modelId="{6EC47CB1-8BD4-4AA8-B9DA-39A8A87F82DA}" type="presParOf" srcId="{5C4669A6-184A-4D82-BF59-2B0330929E60}" destId="{4411785A-81E6-4394-80DC-E34847F9A245}" srcOrd="3" destOrd="0" presId="urn:microsoft.com/office/officeart/2005/8/layout/vList2"/>
    <dgm:cxn modelId="{AEC2F17D-99EB-44A7-957B-2B8FAF216C19}" type="presParOf" srcId="{5C4669A6-184A-4D82-BF59-2B0330929E60}" destId="{4C023342-F369-409C-9CB3-D16FD2BD10AF}" srcOrd="4" destOrd="0" presId="urn:microsoft.com/office/officeart/2005/8/layout/vList2"/>
    <dgm:cxn modelId="{D29AA202-AE92-488D-918B-B050423933F8}" type="presParOf" srcId="{5C4669A6-184A-4D82-BF59-2B0330929E60}" destId="{25A0D9F5-CFD0-4B2C-B6C5-B918090D7273}" srcOrd="5" destOrd="0" presId="urn:microsoft.com/office/officeart/2005/8/layout/vList2"/>
    <dgm:cxn modelId="{5CD440F8-1D81-4A65-8BA1-5C769E80C512}" type="presParOf" srcId="{5C4669A6-184A-4D82-BF59-2B0330929E60}" destId="{90F97859-7EFB-41BB-A171-0A59B4A396C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C0F5D8-0610-402E-B144-50E10159AA37}">
      <dsp:nvSpPr>
        <dsp:cNvPr id="0" name=""/>
        <dsp:cNvSpPr/>
      </dsp:nvSpPr>
      <dsp:spPr>
        <a:xfrm>
          <a:off x="0" y="74636"/>
          <a:ext cx="5111749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My sister doesn’t plays tennis.</a:t>
          </a:r>
          <a:endParaRPr lang="en-US" sz="3400" kern="1200"/>
        </a:p>
      </dsp:txBody>
      <dsp:txXfrm>
        <a:off x="66025" y="140661"/>
        <a:ext cx="4979699" cy="1220470"/>
      </dsp:txXfrm>
    </dsp:sp>
    <dsp:sp modelId="{F2D1DB9F-FB75-4FD3-816A-BFD717B3DF0A}">
      <dsp:nvSpPr>
        <dsp:cNvPr id="0" name=""/>
        <dsp:cNvSpPr/>
      </dsp:nvSpPr>
      <dsp:spPr>
        <a:xfrm>
          <a:off x="0" y="1525076"/>
          <a:ext cx="5111749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Does your father has a red car?</a:t>
          </a:r>
          <a:endParaRPr lang="en-US" sz="3400" kern="1200"/>
        </a:p>
      </dsp:txBody>
      <dsp:txXfrm>
        <a:off x="66025" y="1591101"/>
        <a:ext cx="4979699" cy="1220470"/>
      </dsp:txXfrm>
    </dsp:sp>
    <dsp:sp modelId="{4C023342-F369-409C-9CB3-D16FD2BD10AF}">
      <dsp:nvSpPr>
        <dsp:cNvPr id="0" name=""/>
        <dsp:cNvSpPr/>
      </dsp:nvSpPr>
      <dsp:spPr>
        <a:xfrm>
          <a:off x="0" y="2975516"/>
          <a:ext cx="5111749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He doesn’t reads any books</a:t>
          </a:r>
          <a:endParaRPr lang="en-US" sz="3400" kern="1200"/>
        </a:p>
      </dsp:txBody>
      <dsp:txXfrm>
        <a:off x="66025" y="3041541"/>
        <a:ext cx="4979699" cy="1220470"/>
      </dsp:txXfrm>
    </dsp:sp>
    <dsp:sp modelId="{90F97859-7EFB-41BB-A171-0A59B4A396C0}">
      <dsp:nvSpPr>
        <dsp:cNvPr id="0" name=""/>
        <dsp:cNvSpPr/>
      </dsp:nvSpPr>
      <dsp:spPr>
        <a:xfrm>
          <a:off x="0" y="4425956"/>
          <a:ext cx="5111749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Does Maggie watches tv?</a:t>
          </a:r>
          <a:endParaRPr lang="en-US" sz="3400" kern="1200"/>
        </a:p>
      </dsp:txBody>
      <dsp:txXfrm>
        <a:off x="66025" y="4491981"/>
        <a:ext cx="4979699" cy="1220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 trans="8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2780928"/>
            <a:ext cx="8352928" cy="1470025"/>
          </a:xfrm>
        </p:spPr>
        <p:txBody>
          <a:bodyPr/>
          <a:lstStyle/>
          <a:p>
            <a:pPr algn="l"/>
            <a:r>
              <a:rPr lang="nl-NL" b="1" dirty="0">
                <a:solidFill>
                  <a:schemeClr val="bg1"/>
                </a:solidFill>
              </a:rPr>
              <a:t>Present Simple	- </a:t>
            </a:r>
            <a:r>
              <a:rPr lang="nl-NL" sz="3800" b="1" dirty="0">
                <a:solidFill>
                  <a:schemeClr val="bg1"/>
                </a:solidFill>
              </a:rPr>
              <a:t>Tegenwoordige tijd		</a:t>
            </a:r>
          </a:p>
        </p:txBody>
      </p:sp>
    </p:spTree>
    <p:extLst>
      <p:ext uri="{BB962C8B-B14F-4D97-AF65-F5344CB8AC3E}">
        <p14:creationId xmlns:p14="http://schemas.microsoft.com/office/powerpoint/2010/main" val="3824906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e bronafbeelding bekijken">
            <a:extLst>
              <a:ext uri="{FF2B5EF4-FFF2-40B4-BE49-F238E27FC236}">
                <a16:creationId xmlns:a16="http://schemas.microsoft.com/office/drawing/2014/main" id="{956DC2EB-E57A-4CB7-B797-F9E11419070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88" y="1468339"/>
            <a:ext cx="8963025" cy="3921323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605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3939900E-48C0-4B89-B4EA-C0D412B2B5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99" b="-1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23ED19F-1A08-4E16-A605-8B6CEF4B5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Answer these questions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D9BA43B-A3FC-436D-959E-28CA59EC77EB}"/>
              </a:ext>
            </a:extLst>
          </p:cNvPr>
          <p:cNvSpPr txBox="1"/>
          <p:nvPr/>
        </p:nvSpPr>
        <p:spPr>
          <a:xfrm>
            <a:off x="3635896" y="1268760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chemeClr val="bg1"/>
                </a:solidFill>
              </a:rPr>
              <a:t>Does he </a:t>
            </a:r>
            <a:r>
              <a:rPr lang="nl-NL" sz="3000" b="1" dirty="0" err="1">
                <a:solidFill>
                  <a:schemeClr val="bg1"/>
                </a:solidFill>
              </a:rPr>
              <a:t>play</a:t>
            </a:r>
            <a:r>
              <a:rPr lang="nl-NL" sz="3000" b="1" dirty="0">
                <a:solidFill>
                  <a:schemeClr val="bg1"/>
                </a:solidFill>
              </a:rPr>
              <a:t> </a:t>
            </a:r>
            <a:r>
              <a:rPr lang="nl-NL" sz="3000" b="1" dirty="0" err="1">
                <a:solidFill>
                  <a:schemeClr val="bg1"/>
                </a:solidFill>
              </a:rPr>
              <a:t>football</a:t>
            </a:r>
            <a:r>
              <a:rPr lang="nl-NL" sz="30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B7DAF7A-4FD8-4D71-BA77-50512EE020F8}"/>
              </a:ext>
            </a:extLst>
          </p:cNvPr>
          <p:cNvSpPr txBox="1"/>
          <p:nvPr/>
        </p:nvSpPr>
        <p:spPr>
          <a:xfrm>
            <a:off x="1007614" y="1919961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chemeClr val="bg1"/>
                </a:solidFill>
              </a:rPr>
              <a:t>Do </a:t>
            </a:r>
            <a:r>
              <a:rPr lang="nl-NL" sz="3000" b="1" dirty="0" err="1">
                <a:solidFill>
                  <a:schemeClr val="bg1"/>
                </a:solidFill>
              </a:rPr>
              <a:t>you</a:t>
            </a:r>
            <a:r>
              <a:rPr lang="nl-NL" sz="3000" b="1" dirty="0">
                <a:solidFill>
                  <a:schemeClr val="bg1"/>
                </a:solidFill>
              </a:rPr>
              <a:t> like </a:t>
            </a:r>
            <a:r>
              <a:rPr lang="nl-NL" sz="3000" b="1" dirty="0" err="1">
                <a:solidFill>
                  <a:schemeClr val="bg1"/>
                </a:solidFill>
              </a:rPr>
              <a:t>playing</a:t>
            </a:r>
            <a:r>
              <a:rPr lang="nl-NL" sz="3000" b="1" dirty="0">
                <a:solidFill>
                  <a:schemeClr val="bg1"/>
                </a:solidFill>
              </a:rPr>
              <a:t> tennis?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EC1D1C5-5A82-47AB-8AFC-A621355FC8F9}"/>
              </a:ext>
            </a:extLst>
          </p:cNvPr>
          <p:cNvSpPr txBox="1"/>
          <p:nvPr/>
        </p:nvSpPr>
        <p:spPr>
          <a:xfrm>
            <a:off x="6911752" y="1836808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chemeClr val="bg1"/>
                </a:solidFill>
              </a:rPr>
              <a:t>Do </a:t>
            </a:r>
            <a:r>
              <a:rPr lang="nl-NL" sz="3000" b="1" dirty="0" err="1">
                <a:solidFill>
                  <a:schemeClr val="bg1"/>
                </a:solidFill>
              </a:rPr>
              <a:t>they</a:t>
            </a:r>
            <a:r>
              <a:rPr lang="nl-NL" sz="3000" b="1" dirty="0">
                <a:solidFill>
                  <a:schemeClr val="bg1"/>
                </a:solidFill>
              </a:rPr>
              <a:t> have a dog?</a:t>
            </a:r>
          </a:p>
        </p:txBody>
      </p:sp>
    </p:spTree>
    <p:extLst>
      <p:ext uri="{BB962C8B-B14F-4D97-AF65-F5344CB8AC3E}">
        <p14:creationId xmlns:p14="http://schemas.microsoft.com/office/powerpoint/2010/main" val="73245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449C9E-139D-4200-83AC-C532AF1DF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nl-NL" b="1" dirty="0"/>
              <a:t>Vraagzinnen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96FDBB-39E2-4357-B8BF-830727B3BE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188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Do / Does + onderwerp + </a:t>
            </a:r>
            <a:r>
              <a:rPr lang="nl-NL" dirty="0" err="1"/>
              <a:t>w.w.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play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</a:t>
            </a:r>
            <a:r>
              <a:rPr lang="nl-NL" b="1" dirty="0"/>
              <a:t>Do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b="1" dirty="0" err="1"/>
              <a:t>play</a:t>
            </a:r>
            <a:r>
              <a:rPr lang="nl-NL" dirty="0"/>
              <a:t> hockey?</a:t>
            </a:r>
          </a:p>
          <a:p>
            <a:pPr marL="0" indent="0">
              <a:buNone/>
            </a:pPr>
            <a:r>
              <a:rPr lang="nl-NL" dirty="0" err="1"/>
              <a:t>To</a:t>
            </a:r>
            <a:r>
              <a:rPr lang="nl-NL" dirty="0"/>
              <a:t> like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 </a:t>
            </a:r>
            <a:r>
              <a:rPr lang="nl-NL" b="1" dirty="0"/>
              <a:t>Does</a:t>
            </a:r>
            <a:r>
              <a:rPr lang="nl-NL" dirty="0"/>
              <a:t> Tim </a:t>
            </a:r>
            <a:r>
              <a:rPr lang="nl-NL" b="1" dirty="0"/>
              <a:t>like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movie?</a:t>
            </a:r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5B778E45-F4B9-4635-B75C-4E688D124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3289872"/>
            <a:ext cx="4038600" cy="3018853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969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3939900E-48C0-4B89-B4EA-C0D412B2B5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99" b="-1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23ED19F-1A08-4E16-A605-8B6CEF4B5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Answer these questions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D9BA43B-A3FC-436D-959E-28CA59EC77EB}"/>
              </a:ext>
            </a:extLst>
          </p:cNvPr>
          <p:cNvSpPr txBox="1"/>
          <p:nvPr/>
        </p:nvSpPr>
        <p:spPr>
          <a:xfrm>
            <a:off x="3635896" y="1268760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chemeClr val="bg1"/>
                </a:solidFill>
              </a:rPr>
              <a:t>Do </a:t>
            </a:r>
            <a:r>
              <a:rPr lang="nl-NL" sz="3000" b="1" dirty="0" err="1">
                <a:solidFill>
                  <a:schemeClr val="bg1"/>
                </a:solidFill>
              </a:rPr>
              <a:t>you</a:t>
            </a:r>
            <a:r>
              <a:rPr lang="nl-NL" sz="3000" b="1" dirty="0">
                <a:solidFill>
                  <a:schemeClr val="bg1"/>
                </a:solidFill>
              </a:rPr>
              <a:t> like </a:t>
            </a:r>
            <a:r>
              <a:rPr lang="nl-NL" sz="3000" b="1" dirty="0" err="1">
                <a:solidFill>
                  <a:schemeClr val="bg1"/>
                </a:solidFill>
              </a:rPr>
              <a:t>doing</a:t>
            </a:r>
            <a:r>
              <a:rPr lang="nl-NL" sz="3000" b="1" dirty="0">
                <a:solidFill>
                  <a:schemeClr val="bg1"/>
                </a:solidFill>
              </a:rPr>
              <a:t> </a:t>
            </a:r>
            <a:r>
              <a:rPr lang="nl-NL" sz="3000" b="1" dirty="0" err="1">
                <a:solidFill>
                  <a:schemeClr val="bg1"/>
                </a:solidFill>
              </a:rPr>
              <a:t>homework</a:t>
            </a:r>
            <a:r>
              <a:rPr lang="nl-NL" sz="30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B7DAF7A-4FD8-4D71-BA77-50512EE020F8}"/>
              </a:ext>
            </a:extLst>
          </p:cNvPr>
          <p:cNvSpPr txBox="1"/>
          <p:nvPr/>
        </p:nvSpPr>
        <p:spPr>
          <a:xfrm>
            <a:off x="1007614" y="1919961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chemeClr val="bg1"/>
                </a:solidFill>
              </a:rPr>
              <a:t>Do </a:t>
            </a:r>
            <a:r>
              <a:rPr lang="nl-NL" sz="3000" b="1" dirty="0" err="1">
                <a:solidFill>
                  <a:schemeClr val="bg1"/>
                </a:solidFill>
              </a:rPr>
              <a:t>you</a:t>
            </a:r>
            <a:r>
              <a:rPr lang="nl-NL" sz="3000" b="1" dirty="0">
                <a:solidFill>
                  <a:schemeClr val="bg1"/>
                </a:solidFill>
              </a:rPr>
              <a:t> like </a:t>
            </a:r>
            <a:r>
              <a:rPr lang="nl-NL" sz="3000" b="1" dirty="0" err="1">
                <a:solidFill>
                  <a:schemeClr val="bg1"/>
                </a:solidFill>
              </a:rPr>
              <a:t>maths</a:t>
            </a:r>
            <a:r>
              <a:rPr lang="nl-NL" sz="30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EC1D1C5-5A82-47AB-8AFC-A621355FC8F9}"/>
              </a:ext>
            </a:extLst>
          </p:cNvPr>
          <p:cNvSpPr txBox="1"/>
          <p:nvPr/>
        </p:nvSpPr>
        <p:spPr>
          <a:xfrm>
            <a:off x="6911752" y="183680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chemeClr val="bg1"/>
                </a:solidFill>
              </a:rPr>
              <a:t>Do </a:t>
            </a:r>
            <a:r>
              <a:rPr lang="nl-NL" sz="3000" b="1" dirty="0" err="1">
                <a:solidFill>
                  <a:schemeClr val="bg1"/>
                </a:solidFill>
              </a:rPr>
              <a:t>you</a:t>
            </a:r>
            <a:r>
              <a:rPr lang="nl-NL" sz="3000" b="1" dirty="0">
                <a:solidFill>
                  <a:schemeClr val="bg1"/>
                </a:solidFill>
              </a:rPr>
              <a:t> like </a:t>
            </a:r>
            <a:r>
              <a:rPr lang="nl-NL" sz="3000" b="1" dirty="0" err="1">
                <a:solidFill>
                  <a:schemeClr val="bg1"/>
                </a:solidFill>
              </a:rPr>
              <a:t>brussel</a:t>
            </a:r>
            <a:r>
              <a:rPr lang="nl-NL" sz="3000" b="1" dirty="0">
                <a:solidFill>
                  <a:schemeClr val="bg1"/>
                </a:solidFill>
              </a:rPr>
              <a:t> </a:t>
            </a:r>
            <a:r>
              <a:rPr lang="nl-NL" sz="3000" b="1" dirty="0" err="1">
                <a:solidFill>
                  <a:schemeClr val="bg1"/>
                </a:solidFill>
              </a:rPr>
              <a:t>sprouts</a:t>
            </a:r>
            <a:r>
              <a:rPr lang="nl-NL" sz="3000" b="1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2400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449C9E-139D-4200-83AC-C532AF1DF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nl-NL" b="1" dirty="0"/>
              <a:t>Ontkenningen</a:t>
            </a:r>
          </a:p>
        </p:txBody>
      </p:sp>
      <p:pic>
        <p:nvPicPr>
          <p:cNvPr id="2050" name="Picture 2" descr="De bronafbeelding bekijken">
            <a:extLst>
              <a:ext uri="{FF2B5EF4-FFF2-40B4-BE49-F238E27FC236}">
                <a16:creationId xmlns:a16="http://schemas.microsoft.com/office/drawing/2014/main" id="{47FFDCF9-95EF-49F5-B155-C6B3A36B8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3068960"/>
            <a:ext cx="4038600" cy="3316982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96FDBB-39E2-4357-B8BF-830727B3BE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708920"/>
            <a:ext cx="4038600" cy="34172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play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I</a:t>
            </a:r>
            <a:r>
              <a:rPr lang="nl-NL" b="1" dirty="0"/>
              <a:t> </a:t>
            </a:r>
            <a:r>
              <a:rPr lang="nl-NL" b="1" dirty="0" err="1"/>
              <a:t>don’t</a:t>
            </a:r>
            <a:r>
              <a:rPr lang="nl-NL" b="1" dirty="0"/>
              <a:t> </a:t>
            </a:r>
            <a:r>
              <a:rPr lang="nl-NL" b="1" dirty="0" err="1"/>
              <a:t>play</a:t>
            </a:r>
            <a:r>
              <a:rPr lang="nl-NL" b="1" dirty="0"/>
              <a:t> </a:t>
            </a:r>
            <a:r>
              <a:rPr lang="nl-NL" dirty="0"/>
              <a:t>hockey</a:t>
            </a:r>
          </a:p>
          <a:p>
            <a:pPr marL="0" indent="0">
              <a:buNone/>
            </a:pPr>
            <a:r>
              <a:rPr lang="nl-NL" dirty="0" err="1"/>
              <a:t>To</a:t>
            </a:r>
            <a:r>
              <a:rPr lang="nl-NL" dirty="0"/>
              <a:t> like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My </a:t>
            </a:r>
            <a:r>
              <a:rPr lang="nl-NL" dirty="0" err="1"/>
              <a:t>brother</a:t>
            </a:r>
            <a:r>
              <a:rPr lang="nl-NL" dirty="0"/>
              <a:t> </a:t>
            </a:r>
            <a:r>
              <a:rPr lang="nl-NL" b="1" dirty="0" err="1"/>
              <a:t>doesn’t</a:t>
            </a:r>
            <a:r>
              <a:rPr lang="nl-NL" dirty="0"/>
              <a:t> </a:t>
            </a:r>
            <a:r>
              <a:rPr lang="nl-NL" b="1" dirty="0"/>
              <a:t>like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movie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A3B1518-3C8F-4FF3-95C8-C137EE9F1071}"/>
              </a:ext>
            </a:extLst>
          </p:cNvPr>
          <p:cNvSpPr/>
          <p:nvPr/>
        </p:nvSpPr>
        <p:spPr>
          <a:xfrm>
            <a:off x="1855423" y="1458469"/>
            <a:ext cx="5510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/>
              <a:t>Onderwerp + </a:t>
            </a:r>
            <a:r>
              <a:rPr lang="nl-NL" sz="2800" b="1" dirty="0" err="1"/>
              <a:t>don’t</a:t>
            </a:r>
            <a:r>
              <a:rPr lang="nl-NL" sz="2800" dirty="0"/>
              <a:t> / </a:t>
            </a:r>
            <a:r>
              <a:rPr lang="nl-NL" sz="2800" b="1" dirty="0" err="1"/>
              <a:t>doesn’t</a:t>
            </a:r>
            <a:r>
              <a:rPr lang="nl-NL" sz="2800" dirty="0"/>
              <a:t>  + </a:t>
            </a:r>
            <a:r>
              <a:rPr lang="nl-NL" sz="2800" b="1" dirty="0" err="1"/>
              <a:t>w.w.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2142168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EB239BA9-DC22-4911-A735-59D2ACFC9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Let’s</a:t>
            </a:r>
            <a:r>
              <a:rPr lang="nl-NL" b="1" dirty="0"/>
              <a:t> </a:t>
            </a:r>
            <a:r>
              <a:rPr lang="nl-NL" b="1" dirty="0" err="1"/>
              <a:t>practice</a:t>
            </a:r>
            <a:endParaRPr lang="nl-NL" b="1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E13BAB7-B6F2-411F-AD63-3E020AF0C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……………….. </a:t>
            </a:r>
            <a:r>
              <a:rPr lang="nl-NL" dirty="0" err="1"/>
              <a:t>you</a:t>
            </a:r>
            <a:r>
              <a:rPr lang="nl-NL" dirty="0"/>
              <a:t> ……………. tv </a:t>
            </a:r>
            <a:r>
              <a:rPr lang="nl-NL" dirty="0" err="1"/>
              <a:t>every</a:t>
            </a:r>
            <a:r>
              <a:rPr lang="nl-NL" dirty="0"/>
              <a:t> evening? (</a:t>
            </a:r>
            <a:r>
              <a:rPr lang="nl-NL" dirty="0" err="1"/>
              <a:t>watch</a:t>
            </a:r>
            <a:r>
              <a:rPr lang="nl-NL" dirty="0"/>
              <a:t>)</a:t>
            </a:r>
          </a:p>
          <a:p>
            <a:r>
              <a:rPr lang="nl-NL" dirty="0"/>
              <a:t>No, I …………………… tv </a:t>
            </a:r>
            <a:r>
              <a:rPr lang="nl-NL" dirty="0" err="1"/>
              <a:t>every</a:t>
            </a:r>
            <a:r>
              <a:rPr lang="nl-NL" dirty="0"/>
              <a:t> evening (</a:t>
            </a:r>
            <a:r>
              <a:rPr lang="nl-NL" dirty="0" err="1"/>
              <a:t>watch</a:t>
            </a:r>
            <a:r>
              <a:rPr lang="nl-NL" dirty="0"/>
              <a:t>)</a:t>
            </a:r>
          </a:p>
          <a:p>
            <a:r>
              <a:rPr lang="nl-NL" dirty="0"/>
              <a:t>…………….. Emma ………….. reading </a:t>
            </a:r>
            <a:r>
              <a:rPr lang="nl-NL" dirty="0" err="1"/>
              <a:t>books</a:t>
            </a:r>
            <a:r>
              <a:rPr lang="nl-NL" dirty="0"/>
              <a:t>? (like)</a:t>
            </a:r>
          </a:p>
          <a:p>
            <a:r>
              <a:rPr lang="nl-NL" dirty="0"/>
              <a:t>Yes, </a:t>
            </a:r>
            <a:r>
              <a:rPr lang="nl-NL" dirty="0" err="1"/>
              <a:t>she</a:t>
            </a:r>
            <a:r>
              <a:rPr lang="nl-NL" dirty="0"/>
              <a:t> ………………. reading </a:t>
            </a:r>
            <a:r>
              <a:rPr lang="nl-NL" dirty="0" err="1"/>
              <a:t>books</a:t>
            </a:r>
            <a:r>
              <a:rPr lang="nl-NL" dirty="0"/>
              <a:t> (like)</a:t>
            </a:r>
          </a:p>
          <a:p>
            <a:r>
              <a:rPr lang="nl-NL" dirty="0"/>
              <a:t>………. we ………….. </a:t>
            </a:r>
            <a:r>
              <a:rPr lang="nl-NL" dirty="0" err="1"/>
              <a:t>to</a:t>
            </a:r>
            <a:r>
              <a:rPr lang="nl-NL" dirty="0"/>
              <a:t> do </a:t>
            </a:r>
            <a:r>
              <a:rPr lang="nl-NL" dirty="0" err="1"/>
              <a:t>our</a:t>
            </a:r>
            <a:r>
              <a:rPr lang="nl-NL" dirty="0"/>
              <a:t> </a:t>
            </a:r>
            <a:r>
              <a:rPr lang="nl-NL" dirty="0" err="1"/>
              <a:t>homework</a:t>
            </a:r>
            <a:r>
              <a:rPr lang="nl-NL" dirty="0"/>
              <a:t>? (have)</a:t>
            </a:r>
          </a:p>
          <a:p>
            <a:r>
              <a:rPr lang="nl-NL" dirty="0"/>
              <a:t>We ………………… </a:t>
            </a:r>
            <a:r>
              <a:rPr lang="nl-NL" dirty="0" err="1"/>
              <a:t>to</a:t>
            </a:r>
            <a:r>
              <a:rPr lang="nl-NL" dirty="0"/>
              <a:t> do </a:t>
            </a:r>
            <a:r>
              <a:rPr lang="nl-NL" dirty="0" err="1"/>
              <a:t>homework</a:t>
            </a:r>
            <a:r>
              <a:rPr lang="nl-NL" dirty="0"/>
              <a:t> (want)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E789186-24CB-4243-A930-DDA935432AFF}"/>
              </a:ext>
            </a:extLst>
          </p:cNvPr>
          <p:cNvSpPr txBox="1"/>
          <p:nvPr/>
        </p:nvSpPr>
        <p:spPr>
          <a:xfrm>
            <a:off x="1259632" y="1429227"/>
            <a:ext cx="18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rgbClr val="00B050"/>
                </a:solidFill>
              </a:rPr>
              <a:t>Do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9E967AA-9A21-478B-B956-3CE38296A45D}"/>
              </a:ext>
            </a:extLst>
          </p:cNvPr>
          <p:cNvSpPr txBox="1"/>
          <p:nvPr/>
        </p:nvSpPr>
        <p:spPr>
          <a:xfrm>
            <a:off x="3671900" y="1430798"/>
            <a:ext cx="18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 err="1">
                <a:solidFill>
                  <a:srgbClr val="00B050"/>
                </a:solidFill>
              </a:rPr>
              <a:t>watch</a:t>
            </a:r>
            <a:endParaRPr lang="nl-NL" sz="3000" b="1" dirty="0">
              <a:solidFill>
                <a:srgbClr val="00B050"/>
              </a:solidFill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A8CE6A63-ECD6-43E8-8278-F98887A37BD8}"/>
              </a:ext>
            </a:extLst>
          </p:cNvPr>
          <p:cNvSpPr txBox="1"/>
          <p:nvPr/>
        </p:nvSpPr>
        <p:spPr>
          <a:xfrm>
            <a:off x="1871700" y="2564904"/>
            <a:ext cx="27003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 err="1">
                <a:solidFill>
                  <a:srgbClr val="00B050"/>
                </a:solidFill>
              </a:rPr>
              <a:t>Don’t</a:t>
            </a:r>
            <a:r>
              <a:rPr lang="nl-NL" sz="3000" b="1" dirty="0">
                <a:solidFill>
                  <a:srgbClr val="00B050"/>
                </a:solidFill>
              </a:rPr>
              <a:t> </a:t>
            </a:r>
            <a:r>
              <a:rPr lang="nl-NL" sz="3000" b="1" dirty="0" err="1">
                <a:solidFill>
                  <a:srgbClr val="00B050"/>
                </a:solidFill>
              </a:rPr>
              <a:t>watch</a:t>
            </a:r>
            <a:endParaRPr lang="nl-NL" sz="3000" b="1" dirty="0">
              <a:solidFill>
                <a:srgbClr val="00B050"/>
              </a:solidFill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87B9558-E54C-4ADF-B640-1DA08F2BC98C}"/>
              </a:ext>
            </a:extLst>
          </p:cNvPr>
          <p:cNvSpPr txBox="1"/>
          <p:nvPr/>
        </p:nvSpPr>
        <p:spPr>
          <a:xfrm>
            <a:off x="1043608" y="3145012"/>
            <a:ext cx="18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rgbClr val="00B050"/>
                </a:solidFill>
              </a:rPr>
              <a:t>Does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760EFD0-0DE3-4639-9317-9AA732BE8438}"/>
              </a:ext>
            </a:extLst>
          </p:cNvPr>
          <p:cNvSpPr txBox="1"/>
          <p:nvPr/>
        </p:nvSpPr>
        <p:spPr>
          <a:xfrm>
            <a:off x="3965104" y="3145012"/>
            <a:ext cx="18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rgbClr val="00B050"/>
                </a:solidFill>
              </a:rPr>
              <a:t>like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5EC5A18-BB60-4450-8419-9E14F8375446}"/>
              </a:ext>
            </a:extLst>
          </p:cNvPr>
          <p:cNvSpPr txBox="1"/>
          <p:nvPr/>
        </p:nvSpPr>
        <p:spPr>
          <a:xfrm>
            <a:off x="2555776" y="3756476"/>
            <a:ext cx="18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 err="1">
                <a:solidFill>
                  <a:srgbClr val="00B050"/>
                </a:solidFill>
              </a:rPr>
              <a:t>likes</a:t>
            </a:r>
            <a:endParaRPr lang="nl-NL" sz="3000" b="1" dirty="0">
              <a:solidFill>
                <a:srgbClr val="00B050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A11825D-9256-445A-A31D-5553F65357A6}"/>
              </a:ext>
            </a:extLst>
          </p:cNvPr>
          <p:cNvSpPr txBox="1"/>
          <p:nvPr/>
        </p:nvSpPr>
        <p:spPr>
          <a:xfrm>
            <a:off x="971600" y="4320572"/>
            <a:ext cx="18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rgbClr val="00B050"/>
                </a:solidFill>
              </a:rPr>
              <a:t>Do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4C955AD8-B560-4EC5-8E1F-EE6037E5E7EF}"/>
              </a:ext>
            </a:extLst>
          </p:cNvPr>
          <p:cNvSpPr txBox="1"/>
          <p:nvPr/>
        </p:nvSpPr>
        <p:spPr>
          <a:xfrm>
            <a:off x="2748890" y="4320572"/>
            <a:ext cx="18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rgbClr val="00B050"/>
                </a:solidFill>
              </a:rPr>
              <a:t>have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75F3FB8-CCD6-4EB5-9E46-A6236E166415}"/>
              </a:ext>
            </a:extLst>
          </p:cNvPr>
          <p:cNvSpPr txBox="1"/>
          <p:nvPr/>
        </p:nvSpPr>
        <p:spPr>
          <a:xfrm>
            <a:off x="1619672" y="5431758"/>
            <a:ext cx="29523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 err="1">
                <a:solidFill>
                  <a:srgbClr val="00B050"/>
                </a:solidFill>
              </a:rPr>
              <a:t>don’t</a:t>
            </a:r>
            <a:r>
              <a:rPr lang="nl-NL" sz="3000" b="1" dirty="0">
                <a:solidFill>
                  <a:srgbClr val="00B050"/>
                </a:solidFill>
              </a:rPr>
              <a:t> want</a:t>
            </a:r>
          </a:p>
        </p:txBody>
      </p:sp>
    </p:spTree>
    <p:extLst>
      <p:ext uri="{BB962C8B-B14F-4D97-AF65-F5344CB8AC3E}">
        <p14:creationId xmlns:p14="http://schemas.microsoft.com/office/powerpoint/2010/main" val="182561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560FCA1-1C4A-41EC-B326-7D3A0AAB7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/>
          <a:p>
            <a:r>
              <a:rPr lang="nl-NL" sz="3000" dirty="0" err="1"/>
              <a:t>What’s</a:t>
            </a:r>
            <a:r>
              <a:rPr lang="nl-NL" sz="3000" dirty="0"/>
              <a:t>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problem</a:t>
            </a:r>
            <a:r>
              <a:rPr lang="nl-NL" sz="3000" dirty="0"/>
              <a:t>?</a:t>
            </a:r>
          </a:p>
        </p:txBody>
      </p:sp>
      <p:graphicFrame>
        <p:nvGraphicFramePr>
          <p:cNvPr id="8" name="Tijdelijke aanduiding voor inhoud 5">
            <a:extLst>
              <a:ext uri="{FF2B5EF4-FFF2-40B4-BE49-F238E27FC236}">
                <a16:creationId xmlns:a16="http://schemas.microsoft.com/office/drawing/2014/main" id="{71E56012-568E-4698-85EA-F0748D4F2C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2511387"/>
              </p:ext>
            </p:extLst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Picture 4" descr="De bronafbeelding bekijken">
            <a:extLst>
              <a:ext uri="{FF2B5EF4-FFF2-40B4-BE49-F238E27FC236}">
                <a16:creationId xmlns:a16="http://schemas.microsoft.com/office/drawing/2014/main" id="{96D7D0B4-44AD-4A68-A89A-6F5B0F430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0848"/>
            <a:ext cx="2578794" cy="386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74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3939900E-48C0-4B89-B4EA-C0D412B2B5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99" b="-1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3ED19F-1A08-4E16-A605-8B6CEF4B5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Answer these questions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12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3939900E-48C0-4B89-B4EA-C0D412B2B5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99" b="-1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3ED19F-1A08-4E16-A605-8B6CEF4B5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Answer these questions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vak 2">
            <a:extLst>
              <a:ext uri="{FF2B5EF4-FFF2-40B4-BE49-F238E27FC236}">
                <a16:creationId xmlns:a16="http://schemas.microsoft.com/office/drawing/2014/main" id="{5D9BA43B-A3FC-436D-959E-28CA59EC77EB}"/>
              </a:ext>
            </a:extLst>
          </p:cNvPr>
          <p:cNvSpPr txBox="1"/>
          <p:nvPr/>
        </p:nvSpPr>
        <p:spPr>
          <a:xfrm>
            <a:off x="3635896" y="1268760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chemeClr val="bg1"/>
                </a:solidFill>
              </a:rPr>
              <a:t>I </a:t>
            </a:r>
            <a:r>
              <a:rPr lang="nl-NL" sz="3000" b="1" dirty="0" err="1">
                <a:solidFill>
                  <a:schemeClr val="bg1"/>
                </a:solidFill>
              </a:rPr>
              <a:t>play</a:t>
            </a:r>
            <a:r>
              <a:rPr lang="nl-NL" sz="3000" b="1" dirty="0">
                <a:solidFill>
                  <a:schemeClr val="bg1"/>
                </a:solidFill>
              </a:rPr>
              <a:t> </a:t>
            </a:r>
            <a:r>
              <a:rPr lang="nl-NL" sz="3000" b="1" dirty="0" err="1">
                <a:solidFill>
                  <a:schemeClr val="bg1"/>
                </a:solidFill>
              </a:rPr>
              <a:t>football</a:t>
            </a:r>
            <a:r>
              <a:rPr lang="nl-NL" sz="3000" b="1" dirty="0">
                <a:solidFill>
                  <a:schemeClr val="bg1"/>
                </a:solidFill>
              </a:rPr>
              <a:t> </a:t>
            </a:r>
            <a:r>
              <a:rPr lang="nl-NL" sz="3000" b="1" dirty="0" err="1">
                <a:solidFill>
                  <a:schemeClr val="bg1"/>
                </a:solidFill>
              </a:rPr>
              <a:t>every</a:t>
            </a:r>
            <a:r>
              <a:rPr lang="nl-NL" sz="3000" b="1" dirty="0">
                <a:solidFill>
                  <a:schemeClr val="bg1"/>
                </a:solidFill>
              </a:rPr>
              <a:t> </a:t>
            </a:r>
            <a:r>
              <a:rPr lang="nl-NL" sz="3000" b="1" dirty="0" err="1">
                <a:solidFill>
                  <a:schemeClr val="bg1"/>
                </a:solidFill>
              </a:rPr>
              <a:t>Saturyday</a:t>
            </a:r>
            <a:endParaRPr lang="nl-NL" sz="3000" b="1" dirty="0">
              <a:solidFill>
                <a:schemeClr val="bg1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B7DAF7A-4FD8-4D71-BA77-50512EE020F8}"/>
              </a:ext>
            </a:extLst>
          </p:cNvPr>
          <p:cNvSpPr txBox="1"/>
          <p:nvPr/>
        </p:nvSpPr>
        <p:spPr>
          <a:xfrm>
            <a:off x="755576" y="2343998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>
                <a:solidFill>
                  <a:schemeClr val="bg1"/>
                </a:solidFill>
              </a:rPr>
              <a:t>He </a:t>
            </a:r>
            <a:r>
              <a:rPr lang="nl-NL" sz="3000" b="1" dirty="0" err="1">
                <a:solidFill>
                  <a:schemeClr val="bg1"/>
                </a:solidFill>
              </a:rPr>
              <a:t>likes</a:t>
            </a:r>
            <a:r>
              <a:rPr lang="nl-NL" sz="3000" b="1" dirty="0">
                <a:solidFill>
                  <a:schemeClr val="bg1"/>
                </a:solidFill>
              </a:rPr>
              <a:t> pizza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EC1D1C5-5A82-47AB-8AFC-A621355FC8F9}"/>
              </a:ext>
            </a:extLst>
          </p:cNvPr>
          <p:cNvSpPr txBox="1"/>
          <p:nvPr/>
        </p:nvSpPr>
        <p:spPr>
          <a:xfrm>
            <a:off x="6911752" y="1836808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 err="1">
                <a:solidFill>
                  <a:schemeClr val="bg1"/>
                </a:solidFill>
              </a:rPr>
              <a:t>She</a:t>
            </a:r>
            <a:r>
              <a:rPr lang="nl-NL" sz="3000" b="1" dirty="0">
                <a:solidFill>
                  <a:schemeClr val="bg1"/>
                </a:solidFill>
              </a:rPr>
              <a:t> </a:t>
            </a:r>
            <a:r>
              <a:rPr lang="nl-NL" sz="3000" b="1" dirty="0" err="1">
                <a:solidFill>
                  <a:schemeClr val="bg1"/>
                </a:solidFill>
              </a:rPr>
              <a:t>watches</a:t>
            </a:r>
            <a:r>
              <a:rPr lang="nl-NL" sz="3000" b="1" dirty="0">
                <a:solidFill>
                  <a:schemeClr val="bg1"/>
                </a:solidFill>
              </a:rPr>
              <a:t> tv </a:t>
            </a:r>
            <a:r>
              <a:rPr lang="nl-NL" sz="3000" b="1" dirty="0" err="1">
                <a:solidFill>
                  <a:schemeClr val="bg1"/>
                </a:solidFill>
              </a:rPr>
              <a:t>every</a:t>
            </a:r>
            <a:r>
              <a:rPr lang="nl-NL" sz="3000" b="1" dirty="0">
                <a:solidFill>
                  <a:schemeClr val="bg1"/>
                </a:solidFill>
              </a:rPr>
              <a:t> </a:t>
            </a:r>
            <a:r>
              <a:rPr lang="nl-NL" sz="3000" b="1" dirty="0" err="1">
                <a:solidFill>
                  <a:schemeClr val="bg1"/>
                </a:solidFill>
              </a:rPr>
              <a:t>day</a:t>
            </a:r>
            <a:endParaRPr lang="nl-NL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121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Gebruik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Je gebruikt de present </a:t>
            </a:r>
            <a:r>
              <a:rPr lang="nl-NL" dirty="0" err="1"/>
              <a:t>simple</a:t>
            </a:r>
            <a:r>
              <a:rPr lang="nl-NL" dirty="0"/>
              <a:t> bij </a:t>
            </a:r>
            <a:r>
              <a:rPr lang="nl-NL" u="sng" dirty="0"/>
              <a:t>feiten, meningen en gewoonten.</a:t>
            </a:r>
          </a:p>
          <a:p>
            <a:pPr marL="0" indent="0">
              <a:buNone/>
            </a:pPr>
            <a:endParaRPr lang="nl-NL" u="sng" dirty="0"/>
          </a:p>
          <a:p>
            <a:pPr marL="0" indent="0">
              <a:buNone/>
            </a:pPr>
            <a:endParaRPr lang="nl-NL" u="sng" dirty="0"/>
          </a:p>
          <a:p>
            <a:r>
              <a:rPr lang="nl-NL" dirty="0"/>
              <a:t>My </a:t>
            </a:r>
            <a:r>
              <a:rPr lang="nl-NL" dirty="0" err="1"/>
              <a:t>dad’s</a:t>
            </a:r>
            <a:r>
              <a:rPr lang="nl-NL" dirty="0"/>
              <a:t> </a:t>
            </a:r>
            <a:r>
              <a:rPr lang="nl-NL" dirty="0" err="1"/>
              <a:t>car</a:t>
            </a:r>
            <a:r>
              <a:rPr lang="nl-NL" dirty="0"/>
              <a:t> is blue.</a:t>
            </a:r>
          </a:p>
          <a:p>
            <a:r>
              <a:rPr lang="nl-NL" dirty="0"/>
              <a:t>I </a:t>
            </a:r>
            <a:r>
              <a:rPr lang="nl-NL" u="sng" dirty="0"/>
              <a:t>like</a:t>
            </a:r>
            <a:r>
              <a:rPr lang="nl-NL" dirty="0"/>
              <a:t> reading.</a:t>
            </a:r>
          </a:p>
          <a:p>
            <a:r>
              <a:rPr lang="nl-NL" dirty="0"/>
              <a:t>We </a:t>
            </a:r>
            <a:r>
              <a:rPr lang="nl-NL" u="sng" dirty="0"/>
              <a:t>never</a:t>
            </a:r>
            <a:r>
              <a:rPr lang="nl-NL" dirty="0"/>
              <a:t> </a:t>
            </a:r>
            <a:r>
              <a:rPr lang="nl-NL" dirty="0" err="1"/>
              <a:t>cycle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school.</a:t>
            </a:r>
          </a:p>
        </p:txBody>
      </p:sp>
      <p:pic>
        <p:nvPicPr>
          <p:cNvPr id="1026" name="Picture 2" descr="Afbeeldingsresultaat voor fiets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318" y="4165600"/>
            <a:ext cx="29718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19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Schrijf het hele ww. op, zonder “</a:t>
            </a:r>
            <a:r>
              <a:rPr lang="nl-NL" dirty="0" err="1"/>
              <a:t>to</a:t>
            </a:r>
            <a:r>
              <a:rPr lang="nl-NL" dirty="0"/>
              <a:t>”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to</a:t>
            </a:r>
            <a:r>
              <a:rPr lang="nl-NL" dirty="0"/>
              <a:t> live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I </a:t>
            </a:r>
            <a:r>
              <a:rPr lang="nl-NL" b="1" dirty="0"/>
              <a:t>live</a:t>
            </a:r>
            <a:r>
              <a:rPr lang="nl-NL" dirty="0"/>
              <a:t> in London.</a:t>
            </a:r>
            <a:br>
              <a:rPr lang="nl-NL" dirty="0"/>
            </a:b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play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We </a:t>
            </a:r>
            <a:r>
              <a:rPr lang="nl-NL" dirty="0" err="1"/>
              <a:t>often</a:t>
            </a:r>
            <a:r>
              <a:rPr lang="nl-NL" dirty="0"/>
              <a:t> </a:t>
            </a:r>
            <a:r>
              <a:rPr lang="nl-NL" b="1" dirty="0" err="1"/>
              <a:t>play</a:t>
            </a:r>
            <a:r>
              <a:rPr lang="nl-NL" dirty="0"/>
              <a:t> tennis.</a:t>
            </a:r>
          </a:p>
        </p:txBody>
      </p:sp>
      <p:pic>
        <p:nvPicPr>
          <p:cNvPr id="3074" name="Picture 2" descr="De bronafbeelding bekijken">
            <a:extLst>
              <a:ext uri="{FF2B5EF4-FFF2-40B4-BE49-F238E27FC236}">
                <a16:creationId xmlns:a16="http://schemas.microsoft.com/office/drawing/2014/main" id="{86BF5EDC-3BDA-4A34-A5E4-ACCEAF0EC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961991"/>
            <a:ext cx="4716016" cy="265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51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B1242BB-63EC-45F2-B783-962485A39263}"/>
              </a:ext>
            </a:extLst>
          </p:cNvPr>
          <p:cNvSpPr/>
          <p:nvPr/>
        </p:nvSpPr>
        <p:spPr>
          <a:xfrm>
            <a:off x="683568" y="1308105"/>
            <a:ext cx="7359708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0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SHIT</a:t>
            </a:r>
          </a:p>
        </p:txBody>
      </p: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85EF1EB3-D5BA-4EC5-8C63-0D0FA9D61CA7}"/>
              </a:ext>
            </a:extLst>
          </p:cNvPr>
          <p:cNvCxnSpPr>
            <a:cxnSpLocks/>
          </p:cNvCxnSpPr>
          <p:nvPr/>
        </p:nvCxnSpPr>
        <p:spPr>
          <a:xfrm flipV="1">
            <a:off x="1691680" y="1256773"/>
            <a:ext cx="1" cy="112274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529190FC-AD09-438E-A513-E6AF3460534E}"/>
              </a:ext>
            </a:extLst>
          </p:cNvPr>
          <p:cNvCxnSpPr>
            <a:cxnSpLocks/>
          </p:cNvCxnSpPr>
          <p:nvPr/>
        </p:nvCxnSpPr>
        <p:spPr>
          <a:xfrm flipV="1">
            <a:off x="4042086" y="873970"/>
            <a:ext cx="1152128" cy="136815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>
            <a:extLst>
              <a:ext uri="{FF2B5EF4-FFF2-40B4-BE49-F238E27FC236}">
                <a16:creationId xmlns:a16="http://schemas.microsoft.com/office/drawing/2014/main" id="{87F59E96-B2FC-4438-9235-1161484197D7}"/>
              </a:ext>
            </a:extLst>
          </p:cNvPr>
          <p:cNvCxnSpPr>
            <a:cxnSpLocks/>
          </p:cNvCxnSpPr>
          <p:nvPr/>
        </p:nvCxnSpPr>
        <p:spPr>
          <a:xfrm flipV="1">
            <a:off x="5194214" y="5019086"/>
            <a:ext cx="1079504" cy="78617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>
            <a:extLst>
              <a:ext uri="{FF2B5EF4-FFF2-40B4-BE49-F238E27FC236}">
                <a16:creationId xmlns:a16="http://schemas.microsoft.com/office/drawing/2014/main" id="{D962AA26-AFDD-45FD-BB0F-3EFD665B7EA5}"/>
              </a:ext>
            </a:extLst>
          </p:cNvPr>
          <p:cNvSpPr txBox="1"/>
          <p:nvPr/>
        </p:nvSpPr>
        <p:spPr>
          <a:xfrm>
            <a:off x="5428795" y="141542"/>
            <a:ext cx="23042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He</a:t>
            </a:r>
          </a:p>
          <a:p>
            <a:r>
              <a:rPr lang="nl-NL" sz="3000" b="1" dirty="0"/>
              <a:t>(David, </a:t>
            </a:r>
            <a:r>
              <a:rPr lang="nl-NL" sz="3000" b="1" dirty="0" err="1"/>
              <a:t>my</a:t>
            </a:r>
            <a:r>
              <a:rPr lang="nl-NL" sz="3000" b="1" dirty="0"/>
              <a:t> </a:t>
            </a:r>
            <a:r>
              <a:rPr lang="nl-NL" sz="3000" b="1" dirty="0" err="1"/>
              <a:t>father</a:t>
            </a:r>
            <a:r>
              <a:rPr lang="nl-NL" sz="3000" b="1" dirty="0"/>
              <a:t>)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CEAAC9E6-1039-4BC8-A3AE-1F618C3EF5D1}"/>
              </a:ext>
            </a:extLst>
          </p:cNvPr>
          <p:cNvSpPr txBox="1"/>
          <p:nvPr/>
        </p:nvSpPr>
        <p:spPr>
          <a:xfrm>
            <a:off x="393509" y="273131"/>
            <a:ext cx="3311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 err="1"/>
              <a:t>She</a:t>
            </a:r>
            <a:br>
              <a:rPr lang="nl-NL" sz="3000" b="1" dirty="0"/>
            </a:br>
            <a:r>
              <a:rPr lang="nl-NL" sz="3000" b="1" dirty="0"/>
              <a:t>(Emma, </a:t>
            </a:r>
            <a:r>
              <a:rPr lang="nl-NL" sz="3000" b="1" dirty="0" err="1"/>
              <a:t>my</a:t>
            </a:r>
            <a:r>
              <a:rPr lang="nl-NL" sz="3000" b="1" dirty="0"/>
              <a:t> sister)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EE9C2C40-0083-45FA-979D-D31DA962936A}"/>
              </a:ext>
            </a:extLst>
          </p:cNvPr>
          <p:cNvSpPr txBox="1"/>
          <p:nvPr/>
        </p:nvSpPr>
        <p:spPr>
          <a:xfrm>
            <a:off x="3251996" y="5613847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It (</a:t>
            </a:r>
            <a:r>
              <a:rPr lang="nl-NL" sz="3000" b="1" dirty="0" err="1"/>
              <a:t>the</a:t>
            </a:r>
            <a:r>
              <a:rPr lang="nl-NL" sz="3000" b="1" dirty="0"/>
              <a:t> dog, </a:t>
            </a:r>
            <a:br>
              <a:rPr lang="nl-NL" sz="3000" b="1" dirty="0"/>
            </a:br>
            <a:r>
              <a:rPr lang="nl-NL" sz="3000" b="1" dirty="0" err="1"/>
              <a:t>the</a:t>
            </a:r>
            <a:r>
              <a:rPr lang="nl-NL" sz="3000" b="1" dirty="0"/>
              <a:t> </a:t>
            </a:r>
            <a:r>
              <a:rPr lang="nl-NL" sz="3000" b="1" dirty="0" err="1"/>
              <a:t>car</a:t>
            </a:r>
            <a:r>
              <a:rPr lang="nl-NL" sz="3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6959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The SHIT-</a:t>
            </a:r>
            <a:r>
              <a:rPr lang="nl-NL" b="1" dirty="0" err="1"/>
              <a:t>rule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146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200" dirty="0"/>
              <a:t>Bij </a:t>
            </a:r>
            <a:r>
              <a:rPr lang="nl-NL" sz="4200" dirty="0" err="1"/>
              <a:t>she</a:t>
            </a:r>
            <a:r>
              <a:rPr lang="nl-NL" sz="4200" dirty="0"/>
              <a:t>/he/</a:t>
            </a:r>
            <a:r>
              <a:rPr lang="nl-NL" sz="4200" dirty="0" err="1"/>
              <a:t>it</a:t>
            </a:r>
            <a:r>
              <a:rPr lang="nl-NL" sz="4200" dirty="0"/>
              <a:t> = hele ww. + 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3600" dirty="0"/>
              <a:t>I walk </a:t>
            </a:r>
            <a:r>
              <a:rPr lang="nl-NL" sz="3600" dirty="0" err="1"/>
              <a:t>to</a:t>
            </a:r>
            <a:r>
              <a:rPr lang="nl-NL" sz="3600" dirty="0"/>
              <a:t> school.</a:t>
            </a:r>
          </a:p>
          <a:p>
            <a:pPr marL="0" indent="0">
              <a:buNone/>
            </a:pPr>
            <a:r>
              <a:rPr lang="nl-NL" sz="3600" dirty="0"/>
              <a:t>He </a:t>
            </a:r>
            <a:r>
              <a:rPr lang="nl-NL" sz="3600" b="1" dirty="0" err="1"/>
              <a:t>walk</a:t>
            </a:r>
            <a:r>
              <a:rPr lang="nl-NL" sz="3600" b="1" u="sng" dirty="0" err="1"/>
              <a:t>s</a:t>
            </a:r>
            <a:r>
              <a:rPr lang="nl-NL" sz="3600" b="1" dirty="0"/>
              <a:t> </a:t>
            </a:r>
            <a:r>
              <a:rPr lang="nl-NL" sz="3600" dirty="0" err="1"/>
              <a:t>to</a:t>
            </a:r>
            <a:r>
              <a:rPr lang="nl-NL" sz="3600" dirty="0"/>
              <a:t> school.</a:t>
            </a:r>
          </a:p>
          <a:p>
            <a:endParaRPr lang="nl-NL" sz="3600" dirty="0"/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5CF0D569-2B92-4D0C-93BF-91B4AA6C5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08138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50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C3B716-5DEC-4143-BCF0-2699B6406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Uitzonderingen bij de SHIT-</a:t>
            </a:r>
            <a:r>
              <a:rPr lang="nl-NL" b="1" dirty="0" err="1"/>
              <a:t>rule</a:t>
            </a: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F53BCB03-68A2-4963-B4B5-0B71B337C4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62653"/>
              </p:ext>
            </p:extLst>
          </p:nvPr>
        </p:nvGraphicFramePr>
        <p:xfrm>
          <a:off x="457200" y="1052736"/>
          <a:ext cx="8229600" cy="5616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68">
                  <a:extLst>
                    <a:ext uri="{9D8B030D-6E8A-4147-A177-3AD203B41FA5}">
                      <a16:colId xmlns:a16="http://schemas.microsoft.com/office/drawing/2014/main" val="2481520752"/>
                    </a:ext>
                  </a:extLst>
                </a:gridCol>
                <a:gridCol w="4402832">
                  <a:extLst>
                    <a:ext uri="{9D8B030D-6E8A-4147-A177-3AD203B41FA5}">
                      <a16:colId xmlns:a16="http://schemas.microsoft.com/office/drawing/2014/main" val="2060354145"/>
                    </a:ext>
                  </a:extLst>
                </a:gridCol>
              </a:tblGrid>
              <a:tr h="571182">
                <a:tc>
                  <a:txBody>
                    <a:bodyPr/>
                    <a:lstStyle/>
                    <a:p>
                      <a:r>
                        <a:rPr lang="nl-NL" sz="3000" dirty="0"/>
                        <a:t>werkwoord eindigt 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dan wordt het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992694"/>
                  </a:ext>
                </a:extLst>
              </a:tr>
              <a:tr h="1523153">
                <a:tc>
                  <a:txBody>
                    <a:bodyPr/>
                    <a:lstStyle/>
                    <a:p>
                      <a:r>
                        <a:rPr lang="nl-NL" sz="3000" b="1" dirty="0"/>
                        <a:t>Sisklank</a:t>
                      </a:r>
                    </a:p>
                    <a:p>
                      <a:endParaRPr lang="nl-NL" sz="3000" dirty="0"/>
                    </a:p>
                    <a:p>
                      <a:r>
                        <a:rPr lang="nl-NL" sz="3000" dirty="0"/>
                        <a:t>Watch, catch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3000" b="1" dirty="0"/>
                        <a:t>Hele ww. + es</a:t>
                      </a:r>
                    </a:p>
                    <a:p>
                      <a:endParaRPr lang="nl-NL" sz="3000" dirty="0"/>
                    </a:p>
                    <a:p>
                      <a:r>
                        <a:rPr lang="nl-NL" sz="3000" i="1" dirty="0"/>
                        <a:t>The dog </a:t>
                      </a:r>
                      <a:r>
                        <a:rPr lang="nl-NL" sz="3000" b="1" i="1" dirty="0" err="1"/>
                        <a:t>catches</a:t>
                      </a:r>
                      <a:r>
                        <a:rPr lang="nl-NL" sz="3000" i="1" dirty="0"/>
                        <a:t> </a:t>
                      </a:r>
                      <a:r>
                        <a:rPr lang="nl-NL" sz="3000" i="1" dirty="0" err="1"/>
                        <a:t>the</a:t>
                      </a:r>
                      <a:r>
                        <a:rPr lang="nl-NL" sz="3000" i="1" dirty="0"/>
                        <a:t> </a:t>
                      </a:r>
                      <a:r>
                        <a:rPr lang="nl-NL" sz="3000" i="1" dirty="0" err="1"/>
                        <a:t>ball</a:t>
                      </a:r>
                      <a:r>
                        <a:rPr lang="nl-NL" sz="3000" i="1" dirty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3187643"/>
                  </a:ext>
                </a:extLst>
              </a:tr>
              <a:tr h="1999137">
                <a:tc>
                  <a:txBody>
                    <a:bodyPr/>
                    <a:lstStyle/>
                    <a:p>
                      <a:r>
                        <a:rPr lang="nl-NL" sz="3000" b="1" dirty="0"/>
                        <a:t>Medeklinker y</a:t>
                      </a:r>
                    </a:p>
                    <a:p>
                      <a:endParaRPr lang="nl-NL" sz="3000" dirty="0"/>
                    </a:p>
                    <a:p>
                      <a:r>
                        <a:rPr lang="nl-NL" sz="3000" dirty="0" err="1"/>
                        <a:t>Worry</a:t>
                      </a:r>
                      <a:r>
                        <a:rPr lang="nl-NL" sz="3000" dirty="0"/>
                        <a:t>, party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3000" b="1" dirty="0"/>
                        <a:t>Y verandert in </a:t>
                      </a:r>
                      <a:r>
                        <a:rPr lang="nl-NL" sz="3000" b="1" dirty="0" err="1"/>
                        <a:t>ies</a:t>
                      </a:r>
                      <a:endParaRPr lang="nl-NL" sz="3000" b="1" dirty="0"/>
                    </a:p>
                    <a:p>
                      <a:endParaRPr lang="nl-NL" sz="3000" b="1" dirty="0"/>
                    </a:p>
                    <a:p>
                      <a:r>
                        <a:rPr lang="nl-NL" sz="3000" b="0" i="1" dirty="0"/>
                        <a:t>He </a:t>
                      </a:r>
                      <a:r>
                        <a:rPr lang="nl-NL" sz="3000" b="1" i="1" dirty="0" err="1"/>
                        <a:t>worries</a:t>
                      </a:r>
                      <a:r>
                        <a:rPr lang="nl-NL" sz="3000" b="0" i="1" dirty="0"/>
                        <a:t> a lot.</a:t>
                      </a:r>
                    </a:p>
                    <a:p>
                      <a:r>
                        <a:rPr lang="nl-NL" sz="3000" b="0" i="1" dirty="0"/>
                        <a:t>He </a:t>
                      </a:r>
                      <a:r>
                        <a:rPr lang="nl-NL" sz="3000" b="1" i="1" dirty="0" err="1"/>
                        <a:t>prays</a:t>
                      </a:r>
                      <a:r>
                        <a:rPr lang="nl-NL" sz="3000" b="0" i="1" dirty="0"/>
                        <a:t> a lot.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064136"/>
                  </a:ext>
                </a:extLst>
              </a:tr>
              <a:tr h="1523153">
                <a:tc>
                  <a:txBody>
                    <a:bodyPr/>
                    <a:lstStyle/>
                    <a:p>
                      <a:r>
                        <a:rPr lang="nl-NL" sz="3000" b="1" dirty="0"/>
                        <a:t>O </a:t>
                      </a:r>
                    </a:p>
                    <a:p>
                      <a:endParaRPr lang="nl-NL" sz="3000" dirty="0"/>
                    </a:p>
                    <a:p>
                      <a:r>
                        <a:rPr lang="nl-NL" sz="3000" dirty="0"/>
                        <a:t>Go, do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3000" b="1" dirty="0"/>
                        <a:t>Hele ww. + es</a:t>
                      </a:r>
                    </a:p>
                    <a:p>
                      <a:endParaRPr lang="nl-NL" sz="3000" dirty="0"/>
                    </a:p>
                    <a:p>
                      <a:r>
                        <a:rPr lang="nl-NL" sz="3000" i="1" dirty="0" err="1"/>
                        <a:t>She</a:t>
                      </a:r>
                      <a:r>
                        <a:rPr lang="nl-NL" sz="3000" i="1" dirty="0"/>
                        <a:t> does </a:t>
                      </a:r>
                      <a:r>
                        <a:rPr lang="nl-NL" sz="3000" i="1" dirty="0" err="1"/>
                        <a:t>the</a:t>
                      </a:r>
                      <a:r>
                        <a:rPr lang="nl-NL" sz="3000" i="1" dirty="0"/>
                        <a:t> </a:t>
                      </a:r>
                      <a:r>
                        <a:rPr lang="nl-NL" sz="3000" i="1" dirty="0" err="1"/>
                        <a:t>laundry</a:t>
                      </a:r>
                      <a:r>
                        <a:rPr lang="nl-NL" sz="3000" i="1" dirty="0"/>
                        <a:t>.</a:t>
                      </a:r>
                      <a:endParaRPr lang="nl-NL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0411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063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Practise</a:t>
            </a:r>
            <a:r>
              <a:rPr lang="nl-NL" b="1" dirty="0"/>
              <a:t> </a:t>
            </a:r>
            <a:r>
              <a:rPr lang="nl-NL" b="1" dirty="0" err="1"/>
              <a:t>makes</a:t>
            </a:r>
            <a:r>
              <a:rPr lang="nl-NL" b="1" dirty="0"/>
              <a:t> perfect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0770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3000" dirty="0" err="1"/>
              <a:t>They</a:t>
            </a:r>
            <a:r>
              <a:rPr lang="nl-NL" sz="3000" dirty="0"/>
              <a:t> ____________ (</a:t>
            </a:r>
            <a:r>
              <a:rPr lang="nl-NL" sz="3000" i="1" dirty="0" err="1"/>
              <a:t>to</a:t>
            </a:r>
            <a:r>
              <a:rPr lang="nl-NL" sz="3000" dirty="0"/>
              <a:t> </a:t>
            </a:r>
            <a:r>
              <a:rPr lang="nl-NL" sz="3000" i="1" dirty="0"/>
              <a:t>love) </a:t>
            </a:r>
            <a:r>
              <a:rPr lang="nl-NL" sz="3000" dirty="0" err="1"/>
              <a:t>playing</a:t>
            </a:r>
            <a:r>
              <a:rPr lang="nl-NL" sz="3000" dirty="0"/>
              <a:t> </a:t>
            </a:r>
            <a:r>
              <a:rPr lang="nl-NL" sz="3000" dirty="0" err="1"/>
              <a:t>outside</a:t>
            </a:r>
            <a:endParaRPr lang="nl-NL" sz="3000" dirty="0"/>
          </a:p>
          <a:p>
            <a:pPr>
              <a:lnSpc>
                <a:spcPct val="150000"/>
              </a:lnSpc>
            </a:pPr>
            <a:r>
              <a:rPr lang="nl-NL" sz="3000" dirty="0" err="1"/>
              <a:t>She</a:t>
            </a:r>
            <a:r>
              <a:rPr lang="nl-NL" sz="3000" dirty="0"/>
              <a:t>  __________ (</a:t>
            </a:r>
            <a:r>
              <a:rPr lang="nl-NL" sz="3000" i="1" dirty="0" err="1"/>
              <a:t>to</a:t>
            </a:r>
            <a:r>
              <a:rPr lang="nl-NL" sz="3000" dirty="0"/>
              <a:t> </a:t>
            </a:r>
            <a:r>
              <a:rPr lang="nl-NL" sz="3000" i="1" dirty="0" err="1"/>
              <a:t>watch</a:t>
            </a:r>
            <a:r>
              <a:rPr lang="nl-NL" sz="3000" i="1" dirty="0"/>
              <a:t>) </a:t>
            </a:r>
            <a:r>
              <a:rPr lang="nl-NL" sz="3000" dirty="0"/>
              <a:t>tv  </a:t>
            </a:r>
            <a:r>
              <a:rPr lang="nl-NL" sz="3000" dirty="0" err="1"/>
              <a:t>every</a:t>
            </a:r>
            <a:r>
              <a:rPr lang="nl-NL" sz="3000" dirty="0"/>
              <a:t> evening</a:t>
            </a:r>
          </a:p>
          <a:p>
            <a:pPr>
              <a:lnSpc>
                <a:spcPct val="150000"/>
              </a:lnSpc>
            </a:pPr>
            <a:r>
              <a:rPr lang="nl-NL" sz="3000" dirty="0"/>
              <a:t>The dog  _______(</a:t>
            </a:r>
            <a:r>
              <a:rPr lang="nl-NL" sz="3000" dirty="0" err="1"/>
              <a:t>to</a:t>
            </a:r>
            <a:r>
              <a:rPr lang="nl-NL" sz="3000" dirty="0"/>
              <a:t> </a:t>
            </a:r>
            <a:r>
              <a:rPr lang="nl-NL" sz="3000" i="1" dirty="0"/>
              <a:t>like) </a:t>
            </a:r>
            <a:r>
              <a:rPr lang="nl-NL" sz="3000" dirty="0" err="1"/>
              <a:t>playing</a:t>
            </a:r>
            <a:r>
              <a:rPr lang="nl-NL" sz="3000" dirty="0"/>
              <a:t> </a:t>
            </a:r>
            <a:r>
              <a:rPr lang="nl-NL" sz="3000" dirty="0" err="1"/>
              <a:t>with</a:t>
            </a:r>
            <a:r>
              <a:rPr lang="nl-NL" sz="3000" dirty="0"/>
              <a:t> </a:t>
            </a:r>
            <a:r>
              <a:rPr lang="nl-NL" sz="3000" dirty="0" err="1"/>
              <a:t>its</a:t>
            </a:r>
            <a:r>
              <a:rPr lang="nl-NL" sz="3000" dirty="0"/>
              <a:t> red </a:t>
            </a:r>
            <a:r>
              <a:rPr lang="nl-NL" sz="3000" dirty="0" err="1"/>
              <a:t>ball</a:t>
            </a:r>
            <a:endParaRPr lang="nl-NL" sz="3000" dirty="0"/>
          </a:p>
          <a:p>
            <a:pPr lvl="0">
              <a:lnSpc>
                <a:spcPct val="150000"/>
              </a:lnSpc>
            </a:pPr>
            <a:r>
              <a:rPr lang="nl-NL" sz="3000" dirty="0" err="1"/>
              <a:t>You</a:t>
            </a:r>
            <a:r>
              <a:rPr lang="nl-NL" sz="3000" dirty="0"/>
              <a:t> boys </a:t>
            </a:r>
            <a:r>
              <a:rPr lang="nl-NL" sz="3000" dirty="0" err="1"/>
              <a:t>always</a:t>
            </a:r>
            <a:r>
              <a:rPr lang="nl-NL" sz="3000" dirty="0"/>
              <a:t> ________(</a:t>
            </a:r>
            <a:r>
              <a:rPr lang="nl-NL" sz="3000" i="1" dirty="0" err="1"/>
              <a:t>to</a:t>
            </a:r>
            <a:r>
              <a:rPr lang="nl-NL" sz="3000" dirty="0"/>
              <a:t> </a:t>
            </a:r>
            <a:r>
              <a:rPr lang="nl-NL" sz="3000" i="1" dirty="0"/>
              <a:t>make)</a:t>
            </a:r>
            <a:r>
              <a:rPr lang="nl-NL" sz="3000" dirty="0"/>
              <a:t> </a:t>
            </a:r>
            <a:r>
              <a:rPr lang="nl-NL" sz="3000" dirty="0" err="1"/>
              <a:t>such</a:t>
            </a:r>
            <a:r>
              <a:rPr lang="nl-NL" sz="3000" dirty="0"/>
              <a:t> a mess</a:t>
            </a:r>
          </a:p>
          <a:p>
            <a:pPr lvl="0">
              <a:lnSpc>
                <a:spcPct val="150000"/>
              </a:lnSpc>
            </a:pPr>
            <a:r>
              <a:rPr lang="nl-NL" sz="3000" dirty="0"/>
              <a:t>We never _________ (</a:t>
            </a:r>
            <a:r>
              <a:rPr lang="nl-NL" sz="3000" i="1" dirty="0" err="1"/>
              <a:t>to</a:t>
            </a:r>
            <a:r>
              <a:rPr lang="nl-NL" sz="3000" i="1" dirty="0"/>
              <a:t> </a:t>
            </a:r>
            <a:r>
              <a:rPr lang="nl-NL" sz="3000" i="1" dirty="0" err="1"/>
              <a:t>worry</a:t>
            </a:r>
            <a:r>
              <a:rPr lang="nl-NL" sz="3000" i="1" dirty="0"/>
              <a:t>) </a:t>
            </a:r>
            <a:r>
              <a:rPr lang="nl-NL" sz="3000" dirty="0" err="1"/>
              <a:t>about</a:t>
            </a:r>
            <a:r>
              <a:rPr lang="nl-NL" sz="3000" dirty="0"/>
              <a:t> </a:t>
            </a:r>
            <a:r>
              <a:rPr lang="nl-NL" sz="3000" dirty="0" err="1"/>
              <a:t>that</a:t>
            </a:r>
            <a:r>
              <a:rPr lang="nl-NL" sz="3000" dirty="0"/>
              <a:t> </a:t>
            </a:r>
          </a:p>
          <a:p>
            <a:pPr lvl="0">
              <a:lnSpc>
                <a:spcPct val="150000"/>
              </a:lnSpc>
            </a:pPr>
            <a:r>
              <a:rPr lang="nl-NL" sz="3000" dirty="0"/>
              <a:t>He </a:t>
            </a:r>
            <a:r>
              <a:rPr lang="nl-NL" sz="3000" dirty="0" err="1"/>
              <a:t>always</a:t>
            </a:r>
            <a:r>
              <a:rPr lang="nl-NL" sz="3000" dirty="0"/>
              <a:t> __________ (</a:t>
            </a:r>
            <a:r>
              <a:rPr lang="nl-NL" sz="3000" i="1" dirty="0" err="1"/>
              <a:t>to</a:t>
            </a:r>
            <a:r>
              <a:rPr lang="nl-NL" sz="3000" i="1" dirty="0"/>
              <a:t> go</a:t>
            </a:r>
            <a:r>
              <a:rPr lang="nl-NL" sz="3000" dirty="0"/>
              <a:t>) </a:t>
            </a:r>
            <a:r>
              <a:rPr lang="nl-NL" sz="3000" dirty="0" err="1"/>
              <a:t>to</a:t>
            </a:r>
            <a:r>
              <a:rPr lang="nl-NL" sz="3000" dirty="0"/>
              <a:t> </a:t>
            </a:r>
            <a:r>
              <a:rPr lang="nl-NL" sz="3000" dirty="0" err="1"/>
              <a:t>work</a:t>
            </a:r>
            <a:r>
              <a:rPr lang="nl-NL" sz="3000" dirty="0"/>
              <a:t> </a:t>
            </a:r>
            <a:r>
              <a:rPr lang="nl-NL" sz="3000" dirty="0" err="1"/>
              <a:t>by</a:t>
            </a:r>
            <a:r>
              <a:rPr lang="nl-NL" sz="3000" dirty="0"/>
              <a:t> bus</a:t>
            </a:r>
          </a:p>
          <a:p>
            <a:endParaRPr lang="nl-NL" sz="3000" dirty="0"/>
          </a:p>
        </p:txBody>
      </p:sp>
      <p:sp>
        <p:nvSpPr>
          <p:cNvPr id="4" name="Tekstvak 3"/>
          <p:cNvSpPr txBox="1"/>
          <p:nvPr/>
        </p:nvSpPr>
        <p:spPr>
          <a:xfrm>
            <a:off x="2223529" y="153659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love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1763688" y="2245910"/>
            <a:ext cx="1761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 err="1"/>
              <a:t>watches</a:t>
            </a:r>
            <a:endParaRPr lang="nl-NL" sz="3600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2516699" y="305355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likes</a:t>
            </a:r>
            <a:endParaRPr lang="nl-NL" sz="3600" b="1" dirty="0"/>
          </a:p>
        </p:txBody>
      </p:sp>
      <p:sp>
        <p:nvSpPr>
          <p:cNvPr id="7" name="Tekstvak 6"/>
          <p:cNvSpPr txBox="1"/>
          <p:nvPr/>
        </p:nvSpPr>
        <p:spPr>
          <a:xfrm>
            <a:off x="3481861" y="3774580"/>
            <a:ext cx="1228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/>
              <a:t>make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C362FD6-7F1A-4506-A01E-95E544781903}"/>
              </a:ext>
            </a:extLst>
          </p:cNvPr>
          <p:cNvSpPr txBox="1"/>
          <p:nvPr/>
        </p:nvSpPr>
        <p:spPr>
          <a:xfrm>
            <a:off x="2644249" y="4495610"/>
            <a:ext cx="1321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 err="1"/>
              <a:t>worry</a:t>
            </a:r>
            <a:endParaRPr lang="nl-NL" sz="3600" b="1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81463BA-AC1F-4ED1-9664-38195197E0E5}"/>
              </a:ext>
            </a:extLst>
          </p:cNvPr>
          <p:cNvSpPr txBox="1"/>
          <p:nvPr/>
        </p:nvSpPr>
        <p:spPr>
          <a:xfrm>
            <a:off x="2650033" y="5321406"/>
            <a:ext cx="1065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 err="1"/>
              <a:t>goes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286017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426</Words>
  <Application>Microsoft Office PowerPoint</Application>
  <PresentationFormat>Diavoorstelling (4:3)</PresentationFormat>
  <Paragraphs>101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Office-thema</vt:lpstr>
      <vt:lpstr>Present Simple - Tegenwoordige tijd  </vt:lpstr>
      <vt:lpstr>Answer these questions</vt:lpstr>
      <vt:lpstr>Answer these questions</vt:lpstr>
      <vt:lpstr>Gebruik</vt:lpstr>
      <vt:lpstr>Maken</vt:lpstr>
      <vt:lpstr>PowerPoint-presentatie</vt:lpstr>
      <vt:lpstr>The SHIT-rule</vt:lpstr>
      <vt:lpstr>Uitzonderingen bij de SHIT-rule</vt:lpstr>
      <vt:lpstr>Practise makes perfect</vt:lpstr>
      <vt:lpstr>PowerPoint-presentatie</vt:lpstr>
      <vt:lpstr>Answer these questions</vt:lpstr>
      <vt:lpstr>Vraagzinnen</vt:lpstr>
      <vt:lpstr>Answer these questions</vt:lpstr>
      <vt:lpstr>Ontkenningen</vt:lpstr>
      <vt:lpstr>Let’s practice</vt:lpstr>
      <vt:lpstr>What’s the problem?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- Tegenwoordige tijd  </dc:title>
  <dc:creator>Schot, R.L.J.</dc:creator>
  <cp:lastModifiedBy>Schot, R.L.J.</cp:lastModifiedBy>
  <cp:revision>1</cp:revision>
  <dcterms:created xsi:type="dcterms:W3CDTF">2020-10-09T08:29:46Z</dcterms:created>
  <dcterms:modified xsi:type="dcterms:W3CDTF">2020-10-09T08:35:35Z</dcterms:modified>
</cp:coreProperties>
</file>