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FE5F9-64EC-47CC-BBC3-790149FB6650}" v="2" dt="2020-06-16T08:30:40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3F150320-09C3-407E-B3BB-C2A6617BC217}"/>
    <pc:docChg chg="undo redo addSld delSld modSld">
      <pc:chgData name="Schot, R.L.J." userId="809a0d5f-f967-4cd2-9a01-7625662a00b2" providerId="ADAL" clId="{3F150320-09C3-407E-B3BB-C2A6617BC217}" dt="2019-09-20T08:40:58.907" v="44" actId="20577"/>
      <pc:docMkLst>
        <pc:docMk/>
      </pc:docMkLst>
      <pc:sldChg chg="modAnim">
        <pc:chgData name="Schot, R.L.J." userId="809a0d5f-f967-4cd2-9a01-7625662a00b2" providerId="ADAL" clId="{3F150320-09C3-407E-B3BB-C2A6617BC217}" dt="2019-09-19T08:54:38.799" v="4"/>
        <pc:sldMkLst>
          <pc:docMk/>
          <pc:sldMk cId="2751019286" sldId="260"/>
        </pc:sldMkLst>
      </pc:sldChg>
      <pc:sldChg chg="modSp">
        <pc:chgData name="Schot, R.L.J." userId="809a0d5f-f967-4cd2-9a01-7625662a00b2" providerId="ADAL" clId="{3F150320-09C3-407E-B3BB-C2A6617BC217}" dt="2019-09-19T08:56:25.827" v="38" actId="20577"/>
        <pc:sldMkLst>
          <pc:docMk/>
          <pc:sldMk cId="910984585" sldId="263"/>
        </pc:sldMkLst>
        <pc:spChg chg="mod">
          <ac:chgData name="Schot, R.L.J." userId="809a0d5f-f967-4cd2-9a01-7625662a00b2" providerId="ADAL" clId="{3F150320-09C3-407E-B3BB-C2A6617BC217}" dt="2019-09-19T08:56:25.827" v="38" actId="20577"/>
          <ac:spMkLst>
            <pc:docMk/>
            <pc:sldMk cId="910984585" sldId="263"/>
            <ac:spMk id="3" creationId="{00000000-0000-0000-0000-000000000000}"/>
          </ac:spMkLst>
        </pc:spChg>
      </pc:sldChg>
      <pc:sldChg chg="modSp">
        <pc:chgData name="Schot, R.L.J." userId="809a0d5f-f967-4cd2-9a01-7625662a00b2" providerId="ADAL" clId="{3F150320-09C3-407E-B3BB-C2A6617BC217}" dt="2019-09-20T08:40:58.907" v="44" actId="20577"/>
        <pc:sldMkLst>
          <pc:docMk/>
          <pc:sldMk cId="157234528" sldId="265"/>
        </pc:sldMkLst>
        <pc:spChg chg="mod">
          <ac:chgData name="Schot, R.L.J." userId="809a0d5f-f967-4cd2-9a01-7625662a00b2" providerId="ADAL" clId="{3F150320-09C3-407E-B3BB-C2A6617BC217}" dt="2019-09-20T08:40:58.907" v="44" actId="20577"/>
          <ac:spMkLst>
            <pc:docMk/>
            <pc:sldMk cId="157234528" sldId="265"/>
            <ac:spMk id="3" creationId="{00000000-0000-0000-0000-000000000000}"/>
          </ac:spMkLst>
        </pc:spChg>
      </pc:sldChg>
      <pc:sldChg chg="add del">
        <pc:chgData name="Schot, R.L.J." userId="809a0d5f-f967-4cd2-9a01-7625662a00b2" providerId="ADAL" clId="{3F150320-09C3-407E-B3BB-C2A6617BC217}" dt="2019-09-19T08:56:32.873" v="40" actId="2696"/>
        <pc:sldMkLst>
          <pc:docMk/>
          <pc:sldMk cId="2213232427" sldId="267"/>
        </pc:sldMkLst>
      </pc:sldChg>
      <pc:sldChg chg="modSp add del">
        <pc:chgData name="Schot, R.L.J." userId="809a0d5f-f967-4cd2-9a01-7625662a00b2" providerId="ADAL" clId="{3F150320-09C3-407E-B3BB-C2A6617BC217}" dt="2019-09-19T08:56:32.478" v="39" actId="2696"/>
        <pc:sldMkLst>
          <pc:docMk/>
          <pc:sldMk cId="226915170" sldId="268"/>
        </pc:sldMkLst>
        <pc:spChg chg="mod">
          <ac:chgData name="Schot, R.L.J." userId="809a0d5f-f967-4cd2-9a01-7625662a00b2" providerId="ADAL" clId="{3F150320-09C3-407E-B3BB-C2A6617BC217}" dt="2019-09-19T08:55:19.121" v="11" actId="20577"/>
          <ac:spMkLst>
            <pc:docMk/>
            <pc:sldMk cId="226915170" sldId="268"/>
            <ac:spMk id="2" creationId="{00000000-0000-0000-0000-000000000000}"/>
          </ac:spMkLst>
        </pc:spChg>
      </pc:sldChg>
    </pc:docChg>
  </pc:docChgLst>
  <pc:docChgLst>
    <pc:chgData name="Schot, R.L.J." userId="809a0d5f-f967-4cd2-9a01-7625662a00b2" providerId="ADAL" clId="{006FE5F9-64EC-47CC-BBC3-790149FB6650}"/>
    <pc:docChg chg="custSel modSld">
      <pc:chgData name="Schot, R.L.J." userId="809a0d5f-f967-4cd2-9a01-7625662a00b2" providerId="ADAL" clId="{006FE5F9-64EC-47CC-BBC3-790149FB6650}" dt="2020-06-16T08:31:06.737" v="42" actId="115"/>
      <pc:docMkLst>
        <pc:docMk/>
      </pc:docMkLst>
      <pc:sldChg chg="addSp modSp">
        <pc:chgData name="Schot, R.L.J." userId="809a0d5f-f967-4cd2-9a01-7625662a00b2" providerId="ADAL" clId="{006FE5F9-64EC-47CC-BBC3-790149FB6650}" dt="2020-06-16T08:31:06.737" v="42" actId="115"/>
        <pc:sldMkLst>
          <pc:docMk/>
          <pc:sldMk cId="1418592287" sldId="266"/>
        </pc:sldMkLst>
        <pc:spChg chg="mod">
          <ac:chgData name="Schot, R.L.J." userId="809a0d5f-f967-4cd2-9a01-7625662a00b2" providerId="ADAL" clId="{006FE5F9-64EC-47CC-BBC3-790149FB6650}" dt="2020-06-16T08:31:06.737" v="42" actId="115"/>
          <ac:spMkLst>
            <pc:docMk/>
            <pc:sldMk cId="1418592287" sldId="266"/>
            <ac:spMk id="3" creationId="{00000000-0000-0000-0000-000000000000}"/>
          </ac:spMkLst>
        </pc:spChg>
        <pc:spChg chg="add mod">
          <ac:chgData name="Schot, R.L.J." userId="809a0d5f-f967-4cd2-9a01-7625662a00b2" providerId="ADAL" clId="{006FE5F9-64EC-47CC-BBC3-790149FB6650}" dt="2020-06-16T08:30:50.144" v="3" actId="1582"/>
          <ac:spMkLst>
            <pc:docMk/>
            <pc:sldMk cId="1418592287" sldId="266"/>
            <ac:spMk id="4" creationId="{CEBE8F88-828C-4DA6-9276-812EFF8890A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C4C7388-82EB-4BFF-B393-20FCC2130BF6}" type="datetimeFigureOut">
              <a:rPr lang="nl-NL" smtClean="0"/>
              <a:t>16-6-2020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3995936" y="3429000"/>
            <a:ext cx="4843264" cy="2438400"/>
          </a:xfrm>
        </p:spPr>
        <p:txBody>
          <a:bodyPr/>
          <a:lstStyle/>
          <a:p>
            <a:pPr algn="ctr"/>
            <a:r>
              <a:rPr lang="nl-NL" sz="8000" dirty="0">
                <a:solidFill>
                  <a:schemeClr val="tx2"/>
                </a:solidFill>
              </a:rPr>
              <a:t>The Past Simple</a:t>
            </a:r>
            <a:endParaRPr lang="en-GB" sz="8000" dirty="0">
              <a:solidFill>
                <a:schemeClr val="tx2"/>
              </a:solidFill>
            </a:endParaRP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3810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07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What’s</a:t>
            </a:r>
            <a:r>
              <a:rPr lang="nl-NL" sz="4000" dirty="0">
                <a:solidFill>
                  <a:schemeClr val="accent6"/>
                </a:solidFill>
              </a:rPr>
              <a:t> the matter </a:t>
            </a:r>
            <a:r>
              <a:rPr lang="nl-NL" sz="4000" dirty="0" err="1">
                <a:solidFill>
                  <a:schemeClr val="accent6"/>
                </a:solidFill>
              </a:rPr>
              <a:t>with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this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one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pPr algn="ctr"/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liked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ctr"/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Je mag een werkwoord maar 1x vervoegen:</a:t>
            </a:r>
          </a:p>
          <a:p>
            <a:pPr algn="ctr"/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like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</p:txBody>
      </p:sp>
      <p:sp>
        <p:nvSpPr>
          <p:cNvPr id="4" name="Niet toegestaan-symbool 3">
            <a:extLst>
              <a:ext uri="{FF2B5EF4-FFF2-40B4-BE49-F238E27FC236}">
                <a16:creationId xmlns:a16="http://schemas.microsoft.com/office/drawing/2014/main" id="{CEBE8F88-828C-4DA6-9276-812EFF8890A4}"/>
              </a:ext>
            </a:extLst>
          </p:cNvPr>
          <p:cNvSpPr/>
          <p:nvPr/>
        </p:nvSpPr>
        <p:spPr>
          <a:xfrm>
            <a:off x="3851920" y="2276872"/>
            <a:ext cx="1080120" cy="1008112"/>
          </a:xfrm>
          <a:prstGeom prst="noSmoking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92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239000" cy="8549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800" dirty="0" err="1">
                <a:solidFill>
                  <a:schemeClr val="accent6"/>
                </a:solidFill>
              </a:rPr>
              <a:t>What</a:t>
            </a:r>
            <a:r>
              <a:rPr lang="nl-NL" sz="4800" dirty="0">
                <a:solidFill>
                  <a:schemeClr val="accent6"/>
                </a:solidFill>
              </a:rPr>
              <a:t> </a:t>
            </a:r>
            <a:r>
              <a:rPr lang="nl-NL" sz="4800" dirty="0" err="1">
                <a:solidFill>
                  <a:schemeClr val="accent6"/>
                </a:solidFill>
              </a:rPr>
              <a:t>words</a:t>
            </a:r>
            <a:r>
              <a:rPr lang="nl-NL" sz="4800" dirty="0">
                <a:solidFill>
                  <a:schemeClr val="accent6"/>
                </a:solidFill>
              </a:rPr>
              <a:t> </a:t>
            </a:r>
            <a:r>
              <a:rPr lang="nl-NL" sz="4800" dirty="0" err="1">
                <a:solidFill>
                  <a:schemeClr val="accent6"/>
                </a:solidFill>
              </a:rPr>
              <a:t>come</a:t>
            </a:r>
            <a:r>
              <a:rPr lang="nl-NL" sz="4800" dirty="0">
                <a:solidFill>
                  <a:schemeClr val="accent6"/>
                </a:solidFill>
              </a:rPr>
              <a:t> </a:t>
            </a:r>
            <a:r>
              <a:rPr lang="nl-NL" sz="4800" dirty="0" err="1">
                <a:solidFill>
                  <a:schemeClr val="accent6"/>
                </a:solidFill>
              </a:rPr>
              <a:t>to</a:t>
            </a:r>
            <a:r>
              <a:rPr lang="nl-NL" sz="4800" dirty="0">
                <a:solidFill>
                  <a:schemeClr val="accent6"/>
                </a:solidFill>
              </a:rPr>
              <a:t> mind?</a:t>
            </a:r>
          </a:p>
        </p:txBody>
      </p:sp>
      <p:sp>
        <p:nvSpPr>
          <p:cNvPr id="4" name="8-puntige ster 3"/>
          <p:cNvSpPr/>
          <p:nvPr/>
        </p:nvSpPr>
        <p:spPr>
          <a:xfrm>
            <a:off x="3635896" y="2348880"/>
            <a:ext cx="2520280" cy="208823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The Past</a:t>
            </a:r>
          </a:p>
        </p:txBody>
      </p:sp>
      <p:cxnSp>
        <p:nvCxnSpPr>
          <p:cNvPr id="6" name="Rechte verbindingslijn met pijl 5"/>
          <p:cNvCxnSpPr/>
          <p:nvPr/>
        </p:nvCxnSpPr>
        <p:spPr>
          <a:xfrm flipV="1">
            <a:off x="6372200" y="1700808"/>
            <a:ext cx="108012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H="1" flipV="1">
            <a:off x="2123728" y="1988840"/>
            <a:ext cx="165618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3104220" y="4221088"/>
            <a:ext cx="8280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6168338" y="4149080"/>
            <a:ext cx="113996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7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92088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200" dirty="0" err="1">
                <a:solidFill>
                  <a:schemeClr val="accent6"/>
                </a:solidFill>
              </a:rPr>
              <a:t>When</a:t>
            </a:r>
            <a:r>
              <a:rPr lang="nl-NL" sz="4200" dirty="0">
                <a:solidFill>
                  <a:schemeClr val="accent6"/>
                </a:solidFill>
              </a:rPr>
              <a:t> do we </a:t>
            </a:r>
            <a:r>
              <a:rPr lang="nl-NL" sz="4200" dirty="0" err="1">
                <a:solidFill>
                  <a:schemeClr val="accent6"/>
                </a:solidFill>
              </a:rPr>
              <a:t>use</a:t>
            </a:r>
            <a:r>
              <a:rPr lang="nl-NL" sz="4200" dirty="0">
                <a:solidFill>
                  <a:schemeClr val="accent6"/>
                </a:solidFill>
              </a:rPr>
              <a:t> the past </a:t>
            </a:r>
            <a:r>
              <a:rPr lang="nl-NL" sz="4200" dirty="0" err="1">
                <a:solidFill>
                  <a:schemeClr val="accent6"/>
                </a:solidFill>
              </a:rPr>
              <a:t>simple</a:t>
            </a:r>
            <a:r>
              <a:rPr lang="nl-NL" sz="42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772816"/>
            <a:ext cx="7467600" cy="4707632"/>
          </a:xfrm>
        </p:spPr>
        <p:txBody>
          <a:bodyPr/>
          <a:lstStyle/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Om aan te geven dat iets in het 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verleden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is gebeurd en 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afgelopen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is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In de zin staat 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wanneer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het is gebeurd</a:t>
            </a: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i="1" dirty="0" err="1">
                <a:solidFill>
                  <a:schemeClr val="accent1">
                    <a:lumMod val="75000"/>
                  </a:schemeClr>
                </a:solidFill>
              </a:rPr>
              <a:t>She</a:t>
            </a:r>
            <a:r>
              <a:rPr lang="nl-NL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i="1" dirty="0" err="1">
                <a:solidFill>
                  <a:schemeClr val="accent1">
                    <a:lumMod val="75000"/>
                  </a:schemeClr>
                </a:solidFill>
              </a:rPr>
              <a:t>visited</a:t>
            </a:r>
            <a:r>
              <a:rPr lang="nl-NL" i="1" dirty="0">
                <a:solidFill>
                  <a:schemeClr val="accent1">
                    <a:lumMod val="75000"/>
                  </a:schemeClr>
                </a:solidFill>
              </a:rPr>
              <a:t> her sister </a:t>
            </a:r>
            <a:r>
              <a:rPr lang="nl-NL" i="1" u="sng" dirty="0" err="1">
                <a:solidFill>
                  <a:schemeClr val="accent1">
                    <a:lumMod val="75000"/>
                  </a:schemeClr>
                </a:solidFill>
              </a:rPr>
              <a:t>yesterday</a:t>
            </a:r>
            <a:endParaRPr lang="nl-NL" i="1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i="1" dirty="0">
                <a:solidFill>
                  <a:schemeClr val="accent1">
                    <a:lumMod val="75000"/>
                  </a:schemeClr>
                </a:solidFill>
              </a:rPr>
              <a:t>We went </a:t>
            </a:r>
            <a:r>
              <a:rPr lang="nl-NL" i="1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i="1" dirty="0">
                <a:solidFill>
                  <a:schemeClr val="accent1">
                    <a:lumMod val="75000"/>
                  </a:schemeClr>
                </a:solidFill>
              </a:rPr>
              <a:t> the cinema </a:t>
            </a:r>
            <a:r>
              <a:rPr lang="nl-NL" i="1" u="sng" dirty="0">
                <a:solidFill>
                  <a:schemeClr val="accent1">
                    <a:lumMod val="75000"/>
                  </a:schemeClr>
                </a:solidFill>
              </a:rPr>
              <a:t>last week</a:t>
            </a: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27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Which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other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words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indicate</a:t>
            </a:r>
            <a:r>
              <a:rPr lang="nl-NL" sz="4000" dirty="0">
                <a:solidFill>
                  <a:schemeClr val="accent6"/>
                </a:solidFill>
              </a:rPr>
              <a:t> the past?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74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JL-RECHTS 4"/>
          <p:cNvSpPr/>
          <p:nvPr/>
        </p:nvSpPr>
        <p:spPr>
          <a:xfrm>
            <a:off x="539552" y="3429000"/>
            <a:ext cx="8352928" cy="100811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oelichting met PIJL-OMLAAG 5"/>
          <p:cNvSpPr/>
          <p:nvPr/>
        </p:nvSpPr>
        <p:spPr>
          <a:xfrm>
            <a:off x="864501" y="2554248"/>
            <a:ext cx="864096" cy="1080120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Simple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7611983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Future</a:t>
            </a:r>
            <a:endParaRPr lang="en-GB" dirty="0"/>
          </a:p>
        </p:txBody>
      </p:sp>
      <p:sp>
        <p:nvSpPr>
          <p:cNvPr id="8" name="Rechthoek 7"/>
          <p:cNvSpPr/>
          <p:nvPr/>
        </p:nvSpPr>
        <p:spPr>
          <a:xfrm>
            <a:off x="4067944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</a:t>
            </a:r>
            <a:endParaRPr lang="en-GB" dirty="0"/>
          </a:p>
        </p:txBody>
      </p:sp>
      <p:sp>
        <p:nvSpPr>
          <p:cNvPr id="9" name="Ovale toelichting 8"/>
          <p:cNvSpPr/>
          <p:nvPr/>
        </p:nvSpPr>
        <p:spPr>
          <a:xfrm>
            <a:off x="4009897" y="1772816"/>
            <a:ext cx="1844286" cy="1071119"/>
          </a:xfrm>
          <a:prstGeom prst="wedgeEllipseCallout">
            <a:avLst>
              <a:gd name="adj1" fmla="val -2178"/>
              <a:gd name="adj2" fmla="val 14657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I’m</a:t>
            </a:r>
            <a:r>
              <a:rPr lang="nl-NL" dirty="0"/>
              <a:t> </a:t>
            </a:r>
            <a:r>
              <a:rPr lang="nl-NL" dirty="0" err="1"/>
              <a:t>watching</a:t>
            </a:r>
            <a:r>
              <a:rPr lang="nl-NL" dirty="0"/>
              <a:t> a movie right </a:t>
            </a:r>
            <a:r>
              <a:rPr lang="nl-NL" dirty="0" err="1"/>
              <a:t>now</a:t>
            </a:r>
            <a:endParaRPr lang="en-GB" dirty="0"/>
          </a:p>
        </p:txBody>
      </p:sp>
      <p:sp>
        <p:nvSpPr>
          <p:cNvPr id="10" name="Rechthoek 9"/>
          <p:cNvSpPr/>
          <p:nvPr/>
        </p:nvSpPr>
        <p:spPr>
          <a:xfrm>
            <a:off x="576469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</a:t>
            </a:r>
            <a:endParaRPr lang="en-GB" dirty="0"/>
          </a:p>
        </p:txBody>
      </p:sp>
      <p:sp>
        <p:nvSpPr>
          <p:cNvPr id="15" name="Ovale toelichting 14"/>
          <p:cNvSpPr/>
          <p:nvPr/>
        </p:nvSpPr>
        <p:spPr>
          <a:xfrm>
            <a:off x="2016629" y="2411887"/>
            <a:ext cx="1844286" cy="864096"/>
          </a:xfrm>
          <a:prstGeom prst="wedgeEllipseCallout">
            <a:avLst>
              <a:gd name="adj1" fmla="val -69430"/>
              <a:gd name="adj2" fmla="val 11094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went </a:t>
            </a:r>
            <a:r>
              <a:rPr lang="nl-NL" dirty="0" err="1"/>
              <a:t>to</a:t>
            </a:r>
            <a:r>
              <a:rPr lang="nl-NL" dirty="0"/>
              <a:t> Paris </a:t>
            </a:r>
            <a:r>
              <a:rPr lang="nl-NL" dirty="0" err="1"/>
              <a:t>two</a:t>
            </a:r>
            <a:r>
              <a:rPr lang="nl-NL" dirty="0"/>
              <a:t> weeks </a:t>
            </a:r>
            <a:r>
              <a:rPr lang="nl-NL" dirty="0" err="1"/>
              <a:t>ago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>
            <a:off x="6804248" y="1484784"/>
            <a:ext cx="1961800" cy="1215135"/>
          </a:xfrm>
          <a:prstGeom prst="wedgeEllipseCallout">
            <a:avLst>
              <a:gd name="adj1" fmla="val -2178"/>
              <a:gd name="adj2" fmla="val 14657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hope I </a:t>
            </a:r>
            <a:r>
              <a:rPr lang="nl-NL" dirty="0" err="1"/>
              <a:t>will</a:t>
            </a:r>
            <a:r>
              <a:rPr lang="nl-NL" dirty="0"/>
              <a:t> win the </a:t>
            </a:r>
            <a:r>
              <a:rPr lang="nl-NL" dirty="0" err="1"/>
              <a:t>lotery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01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>
                <a:solidFill>
                  <a:schemeClr val="accent6"/>
                </a:solidFill>
              </a:rPr>
              <a:t>How do we </a:t>
            </a:r>
            <a:r>
              <a:rPr lang="nl-NL" sz="4000" dirty="0" err="1">
                <a:solidFill>
                  <a:schemeClr val="accent6"/>
                </a:solidFill>
              </a:rPr>
              <a:t>create</a:t>
            </a:r>
            <a:r>
              <a:rPr lang="nl-NL" sz="4000" dirty="0">
                <a:solidFill>
                  <a:schemeClr val="accent6"/>
                </a:solidFill>
              </a:rPr>
              <a:t> the past </a:t>
            </a:r>
            <a:r>
              <a:rPr lang="nl-NL" sz="4000" dirty="0" err="1">
                <a:solidFill>
                  <a:schemeClr val="accent6"/>
                </a:solidFill>
              </a:rPr>
              <a:t>simple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She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visited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her sister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yesterday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worked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until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10 p.m. last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night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Ella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cooked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delicious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meal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on Friday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tried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help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him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his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4" name="Picture 2" descr="Afbeeldingsresultaat voor work hard carto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1" b="7723"/>
          <a:stretch/>
        </p:blipFill>
        <p:spPr bwMode="auto">
          <a:xfrm>
            <a:off x="5868144" y="4437112"/>
            <a:ext cx="2160240" cy="176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5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>
                <a:solidFill>
                  <a:schemeClr val="accent6"/>
                </a:solidFill>
              </a:rPr>
              <a:t>How do we </a:t>
            </a:r>
            <a:r>
              <a:rPr lang="nl-NL" sz="4000" dirty="0" err="1">
                <a:solidFill>
                  <a:schemeClr val="accent6"/>
                </a:solidFill>
              </a:rPr>
              <a:t>create</a:t>
            </a:r>
            <a:r>
              <a:rPr lang="nl-NL" sz="4000" dirty="0">
                <a:solidFill>
                  <a:schemeClr val="accent6"/>
                </a:solidFill>
              </a:rPr>
              <a:t> the past </a:t>
            </a:r>
            <a:r>
              <a:rPr lang="nl-NL" sz="4000" dirty="0" err="1">
                <a:solidFill>
                  <a:schemeClr val="accent6"/>
                </a:solidFill>
              </a:rPr>
              <a:t>simple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Regelmatige werkwoorden</a:t>
            </a: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Hele werkwoord +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ed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Onregelmatige werkwoorden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nl-NL" baseline="300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rijtje uit TB 141</a:t>
            </a:r>
          </a:p>
        </p:txBody>
      </p:sp>
    </p:spTree>
    <p:extLst>
      <p:ext uri="{BB962C8B-B14F-4D97-AF65-F5344CB8AC3E}">
        <p14:creationId xmlns:p14="http://schemas.microsoft.com/office/powerpoint/2010/main" val="91098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What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about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questions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and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negations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go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concert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yesterday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Yes, but I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like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it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at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he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buy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a new bike last week?</a:t>
            </a:r>
          </a:p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No, he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u="sng" dirty="0" err="1">
                <a:solidFill>
                  <a:schemeClr val="accent1">
                    <a:lumMod val="75000"/>
                  </a:schemeClr>
                </a:solidFill>
              </a:rPr>
              <a:t>buy</a:t>
            </a:r>
            <a:r>
              <a:rPr lang="nl-NL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a new bike</a:t>
            </a:r>
          </a:p>
        </p:txBody>
      </p:sp>
    </p:spTree>
    <p:extLst>
      <p:ext uri="{BB962C8B-B14F-4D97-AF65-F5344CB8AC3E}">
        <p14:creationId xmlns:p14="http://schemas.microsoft.com/office/powerpoint/2010/main" val="823450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What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about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questions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and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negations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Vraagzinnen</a:t>
            </a:r>
            <a:br>
              <a:rPr lang="nl-N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+ onderwerp + hele werkwoord + ?</a:t>
            </a: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Ontkenningen</a:t>
            </a:r>
            <a:br>
              <a:rPr lang="nl-N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Onderwerp + </a:t>
            </a:r>
            <a:r>
              <a:rPr lang="nl-NL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+ hele werkwoord</a:t>
            </a:r>
          </a:p>
        </p:txBody>
      </p:sp>
    </p:spTree>
    <p:extLst>
      <p:ext uri="{BB962C8B-B14F-4D97-AF65-F5344CB8AC3E}">
        <p14:creationId xmlns:p14="http://schemas.microsoft.com/office/powerpoint/2010/main" val="157234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Aangepast 5">
      <a:dk1>
        <a:srgbClr val="FF6700"/>
      </a:dk1>
      <a:lt1>
        <a:sysClr val="window" lastClr="FFFFFF"/>
      </a:lt1>
      <a:dk2>
        <a:srgbClr val="F5EF6F"/>
      </a:dk2>
      <a:lt2>
        <a:srgbClr val="CAF278"/>
      </a:lt2>
      <a:accent1>
        <a:srgbClr val="94C600"/>
      </a:accent1>
      <a:accent2>
        <a:srgbClr val="FF0000"/>
      </a:accent2>
      <a:accent3>
        <a:srgbClr val="FF6700"/>
      </a:accent3>
      <a:accent4>
        <a:srgbClr val="909465"/>
      </a:accent4>
      <a:accent5>
        <a:srgbClr val="FEA022"/>
      </a:accent5>
      <a:accent6>
        <a:srgbClr val="FEA022"/>
      </a:accent6>
      <a:hlink>
        <a:srgbClr val="E68200"/>
      </a:hlink>
      <a:folHlink>
        <a:srgbClr val="FFA94A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TM01859868[[fn=Warm]]</Template>
  <TotalTime>34</TotalTime>
  <Words>216</Words>
  <Application>Microsoft Office PowerPoint</Application>
  <PresentationFormat>Diavoorstelling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Thermal</vt:lpstr>
      <vt:lpstr>The Past Simple</vt:lpstr>
      <vt:lpstr>What words come to mind?</vt:lpstr>
      <vt:lpstr>When do we use the past simple?</vt:lpstr>
      <vt:lpstr>Which other words indicate the past?</vt:lpstr>
      <vt:lpstr>PowerPoint-presentatie</vt:lpstr>
      <vt:lpstr>How do we create the past simple?</vt:lpstr>
      <vt:lpstr>How do we create the past simple?</vt:lpstr>
      <vt:lpstr>What about questions and negations?</vt:lpstr>
      <vt:lpstr>What about questions and negations?</vt:lpstr>
      <vt:lpstr>What’s the matter with this one?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Past Simple</dc:title>
  <dc:creator>Schot, R.L.J.</dc:creator>
  <cp:lastModifiedBy>Schot, R.L.J.</cp:lastModifiedBy>
  <cp:revision>3</cp:revision>
  <dcterms:created xsi:type="dcterms:W3CDTF">2019-06-30T12:38:10Z</dcterms:created>
  <dcterms:modified xsi:type="dcterms:W3CDTF">2020-06-16T08:31:07Z</dcterms:modified>
</cp:coreProperties>
</file>