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6" r:id="rId3"/>
    <p:sldId id="257" r:id="rId4"/>
    <p:sldId id="261" r:id="rId5"/>
    <p:sldId id="262" r:id="rId6"/>
    <p:sldId id="259" r:id="rId7"/>
    <p:sldId id="260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EEDFE"/>
    <a:srgbClr val="F9F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7EDEC-F5DC-4E6A-B8AF-04CDB2251606}" v="51" dt="2020-05-24T15:33:35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ijl, gemiddeld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1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t, R.L.J." userId="809a0d5f-f967-4cd2-9a01-7625662a00b2" providerId="ADAL" clId="{9D27EDEC-F5DC-4E6A-B8AF-04CDB2251606}"/>
    <pc:docChg chg="custSel addSld delSld modSld">
      <pc:chgData name="Schot, R.L.J." userId="809a0d5f-f967-4cd2-9a01-7625662a00b2" providerId="ADAL" clId="{9D27EDEC-F5DC-4E6A-B8AF-04CDB2251606}" dt="2020-05-24T15:35:53.913" v="570" actId="113"/>
      <pc:docMkLst>
        <pc:docMk/>
      </pc:docMkLst>
      <pc:sldChg chg="addSp modSp modAnim">
        <pc:chgData name="Schot, R.L.J." userId="809a0d5f-f967-4cd2-9a01-7625662a00b2" providerId="ADAL" clId="{9D27EDEC-F5DC-4E6A-B8AF-04CDB2251606}" dt="2020-05-24T15:27:05.482" v="41" actId="1076"/>
        <pc:sldMkLst>
          <pc:docMk/>
          <pc:sldMk cId="471840585" sldId="257"/>
        </pc:sldMkLst>
        <pc:spChg chg="add mod">
          <ac:chgData name="Schot, R.L.J." userId="809a0d5f-f967-4cd2-9a01-7625662a00b2" providerId="ADAL" clId="{9D27EDEC-F5DC-4E6A-B8AF-04CDB2251606}" dt="2020-05-24T15:24:59.077" v="11" actId="1076"/>
          <ac:spMkLst>
            <pc:docMk/>
            <pc:sldMk cId="471840585" sldId="257"/>
            <ac:spMk id="2" creationId="{93A0BFA7-B576-446A-9538-9A3DED0ADE94}"/>
          </ac:spMkLst>
        </pc:spChg>
        <pc:spChg chg="mod">
          <ac:chgData name="Schot, R.L.J." userId="809a0d5f-f967-4cd2-9a01-7625662a00b2" providerId="ADAL" clId="{9D27EDEC-F5DC-4E6A-B8AF-04CDB2251606}" dt="2020-05-24T15:25:03.503" v="13"/>
          <ac:spMkLst>
            <pc:docMk/>
            <pc:sldMk cId="471840585" sldId="257"/>
            <ac:spMk id="3" creationId="{00000000-0000-0000-0000-000000000000}"/>
          </ac:spMkLst>
        </pc:spChg>
        <pc:spChg chg="add mod">
          <ac:chgData name="Schot, R.L.J." userId="809a0d5f-f967-4cd2-9a01-7625662a00b2" providerId="ADAL" clId="{9D27EDEC-F5DC-4E6A-B8AF-04CDB2251606}" dt="2020-05-24T15:26:55.185" v="40" actId="1076"/>
          <ac:spMkLst>
            <pc:docMk/>
            <pc:sldMk cId="471840585" sldId="257"/>
            <ac:spMk id="5" creationId="{F6C8C70E-9993-4F02-A023-1540DD8EA3BE}"/>
          </ac:spMkLst>
        </pc:spChg>
        <pc:spChg chg="add mod">
          <ac:chgData name="Schot, R.L.J." userId="809a0d5f-f967-4cd2-9a01-7625662a00b2" providerId="ADAL" clId="{9D27EDEC-F5DC-4E6A-B8AF-04CDB2251606}" dt="2020-05-24T15:25:53.325" v="28" actId="14100"/>
          <ac:spMkLst>
            <pc:docMk/>
            <pc:sldMk cId="471840585" sldId="257"/>
            <ac:spMk id="6" creationId="{2311B2B3-F7C5-4576-9C17-AE2E37F182B8}"/>
          </ac:spMkLst>
        </pc:spChg>
        <pc:spChg chg="add mod">
          <ac:chgData name="Schot, R.L.J." userId="809a0d5f-f967-4cd2-9a01-7625662a00b2" providerId="ADAL" clId="{9D27EDEC-F5DC-4E6A-B8AF-04CDB2251606}" dt="2020-05-24T15:27:05.482" v="41" actId="1076"/>
          <ac:spMkLst>
            <pc:docMk/>
            <pc:sldMk cId="471840585" sldId="257"/>
            <ac:spMk id="7" creationId="{309864E1-85E3-444C-AE36-9000414A22F5}"/>
          </ac:spMkLst>
        </pc:spChg>
      </pc:sldChg>
      <pc:sldChg chg="modSp modAnim">
        <pc:chgData name="Schot, R.L.J." userId="809a0d5f-f967-4cd2-9a01-7625662a00b2" providerId="ADAL" clId="{9D27EDEC-F5DC-4E6A-B8AF-04CDB2251606}" dt="2020-05-24T15:32:19.187" v="76" actId="1076"/>
        <pc:sldMkLst>
          <pc:docMk/>
          <pc:sldMk cId="337285418" sldId="262"/>
        </pc:sldMkLst>
        <pc:spChg chg="mod">
          <ac:chgData name="Schot, R.L.J." userId="809a0d5f-f967-4cd2-9a01-7625662a00b2" providerId="ADAL" clId="{9D27EDEC-F5DC-4E6A-B8AF-04CDB2251606}" dt="2020-05-24T15:31:50.760" v="73" actId="14100"/>
          <ac:spMkLst>
            <pc:docMk/>
            <pc:sldMk cId="337285418" sldId="262"/>
            <ac:spMk id="3" creationId="{00000000-0000-0000-0000-000000000000}"/>
          </ac:spMkLst>
        </pc:spChg>
        <pc:spChg chg="mod">
          <ac:chgData name="Schot, R.L.J." userId="809a0d5f-f967-4cd2-9a01-7625662a00b2" providerId="ADAL" clId="{9D27EDEC-F5DC-4E6A-B8AF-04CDB2251606}" dt="2020-05-24T15:32:19.187" v="76" actId="1076"/>
          <ac:spMkLst>
            <pc:docMk/>
            <pc:sldMk cId="337285418" sldId="262"/>
            <ac:spMk id="6" creationId="{00000000-0000-0000-0000-000000000000}"/>
          </ac:spMkLst>
        </pc:spChg>
        <pc:spChg chg="mod">
          <ac:chgData name="Schot, R.L.J." userId="809a0d5f-f967-4cd2-9a01-7625662a00b2" providerId="ADAL" clId="{9D27EDEC-F5DC-4E6A-B8AF-04CDB2251606}" dt="2020-05-24T15:32:07.587" v="75" actId="1076"/>
          <ac:spMkLst>
            <pc:docMk/>
            <pc:sldMk cId="337285418" sldId="262"/>
            <ac:spMk id="7" creationId="{00000000-0000-0000-0000-000000000000}"/>
          </ac:spMkLst>
        </pc:spChg>
        <pc:spChg chg="mod">
          <ac:chgData name="Schot, R.L.J." userId="809a0d5f-f967-4cd2-9a01-7625662a00b2" providerId="ADAL" clId="{9D27EDEC-F5DC-4E6A-B8AF-04CDB2251606}" dt="2020-05-24T15:31:23.613" v="71" actId="1076"/>
          <ac:spMkLst>
            <pc:docMk/>
            <pc:sldMk cId="337285418" sldId="262"/>
            <ac:spMk id="8" creationId="{00000000-0000-0000-0000-000000000000}"/>
          </ac:spMkLst>
        </pc:spChg>
      </pc:sldChg>
      <pc:sldChg chg="del">
        <pc:chgData name="Schot, R.L.J." userId="809a0d5f-f967-4cd2-9a01-7625662a00b2" providerId="ADAL" clId="{9D27EDEC-F5DC-4E6A-B8AF-04CDB2251606}" dt="2020-05-24T15:23:33.307" v="0" actId="2696"/>
        <pc:sldMkLst>
          <pc:docMk/>
          <pc:sldMk cId="3210330167" sldId="263"/>
        </pc:sldMkLst>
      </pc:sldChg>
      <pc:sldChg chg="modSp add">
        <pc:chgData name="Schot, R.L.J." userId="809a0d5f-f967-4cd2-9a01-7625662a00b2" providerId="ADAL" clId="{9D27EDEC-F5DC-4E6A-B8AF-04CDB2251606}" dt="2020-05-24T15:35:53.913" v="570" actId="113"/>
        <pc:sldMkLst>
          <pc:docMk/>
          <pc:sldMk cId="940798234" sldId="266"/>
        </pc:sldMkLst>
        <pc:spChg chg="mod">
          <ac:chgData name="Schot, R.L.J." userId="809a0d5f-f967-4cd2-9a01-7625662a00b2" providerId="ADAL" clId="{9D27EDEC-F5DC-4E6A-B8AF-04CDB2251606}" dt="2020-05-24T15:33:36.711" v="160" actId="20577"/>
          <ac:spMkLst>
            <pc:docMk/>
            <pc:sldMk cId="940798234" sldId="266"/>
            <ac:spMk id="2" creationId="{5F7AAC58-54EB-44B9-90B9-3FED1D9FE26A}"/>
          </ac:spMkLst>
        </pc:spChg>
        <pc:spChg chg="mod">
          <ac:chgData name="Schot, R.L.J." userId="809a0d5f-f967-4cd2-9a01-7625662a00b2" providerId="ADAL" clId="{9D27EDEC-F5DC-4E6A-B8AF-04CDB2251606}" dt="2020-05-24T15:35:53.913" v="570" actId="113"/>
          <ac:spMkLst>
            <pc:docMk/>
            <pc:sldMk cId="940798234" sldId="266"/>
            <ac:spMk id="3" creationId="{F65A68D2-101F-4FCD-9B58-BB4D42B4F9D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D02E7-0023-4F7A-A926-55477562D28E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A155-2A7E-496F-BAC5-E53142061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576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Voorzetsels https://www.nubeterengels.nl/website/index.php?pag=121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EA155-2A7E-496F-BAC5-E531420618B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00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2D2FD9E-E586-44D4-B328-57ECF58FEA97}" type="datetimeFigureOut">
              <a:rPr lang="nl-NL" smtClean="0"/>
              <a:t>24-5-2020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BDB651D-53E5-4F25-9A56-11FBCFBF230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ubeterengels.nl/website/index.php?pag=12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Gerund or </a:t>
            </a:r>
            <a:r>
              <a:rPr lang="nl-NL" dirty="0" err="1"/>
              <a:t>Infinitive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64553004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AAC58-54EB-44B9-90B9-3FED1D9FE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Werkwoorden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zelfstandig</a:t>
            </a:r>
            <a:r>
              <a:rPr lang="en-US" dirty="0"/>
              <a:t> </a:t>
            </a:r>
            <a:r>
              <a:rPr lang="en-US" dirty="0" err="1"/>
              <a:t>naamwoord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5A68D2-101F-4FCD-9B58-BB4D42B4F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dirty="0"/>
              <a:t>We </a:t>
            </a:r>
            <a:r>
              <a:rPr lang="en-US" b="1" dirty="0"/>
              <a:t>played</a:t>
            </a:r>
            <a:r>
              <a:rPr lang="en-US" dirty="0"/>
              <a:t> tennis yesterday</a:t>
            </a:r>
          </a:p>
          <a:p>
            <a:pPr marL="68580" indent="0" algn="ctr">
              <a:buNone/>
            </a:pPr>
            <a:r>
              <a:rPr lang="en-US" dirty="0"/>
              <a:t>vs</a:t>
            </a:r>
          </a:p>
          <a:p>
            <a:pPr marL="68580" indent="0" algn="ctr">
              <a:buNone/>
            </a:pPr>
            <a:r>
              <a:rPr lang="en-US" dirty="0"/>
              <a:t>We love </a:t>
            </a:r>
            <a:r>
              <a:rPr lang="en-US" b="1" dirty="0"/>
              <a:t>playing</a:t>
            </a:r>
            <a:r>
              <a:rPr lang="en-US" dirty="0"/>
              <a:t> tennis</a:t>
            </a:r>
          </a:p>
          <a:p>
            <a:pPr marL="68580" indent="0" algn="ctr">
              <a:buNone/>
            </a:pPr>
            <a:r>
              <a:rPr lang="en-US" dirty="0"/>
              <a:t>We used to </a:t>
            </a:r>
            <a:r>
              <a:rPr lang="en-US" b="1" dirty="0"/>
              <a:t>play</a:t>
            </a:r>
            <a:r>
              <a:rPr lang="en-US" dirty="0"/>
              <a:t> tennis all the time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079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484784"/>
            <a:ext cx="6777317" cy="434784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nl-NL" dirty="0"/>
              <a:t>I </a:t>
            </a:r>
            <a:r>
              <a:rPr lang="nl-NL" dirty="0" err="1"/>
              <a:t>would</a:t>
            </a:r>
            <a:r>
              <a:rPr lang="nl-NL" dirty="0"/>
              <a:t> love </a:t>
            </a:r>
            <a:r>
              <a:rPr lang="nl-NL" dirty="0" err="1"/>
              <a:t>to</a:t>
            </a:r>
            <a:r>
              <a:rPr lang="nl-NL" dirty="0"/>
              <a:t> go </a:t>
            </a:r>
            <a:r>
              <a:rPr lang="nl-NL" dirty="0" err="1"/>
              <a:t>to</a:t>
            </a:r>
            <a:r>
              <a:rPr lang="nl-NL" dirty="0"/>
              <a:t> Spain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day</a:t>
            </a: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Nancy </a:t>
            </a:r>
            <a:r>
              <a:rPr lang="nl-NL" dirty="0" err="1"/>
              <a:t>hates</a:t>
            </a:r>
            <a:r>
              <a:rPr lang="nl-NL" dirty="0"/>
              <a:t> </a:t>
            </a:r>
            <a:r>
              <a:rPr lang="nl-NL" dirty="0" err="1"/>
              <a:t>watching</a:t>
            </a:r>
            <a:r>
              <a:rPr lang="nl-NL" dirty="0"/>
              <a:t> horror </a:t>
            </a:r>
            <a:r>
              <a:rPr lang="nl-NL" dirty="0" err="1"/>
              <a:t>movies</a:t>
            </a: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We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walk </a:t>
            </a:r>
            <a:r>
              <a:rPr lang="nl-NL" dirty="0" err="1"/>
              <a:t>our</a:t>
            </a:r>
            <a:r>
              <a:rPr lang="nl-NL" dirty="0"/>
              <a:t> dog </a:t>
            </a:r>
            <a:r>
              <a:rPr lang="nl-NL" dirty="0" err="1"/>
              <a:t>every</a:t>
            </a:r>
            <a:r>
              <a:rPr lang="nl-NL" dirty="0"/>
              <a:t> </a:t>
            </a:r>
            <a:r>
              <a:rPr lang="nl-NL" dirty="0" err="1"/>
              <a:t>morning</a:t>
            </a: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remember</a:t>
            </a:r>
            <a:r>
              <a:rPr lang="nl-NL" dirty="0"/>
              <a:t> </a:t>
            </a:r>
            <a:r>
              <a:rPr lang="nl-NL" dirty="0" err="1"/>
              <a:t>visiting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grandparents</a:t>
            </a:r>
            <a:r>
              <a:rPr lang="nl-NL" dirty="0"/>
              <a:t> as a </a:t>
            </a:r>
            <a:r>
              <a:rPr lang="nl-NL" dirty="0" err="1"/>
              <a:t>child</a:t>
            </a:r>
            <a:r>
              <a:rPr lang="nl-NL" dirty="0"/>
              <a:t>?</a:t>
            </a:r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788024" y="17044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>
                <a:solidFill>
                  <a:schemeClr val="bg1"/>
                </a:solidFill>
              </a:rPr>
              <a:t>Analyze</a:t>
            </a:r>
            <a:r>
              <a:rPr lang="nl-NL" sz="2200" b="1" dirty="0">
                <a:solidFill>
                  <a:schemeClr val="bg1"/>
                </a:solidFill>
              </a:rPr>
              <a:t> the </a:t>
            </a:r>
            <a:r>
              <a:rPr lang="nl-NL" sz="2200" b="1" dirty="0" err="1">
                <a:solidFill>
                  <a:schemeClr val="bg1"/>
                </a:solidFill>
              </a:rPr>
              <a:t>verbs</a:t>
            </a:r>
            <a:endParaRPr lang="nl-NL" sz="2200" b="1" dirty="0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3A0BFA7-B576-446A-9538-9A3DED0ADE94}"/>
              </a:ext>
            </a:extLst>
          </p:cNvPr>
          <p:cNvSpPr/>
          <p:nvPr/>
        </p:nvSpPr>
        <p:spPr>
          <a:xfrm>
            <a:off x="1347203" y="1484784"/>
            <a:ext cx="5061001" cy="53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200" dirty="0"/>
              <a:t>I </a:t>
            </a:r>
            <a:r>
              <a:rPr lang="nl-NL" sz="2200" dirty="0" err="1"/>
              <a:t>would</a:t>
            </a:r>
            <a:r>
              <a:rPr lang="nl-NL" sz="2200" dirty="0"/>
              <a:t> love </a:t>
            </a:r>
            <a:r>
              <a:rPr lang="nl-NL" sz="2200" b="1" dirty="0" err="1"/>
              <a:t>to</a:t>
            </a:r>
            <a:r>
              <a:rPr lang="nl-NL" sz="2200" b="1" dirty="0"/>
              <a:t> go </a:t>
            </a:r>
            <a:r>
              <a:rPr lang="nl-NL" sz="2200" dirty="0" err="1"/>
              <a:t>to</a:t>
            </a:r>
            <a:r>
              <a:rPr lang="nl-NL" sz="2200" dirty="0"/>
              <a:t> Spain </a:t>
            </a:r>
            <a:r>
              <a:rPr lang="nl-NL" sz="2200" dirty="0" err="1"/>
              <a:t>one</a:t>
            </a:r>
            <a:r>
              <a:rPr lang="nl-NL" sz="2200" dirty="0"/>
              <a:t> </a:t>
            </a:r>
            <a:r>
              <a:rPr lang="nl-NL" sz="2200" dirty="0" err="1"/>
              <a:t>day</a:t>
            </a:r>
            <a:endParaRPr lang="nl-NL" sz="22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6C8C70E-9993-4F02-A023-1540DD8EA3BE}"/>
              </a:ext>
            </a:extLst>
          </p:cNvPr>
          <p:cNvSpPr/>
          <p:nvPr/>
        </p:nvSpPr>
        <p:spPr>
          <a:xfrm>
            <a:off x="1383913" y="2521637"/>
            <a:ext cx="5198859" cy="53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200" dirty="0"/>
              <a:t>Nancy </a:t>
            </a:r>
            <a:r>
              <a:rPr lang="nl-NL" sz="2200" dirty="0" err="1"/>
              <a:t>hates</a:t>
            </a:r>
            <a:r>
              <a:rPr lang="nl-NL" sz="2200" dirty="0"/>
              <a:t> </a:t>
            </a:r>
            <a:r>
              <a:rPr lang="nl-NL" sz="2200" b="1" dirty="0" err="1"/>
              <a:t>watching</a:t>
            </a:r>
            <a:r>
              <a:rPr lang="nl-NL" sz="2200" dirty="0"/>
              <a:t> horror </a:t>
            </a:r>
            <a:r>
              <a:rPr lang="nl-NL" sz="2200" dirty="0" err="1"/>
              <a:t>movies</a:t>
            </a:r>
            <a:endParaRPr lang="nl-NL" sz="22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311B2B3-F7C5-4576-9C17-AE2E37F182B8}"/>
              </a:ext>
            </a:extLst>
          </p:cNvPr>
          <p:cNvSpPr/>
          <p:nvPr/>
        </p:nvSpPr>
        <p:spPr>
          <a:xfrm>
            <a:off x="1383913" y="3572468"/>
            <a:ext cx="6436896" cy="535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200" dirty="0"/>
              <a:t>We </a:t>
            </a:r>
            <a:r>
              <a:rPr lang="nl-NL" sz="2200" dirty="0" err="1"/>
              <a:t>used</a:t>
            </a:r>
            <a:r>
              <a:rPr lang="nl-NL" sz="2200" dirty="0"/>
              <a:t> </a:t>
            </a:r>
            <a:r>
              <a:rPr lang="nl-NL" sz="2200" b="1" dirty="0" err="1"/>
              <a:t>to</a:t>
            </a:r>
            <a:r>
              <a:rPr lang="nl-NL" sz="2200" b="1" dirty="0"/>
              <a:t> walk </a:t>
            </a:r>
            <a:r>
              <a:rPr lang="nl-NL" sz="2200" dirty="0" err="1"/>
              <a:t>our</a:t>
            </a:r>
            <a:r>
              <a:rPr lang="nl-NL" sz="2200" dirty="0"/>
              <a:t> dog </a:t>
            </a:r>
            <a:r>
              <a:rPr lang="nl-NL" sz="2200" dirty="0" err="1"/>
              <a:t>every</a:t>
            </a:r>
            <a:r>
              <a:rPr lang="nl-NL" sz="2200" dirty="0"/>
              <a:t> </a:t>
            </a:r>
            <a:r>
              <a:rPr lang="nl-NL" sz="2200" dirty="0" err="1"/>
              <a:t>morning</a:t>
            </a:r>
            <a:endParaRPr lang="nl-NL" sz="2200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09864E1-85E3-444C-AE36-9000414A22F5}"/>
              </a:ext>
            </a:extLst>
          </p:cNvPr>
          <p:cNvSpPr/>
          <p:nvPr/>
        </p:nvSpPr>
        <p:spPr>
          <a:xfrm>
            <a:off x="1404352" y="4725144"/>
            <a:ext cx="6598950" cy="1043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200" dirty="0"/>
              <a:t>Do </a:t>
            </a:r>
            <a:r>
              <a:rPr lang="nl-NL" sz="2200" dirty="0" err="1"/>
              <a:t>you</a:t>
            </a:r>
            <a:r>
              <a:rPr lang="nl-NL" sz="2200" dirty="0"/>
              <a:t> </a:t>
            </a:r>
            <a:r>
              <a:rPr lang="nl-NL" sz="2200" dirty="0" err="1"/>
              <a:t>remember</a:t>
            </a:r>
            <a:r>
              <a:rPr lang="nl-NL" sz="2200" dirty="0"/>
              <a:t> </a:t>
            </a:r>
            <a:r>
              <a:rPr lang="nl-NL" sz="2200" b="1" dirty="0" err="1"/>
              <a:t>visiting</a:t>
            </a:r>
            <a:r>
              <a:rPr lang="nl-NL" sz="2200" dirty="0"/>
              <a:t> </a:t>
            </a:r>
            <a:r>
              <a:rPr lang="nl-NL" sz="2200" dirty="0" err="1"/>
              <a:t>your</a:t>
            </a:r>
            <a:r>
              <a:rPr lang="nl-NL" sz="2200" dirty="0"/>
              <a:t> </a:t>
            </a:r>
            <a:r>
              <a:rPr lang="nl-NL" sz="2200" dirty="0" err="1"/>
              <a:t>grandparents</a:t>
            </a:r>
            <a:r>
              <a:rPr lang="nl-NL" sz="2200" dirty="0"/>
              <a:t> as a </a:t>
            </a:r>
            <a:r>
              <a:rPr lang="nl-NL" sz="2200" dirty="0" err="1"/>
              <a:t>child</a:t>
            </a:r>
            <a:r>
              <a:rPr lang="nl-NL" sz="2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71840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052736"/>
            <a:ext cx="6777317" cy="3508977"/>
          </a:xfrm>
        </p:spPr>
        <p:txBody>
          <a:bodyPr/>
          <a:lstStyle/>
          <a:p>
            <a:r>
              <a:rPr lang="nl-NL" b="1" dirty="0"/>
              <a:t>Vorm</a:t>
            </a:r>
            <a:br>
              <a:rPr lang="nl-NL" dirty="0"/>
            </a:br>
            <a:r>
              <a:rPr lang="nl-NL" dirty="0"/>
              <a:t>Werkwoord + </a:t>
            </a:r>
            <a:r>
              <a:rPr lang="nl-NL" dirty="0" err="1"/>
              <a:t>ing</a:t>
            </a:r>
            <a:endParaRPr lang="nl-NL" b="1" dirty="0"/>
          </a:p>
          <a:p>
            <a:endParaRPr lang="nl-NL" b="1" dirty="0"/>
          </a:p>
          <a:p>
            <a:r>
              <a:rPr lang="nl-NL" b="1" dirty="0"/>
              <a:t>Na </a:t>
            </a:r>
            <a:r>
              <a:rPr lang="nl-NL" b="1" dirty="0" err="1"/>
              <a:t>voorzetzels</a:t>
            </a:r>
            <a:br>
              <a:rPr lang="nl-NL" dirty="0"/>
            </a:br>
            <a:r>
              <a:rPr lang="nl-NL" i="1" dirty="0"/>
              <a:t>I </a:t>
            </a:r>
            <a:r>
              <a:rPr lang="nl-NL" i="1" dirty="0" err="1"/>
              <a:t>am</a:t>
            </a:r>
            <a:r>
              <a:rPr lang="nl-NL" i="1" dirty="0"/>
              <a:t> </a:t>
            </a:r>
            <a:r>
              <a:rPr lang="nl-NL" i="1" dirty="0" err="1"/>
              <a:t>tired</a:t>
            </a:r>
            <a:r>
              <a:rPr lang="nl-NL" i="1" dirty="0"/>
              <a:t> </a:t>
            </a:r>
            <a:r>
              <a:rPr lang="nl-NL" b="1" i="1" dirty="0"/>
              <a:t>of</a:t>
            </a:r>
            <a:r>
              <a:rPr lang="nl-NL" i="1" dirty="0"/>
              <a:t> </a:t>
            </a:r>
            <a:r>
              <a:rPr lang="nl-NL" i="1" u="sng" dirty="0"/>
              <a:t>living</a:t>
            </a:r>
            <a:r>
              <a:rPr lang="nl-NL" i="1" dirty="0"/>
              <a:t>  at </a:t>
            </a:r>
            <a:r>
              <a:rPr lang="nl-NL" i="1" dirty="0" err="1"/>
              <a:t>my</a:t>
            </a:r>
            <a:r>
              <a:rPr lang="nl-NL" i="1" dirty="0"/>
              <a:t> </a:t>
            </a:r>
            <a:r>
              <a:rPr lang="nl-NL" i="1" dirty="0" err="1"/>
              <a:t>parents</a:t>
            </a:r>
            <a:r>
              <a:rPr lang="nl-NL" i="1" dirty="0"/>
              <a:t>’ house</a:t>
            </a:r>
            <a:br>
              <a:rPr lang="nl-NL" i="1" dirty="0"/>
            </a:br>
            <a:endParaRPr lang="nl-NL" i="1" dirty="0"/>
          </a:p>
          <a:p>
            <a:endParaRPr lang="nl-NL" dirty="0"/>
          </a:p>
          <a:p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5" name="Picture 2" descr="Afbeeldingsresultaat voor living with parents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84984"/>
            <a:ext cx="5472608" cy="33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4716016" y="116632"/>
            <a:ext cx="3384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>
                <a:solidFill>
                  <a:schemeClr val="bg1"/>
                </a:solidFill>
              </a:rPr>
              <a:t>Gerund</a:t>
            </a:r>
          </a:p>
        </p:txBody>
      </p:sp>
      <p:sp>
        <p:nvSpPr>
          <p:cNvPr id="7" name="Rechthoek 6"/>
          <p:cNvSpPr/>
          <p:nvPr/>
        </p:nvSpPr>
        <p:spPr>
          <a:xfrm>
            <a:off x="1091574" y="2383072"/>
            <a:ext cx="5310336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nl-NL" sz="2400" b="1" dirty="0">
                <a:solidFill>
                  <a:schemeClr val="tx2"/>
                </a:solidFill>
              </a:rPr>
              <a:t>Na vaste uitdrukkingen:</a:t>
            </a:r>
            <a:br>
              <a:rPr lang="nl-NL" dirty="0"/>
            </a:br>
            <a:r>
              <a:rPr lang="nl-NL" sz="2400" i="1" dirty="0" err="1">
                <a:solidFill>
                  <a:schemeClr val="tx2"/>
                </a:solidFill>
              </a:rPr>
              <a:t>Don’t</a:t>
            </a:r>
            <a:r>
              <a:rPr lang="nl-NL" sz="2400" i="1" dirty="0">
                <a:solidFill>
                  <a:schemeClr val="tx2"/>
                </a:solidFill>
              </a:rPr>
              <a:t> mind, </a:t>
            </a:r>
            <a:r>
              <a:rPr lang="nl-NL" sz="2400" i="1" dirty="0" err="1">
                <a:solidFill>
                  <a:schemeClr val="tx2"/>
                </a:solidFill>
              </a:rPr>
              <a:t>it’s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dirty="0" err="1">
                <a:solidFill>
                  <a:schemeClr val="tx2"/>
                </a:solidFill>
              </a:rPr>
              <a:t>worth</a:t>
            </a:r>
            <a:r>
              <a:rPr lang="nl-NL" sz="2400" i="1" dirty="0">
                <a:solidFill>
                  <a:schemeClr val="tx2"/>
                </a:solidFill>
              </a:rPr>
              <a:t>, </a:t>
            </a:r>
            <a:r>
              <a:rPr lang="nl-NL" sz="2400" i="1" dirty="0" err="1">
                <a:solidFill>
                  <a:schemeClr val="tx2"/>
                </a:solidFill>
              </a:rPr>
              <a:t>it’s</a:t>
            </a:r>
            <a:r>
              <a:rPr lang="nl-NL" sz="2400" i="1" dirty="0">
                <a:solidFill>
                  <a:schemeClr val="tx2"/>
                </a:solidFill>
              </a:rPr>
              <a:t> no </a:t>
            </a:r>
            <a:r>
              <a:rPr lang="nl-NL" sz="2400" i="1" dirty="0" err="1">
                <a:solidFill>
                  <a:schemeClr val="tx2"/>
                </a:solidFill>
              </a:rPr>
              <a:t>use</a:t>
            </a:r>
            <a:r>
              <a:rPr lang="nl-NL" sz="2400" i="1" dirty="0">
                <a:solidFill>
                  <a:schemeClr val="tx2"/>
                </a:solidFill>
              </a:rPr>
              <a:t>, look forward </a:t>
            </a:r>
            <a:r>
              <a:rPr lang="nl-NL" sz="2400" i="1" dirty="0" err="1">
                <a:solidFill>
                  <a:schemeClr val="tx2"/>
                </a:solidFill>
              </a:rPr>
              <a:t>to</a:t>
            </a:r>
            <a:r>
              <a:rPr lang="nl-NL" sz="2400" i="1" dirty="0">
                <a:solidFill>
                  <a:schemeClr val="tx2"/>
                </a:solidFill>
              </a:rPr>
              <a:t>, </a:t>
            </a:r>
            <a:r>
              <a:rPr lang="nl-NL" sz="2400" i="1" dirty="0" err="1">
                <a:solidFill>
                  <a:schemeClr val="tx2"/>
                </a:solidFill>
              </a:rPr>
              <a:t>be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dirty="0" err="1">
                <a:solidFill>
                  <a:schemeClr val="tx2"/>
                </a:solidFill>
              </a:rPr>
              <a:t>used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dirty="0" err="1">
                <a:solidFill>
                  <a:schemeClr val="tx2"/>
                </a:solidFill>
              </a:rPr>
              <a:t>to</a:t>
            </a:r>
            <a:endParaRPr lang="nl-NL" sz="2400" i="1" dirty="0">
              <a:solidFill>
                <a:schemeClr val="tx2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115616" y="411353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b="1" i="1" dirty="0">
                <a:solidFill>
                  <a:schemeClr val="tx2"/>
                </a:solidFill>
              </a:rPr>
              <a:t>Do </a:t>
            </a:r>
            <a:r>
              <a:rPr lang="nl-NL" sz="2400" b="1" i="1" dirty="0" err="1">
                <a:solidFill>
                  <a:schemeClr val="tx2"/>
                </a:solidFill>
              </a:rPr>
              <a:t>you</a:t>
            </a:r>
            <a:r>
              <a:rPr lang="nl-NL" sz="2400" b="1" i="1" dirty="0">
                <a:solidFill>
                  <a:schemeClr val="tx2"/>
                </a:solidFill>
              </a:rPr>
              <a:t> mind </a:t>
            </a:r>
            <a:r>
              <a:rPr lang="nl-NL" sz="2400" i="1" u="sng" dirty="0" err="1">
                <a:solidFill>
                  <a:schemeClr val="tx2"/>
                </a:solidFill>
              </a:rPr>
              <a:t>helping</a:t>
            </a:r>
            <a:r>
              <a:rPr lang="nl-NL" sz="2400" i="1" dirty="0">
                <a:solidFill>
                  <a:schemeClr val="tx2"/>
                </a:solidFill>
              </a:rPr>
              <a:t> me </a:t>
            </a:r>
            <a:br>
              <a:rPr lang="nl-NL" sz="2400" i="1" dirty="0">
                <a:solidFill>
                  <a:schemeClr val="tx2"/>
                </a:solidFill>
              </a:rPr>
            </a:br>
            <a:r>
              <a:rPr lang="nl-NL" sz="2400" i="1" dirty="0" err="1">
                <a:solidFill>
                  <a:schemeClr val="tx2"/>
                </a:solidFill>
              </a:rPr>
              <a:t>with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dirty="0" err="1">
                <a:solidFill>
                  <a:schemeClr val="tx2"/>
                </a:solidFill>
              </a:rPr>
              <a:t>my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dirty="0" err="1">
                <a:solidFill>
                  <a:schemeClr val="tx2"/>
                </a:solidFill>
              </a:rPr>
              <a:t>homework</a:t>
            </a:r>
            <a:r>
              <a:rPr lang="nl-NL" sz="2400" i="1" dirty="0">
                <a:solidFill>
                  <a:schemeClr val="tx2"/>
                </a:solidFill>
              </a:rPr>
              <a:t>?</a:t>
            </a: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"/>
          <a:stretch/>
        </p:blipFill>
        <p:spPr bwMode="auto">
          <a:xfrm>
            <a:off x="5780386" y="2476023"/>
            <a:ext cx="3290068" cy="422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1243974" y="3120722"/>
            <a:ext cx="635236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nl-NL" sz="2400" dirty="0">
                <a:solidFill>
                  <a:schemeClr val="tx2"/>
                </a:solidFill>
              </a:rPr>
              <a:t>Sam is </a:t>
            </a:r>
            <a:r>
              <a:rPr lang="nl-NL" sz="2400" dirty="0" err="1">
                <a:solidFill>
                  <a:schemeClr val="tx2"/>
                </a:solidFill>
              </a:rPr>
              <a:t>really</a:t>
            </a:r>
            <a:r>
              <a:rPr lang="nl-NL" sz="2400" dirty="0">
                <a:solidFill>
                  <a:schemeClr val="tx2"/>
                </a:solidFill>
              </a:rPr>
              <a:t> </a:t>
            </a:r>
            <a:r>
              <a:rPr lang="nl-NL" sz="2400" dirty="0" err="1">
                <a:solidFill>
                  <a:schemeClr val="tx2"/>
                </a:solidFill>
              </a:rPr>
              <a:t>good</a:t>
            </a:r>
            <a:r>
              <a:rPr lang="nl-NL" sz="2400" dirty="0">
                <a:solidFill>
                  <a:schemeClr val="tx2"/>
                </a:solidFill>
              </a:rPr>
              <a:t> </a:t>
            </a:r>
            <a:r>
              <a:rPr lang="nl-NL" sz="2400" b="1" dirty="0">
                <a:solidFill>
                  <a:schemeClr val="tx2"/>
                </a:solidFill>
              </a:rPr>
              <a:t>at </a:t>
            </a:r>
            <a:r>
              <a:rPr lang="nl-NL" sz="2400" u="sng" dirty="0" err="1">
                <a:solidFill>
                  <a:schemeClr val="tx2"/>
                </a:solidFill>
              </a:rPr>
              <a:t>repairing</a:t>
            </a:r>
            <a:r>
              <a:rPr lang="nl-NL" sz="2400" dirty="0">
                <a:solidFill>
                  <a:schemeClr val="tx2"/>
                </a:solidFill>
              </a:rPr>
              <a:t> </a:t>
            </a:r>
            <a:r>
              <a:rPr lang="nl-NL" sz="2400" dirty="0" err="1">
                <a:solidFill>
                  <a:schemeClr val="tx2"/>
                </a:solidFill>
              </a:rPr>
              <a:t>cars</a:t>
            </a:r>
            <a:endParaRPr lang="nl-NL" sz="2400" i="1" dirty="0">
              <a:solidFill>
                <a:schemeClr val="tx2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240557" y="43945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i="1" dirty="0">
                <a:solidFill>
                  <a:schemeClr val="tx2"/>
                </a:solidFill>
              </a:rPr>
              <a:t>The London Dungeon is </a:t>
            </a:r>
            <a:br>
              <a:rPr lang="nl-NL" sz="2400" i="1" dirty="0">
                <a:solidFill>
                  <a:schemeClr val="tx2"/>
                </a:solidFill>
              </a:rPr>
            </a:br>
            <a:r>
              <a:rPr lang="nl-NL" sz="2400" b="1" i="1" dirty="0" err="1">
                <a:solidFill>
                  <a:schemeClr val="tx2"/>
                </a:solidFill>
              </a:rPr>
              <a:t>worth</a:t>
            </a:r>
            <a:r>
              <a:rPr lang="nl-NL" sz="2400" i="1" dirty="0">
                <a:solidFill>
                  <a:schemeClr val="tx2"/>
                </a:solidFill>
              </a:rPr>
              <a:t> </a:t>
            </a:r>
            <a:r>
              <a:rPr lang="nl-NL" sz="2400" i="1" u="sng" dirty="0" err="1">
                <a:solidFill>
                  <a:schemeClr val="tx2"/>
                </a:solidFill>
              </a:rPr>
              <a:t>visiting</a:t>
            </a:r>
            <a:endParaRPr lang="nl-NL" sz="2400" i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8" t="19414" r="25863" b="18639"/>
          <a:stretch/>
        </p:blipFill>
        <p:spPr bwMode="auto">
          <a:xfrm>
            <a:off x="5292080" y="3847738"/>
            <a:ext cx="3665004" cy="275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667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052736"/>
            <a:ext cx="7344932" cy="5184576"/>
          </a:xfrm>
        </p:spPr>
        <p:txBody>
          <a:bodyPr>
            <a:normAutofit/>
          </a:bodyPr>
          <a:lstStyle/>
          <a:p>
            <a:r>
              <a:rPr lang="nl-NL" b="1" dirty="0"/>
              <a:t>Na werkwoorden die een mening aangeven</a:t>
            </a:r>
          </a:p>
          <a:p>
            <a:pPr marL="68580" indent="0">
              <a:buNone/>
            </a:pPr>
            <a:r>
              <a:rPr lang="nl-NL" dirty="0"/>
              <a:t>   like, </a:t>
            </a:r>
            <a:r>
              <a:rPr lang="nl-NL" dirty="0" err="1"/>
              <a:t>hate</a:t>
            </a:r>
            <a:r>
              <a:rPr lang="nl-NL" dirty="0"/>
              <a:t>, </a:t>
            </a:r>
            <a:r>
              <a:rPr lang="nl-NL" dirty="0" err="1"/>
              <a:t>enjoy</a:t>
            </a:r>
            <a:r>
              <a:rPr lang="nl-NL" dirty="0"/>
              <a:t>, </a:t>
            </a:r>
            <a:r>
              <a:rPr lang="nl-NL" dirty="0" err="1"/>
              <a:t>prefer</a:t>
            </a:r>
            <a:r>
              <a:rPr lang="nl-NL" dirty="0"/>
              <a:t>, love</a:t>
            </a:r>
          </a:p>
          <a:p>
            <a:r>
              <a:rPr lang="nl-NL" b="1" dirty="0"/>
              <a:t>Na zintuiglijke werkwoorden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nl-NL" dirty="0"/>
              <a:t>   </a:t>
            </a:r>
            <a:r>
              <a:rPr lang="nl-NL" dirty="0" err="1"/>
              <a:t>smell</a:t>
            </a:r>
            <a:r>
              <a:rPr lang="nl-NL" dirty="0"/>
              <a:t>, </a:t>
            </a:r>
            <a:r>
              <a:rPr lang="nl-NL" dirty="0" err="1"/>
              <a:t>hear</a:t>
            </a:r>
            <a:r>
              <a:rPr lang="nl-NL" dirty="0"/>
              <a:t>, </a:t>
            </a:r>
            <a:r>
              <a:rPr lang="nl-NL" dirty="0" err="1"/>
              <a:t>see</a:t>
            </a:r>
            <a:r>
              <a:rPr lang="nl-NL" dirty="0"/>
              <a:t>, </a:t>
            </a:r>
            <a:r>
              <a:rPr lang="nl-NL" dirty="0" err="1"/>
              <a:t>watch</a:t>
            </a:r>
            <a:r>
              <a:rPr lang="nl-NL" dirty="0"/>
              <a:t>, feel</a:t>
            </a:r>
          </a:p>
          <a:p>
            <a:r>
              <a:rPr lang="nl-NL" b="1" dirty="0"/>
              <a:t>Na werkwoorden die aangeven dat iemand iets gaat doen/niet meer doet</a:t>
            </a:r>
            <a:br>
              <a:rPr lang="nl-NL" dirty="0"/>
            </a:br>
            <a:r>
              <a:rPr lang="nl-NL" dirty="0"/>
              <a:t>start, continue, keep, begin, stop, </a:t>
            </a:r>
            <a:r>
              <a:rPr lang="nl-NL" dirty="0" err="1"/>
              <a:t>avoid</a:t>
            </a:r>
            <a:r>
              <a:rPr lang="nl-NL" dirty="0"/>
              <a:t>, </a:t>
            </a:r>
            <a:r>
              <a:rPr lang="nl-NL" dirty="0" err="1"/>
              <a:t>suggest</a:t>
            </a:r>
            <a:endParaRPr lang="nl-NL" dirty="0"/>
          </a:p>
          <a:p>
            <a:endParaRPr lang="nl-NL" i="1" dirty="0"/>
          </a:p>
          <a:p>
            <a:pPr marL="68580" indent="0">
              <a:buNone/>
            </a:pPr>
            <a:endParaRPr lang="nl-NL" i="1" dirty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52120" y="116632"/>
            <a:ext cx="1218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chemeClr val="bg1"/>
                </a:solidFill>
              </a:rPr>
              <a:t>Gerund</a:t>
            </a:r>
            <a:endParaRPr lang="nl-NL" sz="2200" dirty="0"/>
          </a:p>
        </p:txBody>
      </p:sp>
      <p:sp>
        <p:nvSpPr>
          <p:cNvPr id="6" name="Rechthoek 5"/>
          <p:cNvSpPr/>
          <p:nvPr/>
        </p:nvSpPr>
        <p:spPr>
          <a:xfrm>
            <a:off x="1388856" y="2697014"/>
            <a:ext cx="619268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nl-NL" sz="2200" i="1" dirty="0"/>
              <a:t>I </a:t>
            </a:r>
            <a:r>
              <a:rPr lang="nl-NL" sz="2200" b="1" i="1" dirty="0" err="1"/>
              <a:t>enjoy</a:t>
            </a:r>
            <a:r>
              <a:rPr lang="nl-NL" sz="2200" i="1" dirty="0"/>
              <a:t> </a:t>
            </a:r>
            <a:r>
              <a:rPr lang="nl-NL" sz="2200" i="1" u="sng" dirty="0" err="1"/>
              <a:t>watching</a:t>
            </a:r>
            <a:r>
              <a:rPr lang="nl-NL" sz="2200" i="1" dirty="0"/>
              <a:t> tv</a:t>
            </a:r>
          </a:p>
          <a:p>
            <a:pPr marL="68580" indent="0">
              <a:buNone/>
            </a:pPr>
            <a:endParaRPr lang="nl-NL" i="1" dirty="0"/>
          </a:p>
          <a:p>
            <a:pPr marL="68580" indent="0">
              <a:buNone/>
            </a:pPr>
            <a:r>
              <a:rPr lang="nl-NL" sz="2200" i="1" dirty="0"/>
              <a:t>He </a:t>
            </a:r>
            <a:r>
              <a:rPr lang="nl-NL" sz="2200" b="1" i="1" dirty="0" err="1"/>
              <a:t>hates</a:t>
            </a:r>
            <a:r>
              <a:rPr lang="nl-NL" sz="2200" b="1" i="1" dirty="0"/>
              <a:t> </a:t>
            </a:r>
            <a:r>
              <a:rPr lang="nl-NL" sz="2200" i="1" u="sng" dirty="0" err="1"/>
              <a:t>doing</a:t>
            </a:r>
            <a:r>
              <a:rPr lang="nl-NL" sz="2200" i="1" dirty="0"/>
              <a:t> the </a:t>
            </a:r>
            <a:r>
              <a:rPr lang="nl-NL" sz="2200" i="1" dirty="0" err="1"/>
              <a:t>dishes</a:t>
            </a:r>
            <a:endParaRPr lang="nl-NL" sz="2200" i="1" dirty="0"/>
          </a:p>
        </p:txBody>
      </p:sp>
      <p:sp>
        <p:nvSpPr>
          <p:cNvPr id="7" name="Rechthoek 6"/>
          <p:cNvSpPr/>
          <p:nvPr/>
        </p:nvSpPr>
        <p:spPr>
          <a:xfrm>
            <a:off x="1405569" y="3472842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nl-NL" sz="2200" i="1" dirty="0"/>
              <a:t>We </a:t>
            </a:r>
            <a:r>
              <a:rPr lang="nl-NL" sz="2200" b="1" i="1" dirty="0" err="1"/>
              <a:t>heard</a:t>
            </a:r>
            <a:r>
              <a:rPr lang="nl-NL" sz="2200" i="1" dirty="0"/>
              <a:t> the </a:t>
            </a:r>
            <a:r>
              <a:rPr lang="nl-NL" sz="2200" i="1" dirty="0" err="1"/>
              <a:t>neighbours</a:t>
            </a:r>
            <a:r>
              <a:rPr lang="nl-NL" sz="2200" i="1" dirty="0"/>
              <a:t> </a:t>
            </a:r>
            <a:r>
              <a:rPr lang="nl-NL" sz="2200" i="1" u="sng" dirty="0" err="1"/>
              <a:t>playing</a:t>
            </a:r>
            <a:r>
              <a:rPr lang="nl-NL" sz="2200" i="1" dirty="0"/>
              <a:t> </a:t>
            </a:r>
            <a:r>
              <a:rPr lang="nl-NL" sz="2200" i="1" dirty="0" err="1"/>
              <a:t>loud</a:t>
            </a:r>
            <a:r>
              <a:rPr lang="nl-NL" sz="2200" i="1" dirty="0"/>
              <a:t> </a:t>
            </a:r>
            <a:r>
              <a:rPr lang="nl-NL" sz="2200" i="1" dirty="0" err="1"/>
              <a:t>music</a:t>
            </a:r>
            <a:r>
              <a:rPr lang="nl-NL" sz="2200" i="1" dirty="0"/>
              <a:t> </a:t>
            </a:r>
            <a:r>
              <a:rPr lang="nl-NL" sz="2200" i="1" dirty="0" err="1"/>
              <a:t>all</a:t>
            </a:r>
            <a:r>
              <a:rPr lang="nl-NL" sz="2200" i="1" dirty="0"/>
              <a:t> </a:t>
            </a:r>
            <a:r>
              <a:rPr lang="nl-NL" sz="2200" i="1" dirty="0" err="1"/>
              <a:t>night</a:t>
            </a:r>
            <a:endParaRPr lang="nl-NL" sz="2200" dirty="0"/>
          </a:p>
        </p:txBody>
      </p:sp>
      <p:sp>
        <p:nvSpPr>
          <p:cNvPr id="8" name="Rechthoek 7"/>
          <p:cNvSpPr/>
          <p:nvPr/>
        </p:nvSpPr>
        <p:spPr>
          <a:xfrm>
            <a:off x="1409448" y="4879612"/>
            <a:ext cx="59584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nl-NL" sz="2200" i="1" dirty="0"/>
              <a:t>I </a:t>
            </a:r>
            <a:r>
              <a:rPr lang="nl-NL" sz="2200" i="1" dirty="0" err="1"/>
              <a:t>would</a:t>
            </a:r>
            <a:r>
              <a:rPr lang="nl-NL" sz="2200" i="1" dirty="0"/>
              <a:t> </a:t>
            </a:r>
            <a:r>
              <a:rPr lang="nl-NL" sz="2200" b="1" i="1" dirty="0" err="1"/>
              <a:t>avoid</a:t>
            </a:r>
            <a:r>
              <a:rPr lang="nl-NL" sz="2200" b="1" i="1" dirty="0"/>
              <a:t> </a:t>
            </a:r>
            <a:r>
              <a:rPr lang="nl-NL" sz="2200" i="1" u="sng" dirty="0" err="1"/>
              <a:t>talking</a:t>
            </a:r>
            <a:r>
              <a:rPr lang="nl-NL" sz="2200" i="1" u="sng" dirty="0"/>
              <a:t> </a:t>
            </a:r>
            <a:r>
              <a:rPr lang="nl-NL" sz="2200" i="1" dirty="0" err="1"/>
              <a:t>to</a:t>
            </a:r>
            <a:r>
              <a:rPr lang="nl-NL" sz="2200" i="1" dirty="0"/>
              <a:t> </a:t>
            </a:r>
            <a:r>
              <a:rPr lang="nl-NL" sz="2200" i="1" dirty="0" err="1"/>
              <a:t>him</a:t>
            </a:r>
            <a:r>
              <a:rPr lang="nl-NL" sz="2200" i="1" dirty="0"/>
              <a:t> </a:t>
            </a:r>
            <a:r>
              <a:rPr lang="nl-NL" sz="2200" i="1" dirty="0" err="1"/>
              <a:t>if</a:t>
            </a:r>
            <a:r>
              <a:rPr lang="nl-NL" sz="2200" i="1" dirty="0"/>
              <a:t> I </a:t>
            </a:r>
            <a:r>
              <a:rPr lang="nl-NL" sz="2200" i="1" dirty="0" err="1"/>
              <a:t>were</a:t>
            </a:r>
            <a:r>
              <a:rPr lang="nl-NL" sz="2200" i="1" dirty="0"/>
              <a:t> </a:t>
            </a:r>
            <a:r>
              <a:rPr lang="nl-NL" sz="2200" i="1" dirty="0" err="1"/>
              <a:t>you</a:t>
            </a:r>
            <a:endParaRPr lang="nl-NL" sz="2200" i="1" dirty="0"/>
          </a:p>
          <a:p>
            <a:pPr marL="68580" indent="0">
              <a:buNone/>
            </a:pPr>
            <a:endParaRPr lang="nl-NL" sz="2200" i="1" u="sng" dirty="0"/>
          </a:p>
          <a:p>
            <a:pPr marL="68580" indent="0">
              <a:buNone/>
            </a:pPr>
            <a:r>
              <a:rPr lang="nl-NL" sz="2200" i="1" dirty="0" err="1"/>
              <a:t>Jessie</a:t>
            </a:r>
            <a:r>
              <a:rPr lang="nl-NL" sz="2200" i="1" dirty="0"/>
              <a:t> </a:t>
            </a:r>
            <a:r>
              <a:rPr lang="nl-NL" sz="2200" b="1" i="1" dirty="0" err="1"/>
              <a:t>quit</a:t>
            </a:r>
            <a:r>
              <a:rPr lang="nl-NL" sz="2200" b="1" i="1" dirty="0"/>
              <a:t> </a:t>
            </a:r>
            <a:r>
              <a:rPr lang="nl-NL" sz="2200" i="1" u="sng" dirty="0" err="1"/>
              <a:t>playing</a:t>
            </a:r>
            <a:r>
              <a:rPr lang="nl-NL" sz="2200" i="1" dirty="0"/>
              <a:t> tennis</a:t>
            </a:r>
          </a:p>
        </p:txBody>
      </p:sp>
    </p:spTree>
    <p:extLst>
      <p:ext uri="{BB962C8B-B14F-4D97-AF65-F5344CB8AC3E}">
        <p14:creationId xmlns:p14="http://schemas.microsoft.com/office/powerpoint/2010/main" val="337285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268760"/>
            <a:ext cx="6777317" cy="5184576"/>
          </a:xfrm>
        </p:spPr>
        <p:txBody>
          <a:bodyPr/>
          <a:lstStyle/>
          <a:p>
            <a:r>
              <a:rPr lang="nl-NL" dirty="0"/>
              <a:t>Dit is de “basis” van een werkwoord.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Vorm</a:t>
            </a:r>
            <a:br>
              <a:rPr lang="nl-NL" b="1" dirty="0"/>
            </a:br>
            <a:r>
              <a:rPr lang="nl-NL" dirty="0" err="1"/>
              <a:t>To</a:t>
            </a:r>
            <a:r>
              <a:rPr lang="nl-NL" dirty="0"/>
              <a:t> + hele werkwoord</a:t>
            </a:r>
          </a:p>
          <a:p>
            <a:endParaRPr lang="nl-NL" dirty="0"/>
          </a:p>
          <a:p>
            <a:r>
              <a:rPr lang="nl-NL" b="1" dirty="0"/>
              <a:t>Gebruik</a:t>
            </a:r>
            <a:br>
              <a:rPr lang="nl-NL" b="1" dirty="0"/>
            </a:br>
            <a:r>
              <a:rPr lang="nl-NL" dirty="0"/>
              <a:t>In alle andere gevallen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i="1" dirty="0"/>
              <a:t>  I </a:t>
            </a:r>
            <a:r>
              <a:rPr lang="nl-NL" i="1" dirty="0" err="1"/>
              <a:t>would</a:t>
            </a:r>
            <a:r>
              <a:rPr lang="nl-NL" i="1" dirty="0"/>
              <a:t> love </a:t>
            </a:r>
            <a:r>
              <a:rPr lang="nl-NL" i="1" u="sng" dirty="0" err="1"/>
              <a:t>to</a:t>
            </a:r>
            <a:r>
              <a:rPr lang="nl-NL" i="1" u="sng" dirty="0"/>
              <a:t> go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the cinema </a:t>
            </a:r>
            <a:r>
              <a:rPr lang="nl-NL" i="1" dirty="0" err="1"/>
              <a:t>together</a:t>
            </a:r>
            <a:endParaRPr lang="nl-NL" i="1" dirty="0"/>
          </a:p>
          <a:p>
            <a:pPr marL="68580" indent="0">
              <a:buNone/>
            </a:pPr>
            <a:endParaRPr lang="nl-NL" i="1" dirty="0"/>
          </a:p>
          <a:p>
            <a:pPr marL="68580" indent="0">
              <a:buNone/>
            </a:pPr>
            <a:r>
              <a:rPr lang="nl-NL" i="1" dirty="0"/>
              <a:t>  We hope </a:t>
            </a:r>
            <a:r>
              <a:rPr lang="nl-NL" i="1" u="sng" dirty="0" err="1"/>
              <a:t>to</a:t>
            </a:r>
            <a:r>
              <a:rPr lang="nl-NL" i="1" u="sng" dirty="0"/>
              <a:t> </a:t>
            </a:r>
            <a:r>
              <a:rPr lang="nl-NL" i="1" u="sng" dirty="0" err="1"/>
              <a:t>see</a:t>
            </a:r>
            <a:r>
              <a:rPr lang="nl-NL" i="1" dirty="0"/>
              <a:t> </a:t>
            </a:r>
            <a:r>
              <a:rPr lang="nl-NL" i="1" dirty="0" err="1"/>
              <a:t>you</a:t>
            </a:r>
            <a:r>
              <a:rPr lang="nl-NL" i="1" dirty="0"/>
              <a:t> </a:t>
            </a:r>
            <a:r>
              <a:rPr lang="nl-NL" i="1" dirty="0" err="1"/>
              <a:t>again</a:t>
            </a:r>
            <a:r>
              <a:rPr lang="nl-NL" i="1" dirty="0"/>
              <a:t> </a:t>
            </a:r>
            <a:r>
              <a:rPr lang="nl-NL" i="1" dirty="0" err="1"/>
              <a:t>soon</a:t>
            </a:r>
            <a:r>
              <a:rPr lang="nl-NL" i="1" dirty="0"/>
              <a:t>!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788024" y="41588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 err="1">
                <a:solidFill>
                  <a:schemeClr val="bg1"/>
                </a:solidFill>
              </a:rPr>
              <a:t>Infinitive</a:t>
            </a:r>
            <a:endParaRPr lang="nl-NL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7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556792"/>
            <a:ext cx="6777317" cy="3508977"/>
          </a:xfrm>
        </p:spPr>
        <p:txBody>
          <a:bodyPr/>
          <a:lstStyle/>
          <a:p>
            <a:r>
              <a:rPr lang="nl-NL" b="1" dirty="0" err="1"/>
              <a:t>Remember</a:t>
            </a:r>
            <a:r>
              <a:rPr lang="nl-NL" b="1" dirty="0"/>
              <a:t> + gerund</a:t>
            </a:r>
            <a:br>
              <a:rPr lang="nl-NL" dirty="0"/>
            </a:br>
            <a:r>
              <a:rPr lang="nl-NL" dirty="0"/>
              <a:t>Verwijst naar het verleden</a:t>
            </a:r>
            <a:br>
              <a:rPr lang="nl-NL" dirty="0"/>
            </a:br>
            <a:br>
              <a:rPr lang="nl-NL" dirty="0"/>
            </a:br>
            <a:r>
              <a:rPr lang="nl-NL" i="1" dirty="0"/>
              <a:t>I </a:t>
            </a:r>
            <a:r>
              <a:rPr lang="nl-NL" i="1" dirty="0" err="1"/>
              <a:t>remember</a:t>
            </a:r>
            <a:r>
              <a:rPr lang="nl-NL" i="1" dirty="0"/>
              <a:t> </a:t>
            </a:r>
            <a:r>
              <a:rPr lang="nl-NL" i="1" u="sng" dirty="0"/>
              <a:t>telling</a:t>
            </a:r>
            <a:r>
              <a:rPr lang="nl-NL" i="1" dirty="0"/>
              <a:t> </a:t>
            </a:r>
            <a:r>
              <a:rPr lang="nl-NL" i="1" dirty="0" err="1"/>
              <a:t>him</a:t>
            </a:r>
            <a:br>
              <a:rPr lang="nl-NL" dirty="0"/>
            </a:br>
            <a:endParaRPr lang="nl-NL" dirty="0"/>
          </a:p>
          <a:p>
            <a:r>
              <a:rPr lang="nl-NL" b="1" dirty="0" err="1"/>
              <a:t>Remember</a:t>
            </a:r>
            <a:r>
              <a:rPr lang="nl-NL" b="1" dirty="0"/>
              <a:t> + </a:t>
            </a:r>
            <a:r>
              <a:rPr lang="nl-NL" b="1" dirty="0" err="1"/>
              <a:t>infinitive</a:t>
            </a:r>
            <a:br>
              <a:rPr lang="nl-NL" dirty="0"/>
            </a:br>
            <a:r>
              <a:rPr lang="nl-NL" dirty="0"/>
              <a:t>Moet nog gebeuren</a:t>
            </a:r>
            <a:br>
              <a:rPr lang="nl-NL" dirty="0"/>
            </a:br>
            <a:br>
              <a:rPr lang="nl-NL" dirty="0"/>
            </a:br>
            <a:r>
              <a:rPr lang="nl-NL" i="1" dirty="0"/>
              <a:t>I must </a:t>
            </a:r>
            <a:r>
              <a:rPr lang="nl-NL" i="1" dirty="0" err="1"/>
              <a:t>remember</a:t>
            </a:r>
            <a:r>
              <a:rPr lang="nl-NL" i="1" dirty="0"/>
              <a:t> </a:t>
            </a:r>
            <a:r>
              <a:rPr lang="nl-NL" i="1" u="sng" dirty="0" err="1"/>
              <a:t>to</a:t>
            </a:r>
            <a:r>
              <a:rPr lang="nl-NL" i="1" u="sng" dirty="0"/>
              <a:t> </a:t>
            </a:r>
            <a:r>
              <a:rPr lang="nl-NL" i="1" u="sng" dirty="0" err="1"/>
              <a:t>tell</a:t>
            </a:r>
            <a:r>
              <a:rPr lang="nl-NL" i="1" dirty="0"/>
              <a:t> </a:t>
            </a:r>
            <a:r>
              <a:rPr lang="nl-NL" i="1" dirty="0" err="1"/>
              <a:t>him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716016" y="116632"/>
            <a:ext cx="3384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b="1" dirty="0">
                <a:solidFill>
                  <a:schemeClr val="bg1"/>
                </a:solidFill>
              </a:rPr>
              <a:t>Uitzonderingen</a:t>
            </a:r>
          </a:p>
        </p:txBody>
      </p:sp>
    </p:spTree>
    <p:extLst>
      <p:ext uri="{BB962C8B-B14F-4D97-AF65-F5344CB8AC3E}">
        <p14:creationId xmlns:p14="http://schemas.microsoft.com/office/powerpoint/2010/main" val="2563958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86051"/>
              </p:ext>
            </p:extLst>
          </p:nvPr>
        </p:nvGraphicFramePr>
        <p:xfrm>
          <a:off x="395536" y="-28135"/>
          <a:ext cx="8208912" cy="691351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>
                        <a:spcBef>
                          <a:spcPts val="695"/>
                        </a:spcBef>
                        <a:spcAft>
                          <a:spcPts val="0"/>
                        </a:spcAft>
                      </a:pPr>
                      <a:r>
                        <a:rPr lang="nl-NL" sz="2500" kern="1200" dirty="0">
                          <a:effectLst/>
                        </a:rPr>
                        <a:t>Gerund</a:t>
                      </a:r>
                      <a:endParaRPr lang="nl-NL" sz="25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2500" kern="1200" dirty="0" err="1">
                          <a:effectLst/>
                        </a:rPr>
                        <a:t>Infinitive</a:t>
                      </a:r>
                      <a:endParaRPr lang="nl-NL" sz="25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39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kern="1200" dirty="0">
                          <a:effectLst/>
                        </a:rPr>
                        <a:t>Vorm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b="0" kern="1200" dirty="0">
                          <a:effectLst/>
                        </a:rPr>
                        <a:t>Werkwoord + </a:t>
                      </a:r>
                      <a:r>
                        <a:rPr lang="nl-NL" sz="1800" b="0" kern="1200" dirty="0" err="1">
                          <a:effectLst/>
                        </a:rPr>
                        <a:t>ing</a:t>
                      </a:r>
                      <a:endParaRPr lang="nl-NL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nl-NL" sz="1800" b="1" kern="1200" dirty="0">
                          <a:effectLst/>
                        </a:rPr>
                        <a:t>Vorm </a:t>
                      </a:r>
                      <a:r>
                        <a:rPr lang="nl-NL" sz="2000" b="1" kern="1200" dirty="0">
                          <a:effectLst/>
                        </a:rPr>
                        <a:t>○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kern="1200" dirty="0" err="1">
                          <a:effectLst/>
                        </a:rPr>
                        <a:t>To</a:t>
                      </a:r>
                      <a:r>
                        <a:rPr lang="nl-NL" sz="1800" kern="1200" dirty="0">
                          <a:effectLst/>
                        </a:rPr>
                        <a:t> + hele werkwoord</a:t>
                      </a:r>
                      <a:endParaRPr lang="nl-NL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397"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 vaste uitdrukkingen</a:t>
                      </a:r>
                    </a:p>
                    <a:p>
                      <a:pPr marL="0" lvl="0" indent="0" algn="l" defTabSz="914400" rtl="0" eaLnBrk="1" latinLnBrk="0" hangingPunct="1">
                        <a:spcAft>
                          <a:spcPts val="0"/>
                        </a:spcAft>
                        <a:buFont typeface="Wingdings 2"/>
                        <a:buNone/>
                        <a:tabLst>
                          <a:tab pos="457200" algn="l"/>
                        </a:tabLst>
                      </a:pP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It’s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worth</a:t>
                      </a: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mind,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it’s</a:t>
                      </a: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NL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no </a:t>
                      </a:r>
                      <a:r>
                        <a:rPr lang="nl-NL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endParaRPr lang="nl-NL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latinLnBrk="0" hangingPunct="1">
                        <a:spcAft>
                          <a:spcPts val="0"/>
                        </a:spcAft>
                        <a:buFont typeface="Wingdings 2"/>
                        <a:buNone/>
                        <a:tabLst>
                          <a:tab pos="457200" algn="l"/>
                        </a:tabLst>
                      </a:pPr>
                      <a:endParaRPr lang="nl-NL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kern="1200" dirty="0">
                          <a:effectLst/>
                        </a:rPr>
                        <a:t>Gebruik </a:t>
                      </a:r>
                      <a:r>
                        <a:rPr lang="nl-NL" sz="2000" b="1" kern="1200" dirty="0">
                          <a:effectLst/>
                        </a:rPr>
                        <a:t>○</a:t>
                      </a:r>
                      <a:br>
                        <a:rPr lang="nl-NL" sz="1800" b="1" kern="1200" dirty="0">
                          <a:effectLst/>
                        </a:rPr>
                      </a:br>
                      <a:r>
                        <a:rPr lang="nl-NL" sz="1800" kern="1200" dirty="0">
                          <a:effectLst/>
                        </a:rPr>
                        <a:t>In alle andere gevallen</a:t>
                      </a:r>
                      <a:endParaRPr lang="nl-NL" sz="1800" dirty="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666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kern="1200" dirty="0">
                          <a:effectLst/>
                        </a:rPr>
                        <a:t>Na </a:t>
                      </a:r>
                      <a:r>
                        <a:rPr lang="nl-NL" sz="1800" kern="1200" dirty="0" err="1">
                          <a:effectLst/>
                        </a:rPr>
                        <a:t>voorzetzels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b="0" kern="1200" dirty="0" err="1">
                          <a:effectLst/>
                        </a:rPr>
                        <a:t>After</a:t>
                      </a:r>
                      <a:r>
                        <a:rPr lang="nl-NL" sz="1800" b="0" kern="1200" dirty="0">
                          <a:effectLst/>
                        </a:rPr>
                        <a:t>, in, </a:t>
                      </a:r>
                      <a:r>
                        <a:rPr lang="nl-NL" sz="1800" b="0" kern="1200" dirty="0" err="1">
                          <a:effectLst/>
                        </a:rPr>
                        <a:t>before</a:t>
                      </a:r>
                      <a:r>
                        <a:rPr lang="nl-NL" sz="1800" b="0" kern="1200" dirty="0">
                          <a:effectLst/>
                        </a:rPr>
                        <a:t>, at, </a:t>
                      </a:r>
                      <a:r>
                        <a:rPr lang="nl-NL" sz="1800" b="0" kern="1200" dirty="0" err="1">
                          <a:effectLst/>
                        </a:rPr>
                        <a:t>for</a:t>
                      </a:r>
                      <a:r>
                        <a:rPr lang="nl-NL" sz="1800" b="0" kern="1200" dirty="0">
                          <a:effectLst/>
                        </a:rPr>
                        <a:t>, …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endParaRPr lang="nl-NL" sz="1800" b="0" kern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Wingdings 2"/>
                        <a:buNone/>
                        <a:tabLst>
                          <a:tab pos="457200" algn="l"/>
                        </a:tabLst>
                      </a:pPr>
                      <a:r>
                        <a:rPr lang="nl-NL" sz="800" b="0" u="sng" kern="1200" dirty="0">
                          <a:effectLst/>
                          <a:hlinkClick r:id="rId2"/>
                        </a:rPr>
                        <a:t>https://www.nubeterengels.nl/website/index.php?pag=121</a:t>
                      </a:r>
                      <a:endParaRPr lang="nl-NL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3194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kern="1200" dirty="0">
                          <a:effectLst/>
                        </a:rPr>
                        <a:t>Na werkwoorden die een mening aangeven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b="0" kern="1200" dirty="0" err="1">
                          <a:effectLst/>
                        </a:rPr>
                        <a:t>like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hate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enjoy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prefer</a:t>
                      </a:r>
                      <a:r>
                        <a:rPr lang="nl-NL" sz="1800" b="0" kern="1200" dirty="0">
                          <a:effectLst/>
                        </a:rPr>
                        <a:t>, love</a:t>
                      </a:r>
                      <a:endParaRPr lang="nl-NL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nl-NL" sz="1800" b="1" kern="1200" dirty="0">
                          <a:effectLst/>
                        </a:rPr>
                        <a:t>Uitzonderingen</a:t>
                      </a:r>
                      <a:endParaRPr lang="nl-NL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39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kern="1200" dirty="0">
                          <a:effectLst/>
                        </a:rPr>
                        <a:t>Na zintuiglijke werkwoorden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b="0" kern="1200" dirty="0" err="1">
                          <a:effectLst/>
                        </a:rPr>
                        <a:t>smell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hear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see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watch</a:t>
                      </a:r>
                      <a:r>
                        <a:rPr lang="nl-NL" sz="1800" b="0" kern="1200" dirty="0">
                          <a:effectLst/>
                        </a:rPr>
                        <a:t>, feel</a:t>
                      </a:r>
                      <a:endParaRPr lang="nl-NL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nl-NL" sz="1800" b="1" kern="1200" dirty="0" err="1">
                          <a:effectLst/>
                        </a:rPr>
                        <a:t>Remember</a:t>
                      </a:r>
                      <a:r>
                        <a:rPr lang="nl-NL" sz="1800" b="1" kern="1200" dirty="0">
                          <a:effectLst/>
                        </a:rPr>
                        <a:t> + gerund </a:t>
                      </a:r>
                      <a:r>
                        <a:rPr lang="nl-NL" sz="2000" b="1" kern="1200" dirty="0">
                          <a:effectLst/>
                        </a:rPr>
                        <a:t>○</a:t>
                      </a:r>
                      <a:br>
                        <a:rPr lang="nl-NL" sz="1800" b="1" kern="1200" dirty="0">
                          <a:effectLst/>
                        </a:rPr>
                      </a:br>
                      <a:r>
                        <a:rPr lang="nl-NL" sz="1800" kern="1200" dirty="0">
                          <a:effectLst/>
                        </a:rPr>
                        <a:t>Verwijst naar het verleden</a:t>
                      </a:r>
                      <a:endParaRPr lang="nl-NL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53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 2"/>
                        <a:buChar char=""/>
                        <a:tabLst>
                          <a:tab pos="457200" algn="l"/>
                        </a:tabLst>
                      </a:pPr>
                      <a:r>
                        <a:rPr lang="nl-NL" sz="1800" kern="1200" dirty="0">
                          <a:effectLst/>
                        </a:rPr>
                        <a:t>Na werkwoorden die aangeven dat iemand iets vaak/niet meer doet</a:t>
                      </a:r>
                      <a:br>
                        <a:rPr lang="nl-NL" sz="1800" kern="1200" dirty="0">
                          <a:effectLst/>
                        </a:rPr>
                      </a:br>
                      <a:r>
                        <a:rPr lang="nl-NL" sz="1800" b="0" kern="1200" dirty="0">
                          <a:effectLst/>
                        </a:rPr>
                        <a:t>start, continue, keep, begin, stop, </a:t>
                      </a:r>
                      <a:r>
                        <a:rPr lang="nl-NL" sz="1800" b="0" kern="1200" dirty="0" err="1">
                          <a:effectLst/>
                        </a:rPr>
                        <a:t>avoid</a:t>
                      </a:r>
                      <a:r>
                        <a:rPr lang="nl-NL" sz="1800" b="0" kern="1200" dirty="0">
                          <a:effectLst/>
                        </a:rPr>
                        <a:t>, </a:t>
                      </a:r>
                      <a:r>
                        <a:rPr lang="nl-NL" sz="1800" b="0" kern="1200" dirty="0" err="1">
                          <a:effectLst/>
                        </a:rPr>
                        <a:t>suggest</a:t>
                      </a:r>
                      <a:endParaRPr lang="nl-NL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nl-NL" sz="1800" b="1" kern="1200" dirty="0" err="1">
                          <a:effectLst/>
                        </a:rPr>
                        <a:t>Remember</a:t>
                      </a:r>
                      <a:r>
                        <a:rPr lang="nl-NL" sz="1800" b="1" kern="1200" dirty="0">
                          <a:effectLst/>
                        </a:rPr>
                        <a:t> + </a:t>
                      </a:r>
                      <a:r>
                        <a:rPr lang="nl-NL" sz="1800" b="1" kern="1200" dirty="0" err="1">
                          <a:effectLst/>
                        </a:rPr>
                        <a:t>infinitive</a:t>
                      </a:r>
                      <a:r>
                        <a:rPr lang="nl-NL" sz="1800" b="1" kern="1200" dirty="0">
                          <a:effectLst/>
                        </a:rPr>
                        <a:t> </a:t>
                      </a:r>
                      <a:r>
                        <a:rPr lang="nl-NL" sz="2000" b="1" kern="1200" dirty="0">
                          <a:effectLst/>
                        </a:rPr>
                        <a:t>○</a:t>
                      </a:r>
                      <a:br>
                        <a:rPr lang="nl-NL" sz="1800" b="1" kern="1200" dirty="0">
                          <a:effectLst/>
                        </a:rPr>
                      </a:br>
                      <a:r>
                        <a:rPr lang="nl-NL" sz="1800" kern="1200" dirty="0">
                          <a:effectLst/>
                        </a:rPr>
                        <a:t>Moet nog gebeuren</a:t>
                      </a:r>
                      <a:endParaRPr lang="nl-NL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344613" y="1890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475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696</TotalTime>
  <Words>276</Words>
  <Application>Microsoft Office PowerPoint</Application>
  <PresentationFormat>Diavoorstelling (4:3)</PresentationFormat>
  <Paragraphs>74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Courier New</vt:lpstr>
      <vt:lpstr>Times New Roman</vt:lpstr>
      <vt:lpstr>Wingdings 2</vt:lpstr>
      <vt:lpstr>Austin</vt:lpstr>
      <vt:lpstr>Gerund or Infinitive</vt:lpstr>
      <vt:lpstr>Werkwoorden als zelfstandig naamwoord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Comenius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Gerund or Infinitive</dc:title>
  <dc:creator>Schot, R.L.J.</dc:creator>
  <cp:lastModifiedBy>Schot, R.L.J.</cp:lastModifiedBy>
  <cp:revision>7</cp:revision>
  <dcterms:created xsi:type="dcterms:W3CDTF">2019-06-07T06:57:16Z</dcterms:created>
  <dcterms:modified xsi:type="dcterms:W3CDTF">2020-05-24T15:36:04Z</dcterms:modified>
</cp:coreProperties>
</file>