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DB485D1-9E78-46A5-AB0E-4CBB75BB8659}" v="100" dt="2021-11-29T10:35:36.5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Stijl, licht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492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hot, R.L.J." userId="809a0d5f-f967-4cd2-9a01-7625662a00b2" providerId="ADAL" clId="{3DB485D1-9E78-46A5-AB0E-4CBB75BB8659}"/>
    <pc:docChg chg="undo custSel mod delSld modSld">
      <pc:chgData name="Schot, R.L.J." userId="809a0d5f-f967-4cd2-9a01-7625662a00b2" providerId="ADAL" clId="{3DB485D1-9E78-46A5-AB0E-4CBB75BB8659}" dt="2021-11-29T10:35:36.534" v="396"/>
      <pc:docMkLst>
        <pc:docMk/>
      </pc:docMkLst>
      <pc:sldChg chg="addSp delSp modSp mod setBg delDesignElem">
        <pc:chgData name="Schot, R.L.J." userId="809a0d5f-f967-4cd2-9a01-7625662a00b2" providerId="ADAL" clId="{3DB485D1-9E78-46A5-AB0E-4CBB75BB8659}" dt="2021-11-29T10:23:28.878" v="215" actId="478"/>
        <pc:sldMkLst>
          <pc:docMk/>
          <pc:sldMk cId="1455539513" sldId="256"/>
        </pc:sldMkLst>
        <pc:spChg chg="mod">
          <ac:chgData name="Schot, R.L.J." userId="809a0d5f-f967-4cd2-9a01-7625662a00b2" providerId="ADAL" clId="{3DB485D1-9E78-46A5-AB0E-4CBB75BB8659}" dt="2021-11-29T10:23:24.530" v="212" actId="1076"/>
          <ac:spMkLst>
            <pc:docMk/>
            <pc:sldMk cId="1455539513" sldId="256"/>
            <ac:spMk id="2" creationId="{00000000-0000-0000-0000-000000000000}"/>
          </ac:spMkLst>
        </pc:spChg>
        <pc:spChg chg="del mod">
          <ac:chgData name="Schot, R.L.J." userId="809a0d5f-f967-4cd2-9a01-7625662a00b2" providerId="ADAL" clId="{3DB485D1-9E78-46A5-AB0E-4CBB75BB8659}" dt="2021-11-29T10:23:28.878" v="215" actId="478"/>
          <ac:spMkLst>
            <pc:docMk/>
            <pc:sldMk cId="1455539513" sldId="256"/>
            <ac:spMk id="3" creationId="{00000000-0000-0000-0000-000000000000}"/>
          </ac:spMkLst>
        </pc:spChg>
        <pc:spChg chg="add del">
          <ac:chgData name="Schot, R.L.J." userId="809a0d5f-f967-4cd2-9a01-7625662a00b2" providerId="ADAL" clId="{3DB485D1-9E78-46A5-AB0E-4CBB75BB8659}" dt="2021-11-29T10:21:17.085" v="138"/>
          <ac:spMkLst>
            <pc:docMk/>
            <pc:sldMk cId="1455539513" sldId="256"/>
            <ac:spMk id="9" creationId="{C6A81905-F480-46A4-BC10-215D24EA1AE6}"/>
          </ac:spMkLst>
        </pc:spChg>
        <pc:spChg chg="add del">
          <ac:chgData name="Schot, R.L.J." userId="809a0d5f-f967-4cd2-9a01-7625662a00b2" providerId="ADAL" clId="{3DB485D1-9E78-46A5-AB0E-4CBB75BB8659}" dt="2021-11-29T10:21:17.085" v="138"/>
          <ac:spMkLst>
            <pc:docMk/>
            <pc:sldMk cId="1455539513" sldId="256"/>
            <ac:spMk id="11" creationId="{36FD4D9D-3784-41E8-8405-A42B72F51331}"/>
          </ac:spMkLst>
        </pc:spChg>
        <pc:spChg chg="add del">
          <ac:chgData name="Schot, R.L.J." userId="809a0d5f-f967-4cd2-9a01-7625662a00b2" providerId="ADAL" clId="{3DB485D1-9E78-46A5-AB0E-4CBB75BB8659}" dt="2021-11-29T10:21:17.085" v="138"/>
          <ac:spMkLst>
            <pc:docMk/>
            <pc:sldMk cId="1455539513" sldId="256"/>
            <ac:spMk id="13" creationId="{60817A52-B891-4228-A61E-0C0A57632DDA}"/>
          </ac:spMkLst>
        </pc:spChg>
        <pc:picChg chg="add">
          <ac:chgData name="Schot, R.L.J." userId="809a0d5f-f967-4cd2-9a01-7625662a00b2" providerId="ADAL" clId="{3DB485D1-9E78-46A5-AB0E-4CBB75BB8659}" dt="2021-11-29T10:18:39.718" v="31" actId="26606"/>
          <ac:picMkLst>
            <pc:docMk/>
            <pc:sldMk cId="1455539513" sldId="256"/>
            <ac:picMk id="5" creationId="{24774595-7ABC-4BCF-B50A-CB93AAD02097}"/>
          </ac:picMkLst>
        </pc:picChg>
      </pc:sldChg>
      <pc:sldChg chg="addSp delSp modSp mod setBg delDesignElem">
        <pc:chgData name="Schot, R.L.J." userId="809a0d5f-f967-4cd2-9a01-7625662a00b2" providerId="ADAL" clId="{3DB485D1-9E78-46A5-AB0E-4CBB75BB8659}" dt="2021-11-29T10:24:59.620" v="233" actId="14100"/>
        <pc:sldMkLst>
          <pc:docMk/>
          <pc:sldMk cId="2667384497" sldId="257"/>
        </pc:sldMkLst>
        <pc:spChg chg="mod">
          <ac:chgData name="Schot, R.L.J." userId="809a0d5f-f967-4cd2-9a01-7625662a00b2" providerId="ADAL" clId="{3DB485D1-9E78-46A5-AB0E-4CBB75BB8659}" dt="2021-11-29T10:22:16.614" v="171" actId="113"/>
          <ac:spMkLst>
            <pc:docMk/>
            <pc:sldMk cId="2667384497" sldId="257"/>
            <ac:spMk id="2" creationId="{00000000-0000-0000-0000-000000000000}"/>
          </ac:spMkLst>
        </pc:spChg>
        <pc:spChg chg="add del mod">
          <ac:chgData name="Schot, R.L.J." userId="809a0d5f-f967-4cd2-9a01-7625662a00b2" providerId="ADAL" clId="{3DB485D1-9E78-46A5-AB0E-4CBB75BB8659}" dt="2021-11-29T10:22:03.848" v="168"/>
          <ac:spMkLst>
            <pc:docMk/>
            <pc:sldMk cId="2667384497" sldId="257"/>
            <ac:spMk id="5" creationId="{A97E6BEF-7543-4F98-BE54-5F5156722F07}"/>
          </ac:spMkLst>
        </pc:spChg>
        <pc:spChg chg="add del">
          <ac:chgData name="Schot, R.L.J." userId="809a0d5f-f967-4cd2-9a01-7625662a00b2" providerId="ADAL" clId="{3DB485D1-9E78-46A5-AB0E-4CBB75BB8659}" dt="2021-11-29T10:21:17.085" v="138"/>
          <ac:spMkLst>
            <pc:docMk/>
            <pc:sldMk cId="2667384497" sldId="257"/>
            <ac:spMk id="71" creationId="{7D9681AB-65CF-47E9-9FA3-7B05D6349977}"/>
          </ac:spMkLst>
        </pc:spChg>
        <pc:spChg chg="add del">
          <ac:chgData name="Schot, R.L.J." userId="809a0d5f-f967-4cd2-9a01-7625662a00b2" providerId="ADAL" clId="{3DB485D1-9E78-46A5-AB0E-4CBB75BB8659}" dt="2021-11-29T10:21:17.085" v="138"/>
          <ac:spMkLst>
            <pc:docMk/>
            <pc:sldMk cId="2667384497" sldId="257"/>
            <ac:spMk id="73" creationId="{8FCA736E-BDE3-4D4D-8D87-E9AE79250CFF}"/>
          </ac:spMkLst>
        </pc:spChg>
        <pc:spChg chg="add del">
          <ac:chgData name="Schot, R.L.J." userId="809a0d5f-f967-4cd2-9a01-7625662a00b2" providerId="ADAL" clId="{3DB485D1-9E78-46A5-AB0E-4CBB75BB8659}" dt="2021-11-29T10:21:17.085" v="138"/>
          <ac:spMkLst>
            <pc:docMk/>
            <pc:sldMk cId="2667384497" sldId="257"/>
            <ac:spMk id="75" creationId="{129AA25D-1E7A-4074-BF68-D55A83B81BB0}"/>
          </ac:spMkLst>
        </pc:spChg>
        <pc:graphicFrameChg chg="del mod">
          <ac:chgData name="Schot, R.L.J." userId="809a0d5f-f967-4cd2-9a01-7625662a00b2" providerId="ADAL" clId="{3DB485D1-9E78-46A5-AB0E-4CBB75BB8659}" dt="2021-11-29T10:18:50.965" v="33" actId="478"/>
          <ac:graphicFrameMkLst>
            <pc:docMk/>
            <pc:sldMk cId="2667384497" sldId="257"/>
            <ac:graphicFrameMk id="4" creationId="{00000000-0000-0000-0000-000000000000}"/>
          </ac:graphicFrameMkLst>
        </pc:graphicFrameChg>
        <pc:graphicFrameChg chg="add del mod modGraphic">
          <ac:chgData name="Schot, R.L.J." userId="809a0d5f-f967-4cd2-9a01-7625662a00b2" providerId="ADAL" clId="{3DB485D1-9E78-46A5-AB0E-4CBB75BB8659}" dt="2021-11-29T10:24:59.620" v="233" actId="14100"/>
          <ac:graphicFrameMkLst>
            <pc:docMk/>
            <pc:sldMk cId="2667384497" sldId="257"/>
            <ac:graphicFrameMk id="6" creationId="{4228B88D-374F-4B55-8A63-EAF8B233A41B}"/>
          </ac:graphicFrameMkLst>
        </pc:graphicFrameChg>
        <pc:picChg chg="add mod">
          <ac:chgData name="Schot, R.L.J." userId="809a0d5f-f967-4cd2-9a01-7625662a00b2" providerId="ADAL" clId="{3DB485D1-9E78-46A5-AB0E-4CBB75BB8659}" dt="2021-11-29T10:24:27.774" v="231" actId="1076"/>
          <ac:picMkLst>
            <pc:docMk/>
            <pc:sldMk cId="2667384497" sldId="257"/>
            <ac:picMk id="12" creationId="{A8C1281B-3F85-4DE5-BB16-3B069203E536}"/>
          </ac:picMkLst>
        </pc:picChg>
        <pc:picChg chg="del mod">
          <ac:chgData name="Schot, R.L.J." userId="809a0d5f-f967-4cd2-9a01-7625662a00b2" providerId="ADAL" clId="{3DB485D1-9E78-46A5-AB0E-4CBB75BB8659}" dt="2021-11-29T10:22:02.562" v="167"/>
          <ac:picMkLst>
            <pc:docMk/>
            <pc:sldMk cId="2667384497" sldId="257"/>
            <ac:picMk id="1026" creationId="{00000000-0000-0000-0000-000000000000}"/>
          </ac:picMkLst>
        </pc:picChg>
      </pc:sldChg>
      <pc:sldChg chg="addSp delSp modSp modAnim">
        <pc:chgData name="Schot, R.L.J." userId="809a0d5f-f967-4cd2-9a01-7625662a00b2" providerId="ADAL" clId="{3DB485D1-9E78-46A5-AB0E-4CBB75BB8659}" dt="2021-11-29T10:35:36.534" v="396"/>
        <pc:sldMkLst>
          <pc:docMk/>
          <pc:sldMk cId="1619864113" sldId="258"/>
        </pc:sldMkLst>
        <pc:spChg chg="mod">
          <ac:chgData name="Schot, R.L.J." userId="809a0d5f-f967-4cd2-9a01-7625662a00b2" providerId="ADAL" clId="{3DB485D1-9E78-46A5-AB0E-4CBB75BB8659}" dt="2021-11-29T10:25:39.050" v="238" actId="20577"/>
          <ac:spMkLst>
            <pc:docMk/>
            <pc:sldMk cId="1619864113" sldId="258"/>
            <ac:spMk id="2" creationId="{00000000-0000-0000-0000-000000000000}"/>
          </ac:spMkLst>
        </pc:spChg>
        <pc:spChg chg="add mod">
          <ac:chgData name="Schot, R.L.J." userId="809a0d5f-f967-4cd2-9a01-7625662a00b2" providerId="ADAL" clId="{3DB485D1-9E78-46A5-AB0E-4CBB75BB8659}" dt="2021-11-29T10:31:04.620" v="344" actId="13822"/>
          <ac:spMkLst>
            <pc:docMk/>
            <pc:sldMk cId="1619864113" sldId="258"/>
            <ac:spMk id="3" creationId="{81E7674A-C93E-4D5D-A06F-7D6C51971E22}"/>
          </ac:spMkLst>
        </pc:spChg>
        <pc:spChg chg="del mod">
          <ac:chgData name="Schot, R.L.J." userId="809a0d5f-f967-4cd2-9a01-7625662a00b2" providerId="ADAL" clId="{3DB485D1-9E78-46A5-AB0E-4CBB75BB8659}" dt="2021-11-29T10:25:40.547" v="240"/>
          <ac:spMkLst>
            <pc:docMk/>
            <pc:sldMk cId="1619864113" sldId="258"/>
            <ac:spMk id="5" creationId="{00000000-0000-0000-0000-000000000000}"/>
          </ac:spMkLst>
        </pc:spChg>
        <pc:spChg chg="mod">
          <ac:chgData name="Schot, R.L.J." userId="809a0d5f-f967-4cd2-9a01-7625662a00b2" providerId="ADAL" clId="{3DB485D1-9E78-46A5-AB0E-4CBB75BB8659}" dt="2021-11-29T10:30:43.316" v="342" actId="1076"/>
          <ac:spMkLst>
            <pc:docMk/>
            <pc:sldMk cId="1619864113" sldId="258"/>
            <ac:spMk id="9" creationId="{00000000-0000-0000-0000-000000000000}"/>
          </ac:spMkLst>
        </pc:spChg>
        <pc:graphicFrameChg chg="mod modGraphic">
          <ac:chgData name="Schot, R.L.J." userId="809a0d5f-f967-4cd2-9a01-7625662a00b2" providerId="ADAL" clId="{3DB485D1-9E78-46A5-AB0E-4CBB75BB8659}" dt="2021-11-29T10:27:10.487" v="254" actId="207"/>
          <ac:graphicFrameMkLst>
            <pc:docMk/>
            <pc:sldMk cId="1619864113" sldId="258"/>
            <ac:graphicFrameMk id="4" creationId="{00000000-0000-0000-0000-000000000000}"/>
          </ac:graphicFrameMkLst>
        </pc:graphicFrameChg>
        <pc:picChg chg="mod">
          <ac:chgData name="Schot, R.L.J." userId="809a0d5f-f967-4cd2-9a01-7625662a00b2" providerId="ADAL" clId="{3DB485D1-9E78-46A5-AB0E-4CBB75BB8659}" dt="2021-11-29T10:35:06.176" v="393" actId="1076"/>
          <ac:picMkLst>
            <pc:docMk/>
            <pc:sldMk cId="1619864113" sldId="258"/>
            <ac:picMk id="8" creationId="{00000000-0000-0000-0000-000000000000}"/>
          </ac:picMkLst>
        </pc:picChg>
      </pc:sldChg>
      <pc:sldChg chg="delSp modSp">
        <pc:chgData name="Schot, R.L.J." userId="809a0d5f-f967-4cd2-9a01-7625662a00b2" providerId="ADAL" clId="{3DB485D1-9E78-46A5-AB0E-4CBB75BB8659}" dt="2021-11-29T10:33:41.286" v="380" actId="1076"/>
        <pc:sldMkLst>
          <pc:docMk/>
          <pc:sldMk cId="647662615" sldId="259"/>
        </pc:sldMkLst>
        <pc:spChg chg="mod">
          <ac:chgData name="Schot, R.L.J." userId="809a0d5f-f967-4cd2-9a01-7625662a00b2" providerId="ADAL" clId="{3DB485D1-9E78-46A5-AB0E-4CBB75BB8659}" dt="2021-11-29T10:31:43.748" v="351" actId="20577"/>
          <ac:spMkLst>
            <pc:docMk/>
            <pc:sldMk cId="647662615" sldId="259"/>
            <ac:spMk id="2" creationId="{00000000-0000-0000-0000-000000000000}"/>
          </ac:spMkLst>
        </pc:spChg>
        <pc:spChg chg="mod">
          <ac:chgData name="Schot, R.L.J." userId="809a0d5f-f967-4cd2-9a01-7625662a00b2" providerId="ADAL" clId="{3DB485D1-9E78-46A5-AB0E-4CBB75BB8659}" dt="2021-11-29T10:33:31.255" v="378" actId="1076"/>
          <ac:spMkLst>
            <pc:docMk/>
            <pc:sldMk cId="647662615" sldId="259"/>
            <ac:spMk id="3" creationId="{DBBF5264-B151-4F12-9F5A-353E7E0C6C9D}"/>
          </ac:spMkLst>
        </pc:spChg>
        <pc:spChg chg="del mod">
          <ac:chgData name="Schot, R.L.J." userId="809a0d5f-f967-4cd2-9a01-7625662a00b2" providerId="ADAL" clId="{3DB485D1-9E78-46A5-AB0E-4CBB75BB8659}" dt="2021-11-29T10:31:45.875" v="353"/>
          <ac:spMkLst>
            <pc:docMk/>
            <pc:sldMk cId="647662615" sldId="259"/>
            <ac:spMk id="5" creationId="{00000000-0000-0000-0000-000000000000}"/>
          </ac:spMkLst>
        </pc:spChg>
        <pc:spChg chg="mod">
          <ac:chgData name="Schot, R.L.J." userId="809a0d5f-f967-4cd2-9a01-7625662a00b2" providerId="ADAL" clId="{3DB485D1-9E78-46A5-AB0E-4CBB75BB8659}" dt="2021-11-29T10:33:41.286" v="380" actId="1076"/>
          <ac:spMkLst>
            <pc:docMk/>
            <pc:sldMk cId="647662615" sldId="259"/>
            <ac:spMk id="7" creationId="{00000000-0000-0000-0000-000000000000}"/>
          </ac:spMkLst>
        </pc:spChg>
        <pc:graphicFrameChg chg="modGraphic">
          <ac:chgData name="Schot, R.L.J." userId="809a0d5f-f967-4cd2-9a01-7625662a00b2" providerId="ADAL" clId="{3DB485D1-9E78-46A5-AB0E-4CBB75BB8659}" dt="2021-11-29T10:32:48.521" v="374" actId="113"/>
          <ac:graphicFrameMkLst>
            <pc:docMk/>
            <pc:sldMk cId="647662615" sldId="259"/>
            <ac:graphicFrameMk id="4" creationId="{00000000-0000-0000-0000-000000000000}"/>
          </ac:graphicFrameMkLst>
        </pc:graphicFrameChg>
        <pc:picChg chg="mod">
          <ac:chgData name="Schot, R.L.J." userId="809a0d5f-f967-4cd2-9a01-7625662a00b2" providerId="ADAL" clId="{3DB485D1-9E78-46A5-AB0E-4CBB75BB8659}" dt="2021-11-29T10:33:26.898" v="377" actId="1076"/>
          <ac:picMkLst>
            <pc:docMk/>
            <pc:sldMk cId="647662615" sldId="259"/>
            <ac:picMk id="6" creationId="{00000000-0000-0000-0000-000000000000}"/>
          </ac:picMkLst>
        </pc:picChg>
      </pc:sldChg>
      <pc:sldChg chg="modSp">
        <pc:chgData name="Schot, R.L.J." userId="809a0d5f-f967-4cd2-9a01-7625662a00b2" providerId="ADAL" clId="{3DB485D1-9E78-46A5-AB0E-4CBB75BB8659}" dt="2021-11-29T10:34:25.024" v="389" actId="207"/>
        <pc:sldMkLst>
          <pc:docMk/>
          <pc:sldMk cId="1018263054" sldId="260"/>
        </pc:sldMkLst>
        <pc:spChg chg="mod">
          <ac:chgData name="Schot, R.L.J." userId="809a0d5f-f967-4cd2-9a01-7625662a00b2" providerId="ADAL" clId="{3DB485D1-9E78-46A5-AB0E-4CBB75BB8659}" dt="2021-11-29T10:34:25.024" v="389" actId="207"/>
          <ac:spMkLst>
            <pc:docMk/>
            <pc:sldMk cId="1018263054" sldId="260"/>
            <ac:spMk id="3" creationId="{00000000-0000-0000-0000-000000000000}"/>
          </ac:spMkLst>
        </pc:spChg>
      </pc:sldChg>
      <pc:sldChg chg="delSp del">
        <pc:chgData name="Schot, R.L.J." userId="809a0d5f-f967-4cd2-9a01-7625662a00b2" providerId="ADAL" clId="{3DB485D1-9E78-46A5-AB0E-4CBB75BB8659}" dt="2021-11-29T10:34:35.959" v="391" actId="2696"/>
        <pc:sldMkLst>
          <pc:docMk/>
          <pc:sldMk cId="3032019878" sldId="261"/>
        </pc:sldMkLst>
        <pc:picChg chg="del">
          <ac:chgData name="Schot, R.L.J." userId="809a0d5f-f967-4cd2-9a01-7625662a00b2" providerId="ADAL" clId="{3DB485D1-9E78-46A5-AB0E-4CBB75BB8659}" dt="2021-11-29T10:34:28.965" v="390" actId="478"/>
          <ac:picMkLst>
            <pc:docMk/>
            <pc:sldMk cId="3032019878" sldId="261"/>
            <ac:picMk id="15" creationId="{F7FA0BEB-F292-428C-931F-47EC887A58C5}"/>
          </ac:picMkLst>
        </pc:picChg>
      </pc:sldChg>
    </pc:docChg>
  </pc:docChgLst>
  <pc:docChgLst>
    <pc:chgData name="Schot, R.L.J." userId="809a0d5f-f967-4cd2-9a01-7625662a00b2" providerId="ADAL" clId="{01790214-854F-4CFD-9F16-0B13EBDD6894}"/>
    <pc:docChg chg="undo custSel addSld modSld">
      <pc:chgData name="Schot, R.L.J." userId="809a0d5f-f967-4cd2-9a01-7625662a00b2" providerId="ADAL" clId="{01790214-854F-4CFD-9F16-0B13EBDD6894}" dt="2021-10-29T10:55:14.120" v="128" actId="1076"/>
      <pc:docMkLst>
        <pc:docMk/>
      </pc:docMkLst>
      <pc:sldChg chg="modSp">
        <pc:chgData name="Schot, R.L.J." userId="809a0d5f-f967-4cd2-9a01-7625662a00b2" providerId="ADAL" clId="{01790214-854F-4CFD-9F16-0B13EBDD6894}" dt="2021-10-29T10:54:36.713" v="121" actId="1076"/>
        <pc:sldMkLst>
          <pc:docMk/>
          <pc:sldMk cId="1619864113" sldId="258"/>
        </pc:sldMkLst>
        <pc:spChg chg="mod">
          <ac:chgData name="Schot, R.L.J." userId="809a0d5f-f967-4cd2-9a01-7625662a00b2" providerId="ADAL" clId="{01790214-854F-4CFD-9F16-0B13EBDD6894}" dt="2021-10-29T10:50:47.936" v="36" actId="207"/>
          <ac:spMkLst>
            <pc:docMk/>
            <pc:sldMk cId="1619864113" sldId="258"/>
            <ac:spMk id="5" creationId="{00000000-0000-0000-0000-000000000000}"/>
          </ac:spMkLst>
        </pc:spChg>
        <pc:spChg chg="mod">
          <ac:chgData name="Schot, R.L.J." userId="809a0d5f-f967-4cd2-9a01-7625662a00b2" providerId="ADAL" clId="{01790214-854F-4CFD-9F16-0B13EBDD6894}" dt="2021-10-29T10:54:36.713" v="121" actId="1076"/>
          <ac:spMkLst>
            <pc:docMk/>
            <pc:sldMk cId="1619864113" sldId="258"/>
            <ac:spMk id="9" creationId="{00000000-0000-0000-0000-000000000000}"/>
          </ac:spMkLst>
        </pc:spChg>
        <pc:graphicFrameChg chg="mod modGraphic">
          <ac:chgData name="Schot, R.L.J." userId="809a0d5f-f967-4cd2-9a01-7625662a00b2" providerId="ADAL" clId="{01790214-854F-4CFD-9F16-0B13EBDD6894}" dt="2021-10-29T10:53:50.636" v="94" actId="6549"/>
          <ac:graphicFrameMkLst>
            <pc:docMk/>
            <pc:sldMk cId="1619864113" sldId="258"/>
            <ac:graphicFrameMk id="4" creationId="{00000000-0000-0000-0000-000000000000}"/>
          </ac:graphicFrameMkLst>
        </pc:graphicFrameChg>
        <pc:picChg chg="mod">
          <ac:chgData name="Schot, R.L.J." userId="809a0d5f-f967-4cd2-9a01-7625662a00b2" providerId="ADAL" clId="{01790214-854F-4CFD-9F16-0B13EBDD6894}" dt="2021-10-29T10:49:11.814" v="13" actId="1076"/>
          <ac:picMkLst>
            <pc:docMk/>
            <pc:sldMk cId="1619864113" sldId="258"/>
            <ac:picMk id="8" creationId="{00000000-0000-0000-0000-000000000000}"/>
          </ac:picMkLst>
        </pc:picChg>
      </pc:sldChg>
      <pc:sldChg chg="modSp">
        <pc:chgData name="Schot, R.L.J." userId="809a0d5f-f967-4cd2-9a01-7625662a00b2" providerId="ADAL" clId="{01790214-854F-4CFD-9F16-0B13EBDD6894}" dt="2021-10-29T10:54:32.080" v="120" actId="1076"/>
        <pc:sldMkLst>
          <pc:docMk/>
          <pc:sldMk cId="647662615" sldId="259"/>
        </pc:sldMkLst>
        <pc:spChg chg="mod">
          <ac:chgData name="Schot, R.L.J." userId="809a0d5f-f967-4cd2-9a01-7625662a00b2" providerId="ADAL" clId="{01790214-854F-4CFD-9F16-0B13EBDD6894}" dt="2021-10-29T10:54:28.804" v="119" actId="1076"/>
          <ac:spMkLst>
            <pc:docMk/>
            <pc:sldMk cId="647662615" sldId="259"/>
            <ac:spMk id="3" creationId="{DBBF5264-B151-4F12-9F5A-353E7E0C6C9D}"/>
          </ac:spMkLst>
        </pc:spChg>
        <pc:spChg chg="mod">
          <ac:chgData name="Schot, R.L.J." userId="809a0d5f-f967-4cd2-9a01-7625662a00b2" providerId="ADAL" clId="{01790214-854F-4CFD-9F16-0B13EBDD6894}" dt="2021-10-29T10:50:27.572" v="33" actId="207"/>
          <ac:spMkLst>
            <pc:docMk/>
            <pc:sldMk cId="647662615" sldId="259"/>
            <ac:spMk id="5" creationId="{00000000-0000-0000-0000-000000000000}"/>
          </ac:spMkLst>
        </pc:spChg>
        <pc:spChg chg="mod">
          <ac:chgData name="Schot, R.L.J." userId="809a0d5f-f967-4cd2-9a01-7625662a00b2" providerId="ADAL" clId="{01790214-854F-4CFD-9F16-0B13EBDD6894}" dt="2021-10-29T10:54:32.080" v="120" actId="1076"/>
          <ac:spMkLst>
            <pc:docMk/>
            <pc:sldMk cId="647662615" sldId="259"/>
            <ac:spMk id="7" creationId="{00000000-0000-0000-0000-000000000000}"/>
          </ac:spMkLst>
        </pc:spChg>
        <pc:graphicFrameChg chg="mod modGraphic">
          <ac:chgData name="Schot, R.L.J." userId="809a0d5f-f967-4cd2-9a01-7625662a00b2" providerId="ADAL" clId="{01790214-854F-4CFD-9F16-0B13EBDD6894}" dt="2021-10-29T10:54:25.167" v="118" actId="6549"/>
          <ac:graphicFrameMkLst>
            <pc:docMk/>
            <pc:sldMk cId="647662615" sldId="259"/>
            <ac:graphicFrameMk id="4" creationId="{00000000-0000-0000-0000-000000000000}"/>
          </ac:graphicFrameMkLst>
        </pc:graphicFrameChg>
      </pc:sldChg>
      <pc:sldChg chg="addSp delSp modSp add modAnim">
        <pc:chgData name="Schot, R.L.J." userId="809a0d5f-f967-4cd2-9a01-7625662a00b2" providerId="ADAL" clId="{01790214-854F-4CFD-9F16-0B13EBDD6894}" dt="2021-10-29T10:55:14.120" v="128" actId="1076"/>
        <pc:sldMkLst>
          <pc:docMk/>
          <pc:sldMk cId="3032019878" sldId="261"/>
        </pc:sldMkLst>
        <pc:spChg chg="del">
          <ac:chgData name="Schot, R.L.J." userId="809a0d5f-f967-4cd2-9a01-7625662a00b2" providerId="ADAL" clId="{01790214-854F-4CFD-9F16-0B13EBDD6894}" dt="2021-10-29T10:49:30.801" v="17" actId="478"/>
          <ac:spMkLst>
            <pc:docMk/>
            <pc:sldMk cId="3032019878" sldId="261"/>
            <ac:spMk id="2" creationId="{00000000-0000-0000-0000-000000000000}"/>
          </ac:spMkLst>
        </pc:spChg>
        <pc:spChg chg="del mod">
          <ac:chgData name="Schot, R.L.J." userId="809a0d5f-f967-4cd2-9a01-7625662a00b2" providerId="ADAL" clId="{01790214-854F-4CFD-9F16-0B13EBDD6894}" dt="2021-10-29T10:49:13.904" v="14"/>
          <ac:spMkLst>
            <pc:docMk/>
            <pc:sldMk cId="3032019878" sldId="261"/>
            <ac:spMk id="3" creationId="{00000000-0000-0000-0000-000000000000}"/>
          </ac:spMkLst>
        </pc:spChg>
        <pc:spChg chg="add del">
          <ac:chgData name="Schot, R.L.J." userId="809a0d5f-f967-4cd2-9a01-7625662a00b2" providerId="ADAL" clId="{01790214-854F-4CFD-9F16-0B13EBDD6894}" dt="2021-10-29T10:48:39.631" v="3"/>
          <ac:spMkLst>
            <pc:docMk/>
            <pc:sldMk cId="3032019878" sldId="261"/>
            <ac:spMk id="5" creationId="{606A9AE7-DB5A-43F5-891A-D351D1135581}"/>
          </ac:spMkLst>
        </pc:spChg>
        <pc:spChg chg="add del mod">
          <ac:chgData name="Schot, R.L.J." userId="809a0d5f-f967-4cd2-9a01-7625662a00b2" providerId="ADAL" clId="{01790214-854F-4CFD-9F16-0B13EBDD6894}" dt="2021-10-29T10:49:33.608" v="18" actId="478"/>
          <ac:spMkLst>
            <pc:docMk/>
            <pc:sldMk cId="3032019878" sldId="261"/>
            <ac:spMk id="7" creationId="{65FC58C9-C2F2-4518-B9B9-44A3735E426B}"/>
          </ac:spMkLst>
        </pc:spChg>
        <pc:spChg chg="add mod">
          <ac:chgData name="Schot, R.L.J." userId="809a0d5f-f967-4cd2-9a01-7625662a00b2" providerId="ADAL" clId="{01790214-854F-4CFD-9F16-0B13EBDD6894}" dt="2021-10-29T10:50:14.983" v="30" actId="207"/>
          <ac:spMkLst>
            <pc:docMk/>
            <pc:sldMk cId="3032019878" sldId="261"/>
            <ac:spMk id="10" creationId="{D68CE37C-1828-4AA1-8A70-55DED8BEACC1}"/>
          </ac:spMkLst>
        </pc:spChg>
        <pc:spChg chg="add del mod">
          <ac:chgData name="Schot, R.L.J." userId="809a0d5f-f967-4cd2-9a01-7625662a00b2" providerId="ADAL" clId="{01790214-854F-4CFD-9F16-0B13EBDD6894}" dt="2021-10-29T10:51:52.710" v="43" actId="478"/>
          <ac:spMkLst>
            <pc:docMk/>
            <pc:sldMk cId="3032019878" sldId="261"/>
            <ac:spMk id="11" creationId="{F1A1F32B-844B-42BB-A426-5F6DE5B3D525}"/>
          </ac:spMkLst>
        </pc:spChg>
        <pc:spChg chg="add mod">
          <ac:chgData name="Schot, R.L.J." userId="809a0d5f-f967-4cd2-9a01-7625662a00b2" providerId="ADAL" clId="{01790214-854F-4CFD-9F16-0B13EBDD6894}" dt="2021-10-29T10:52:10.714" v="61" actId="27636"/>
          <ac:spMkLst>
            <pc:docMk/>
            <pc:sldMk cId="3032019878" sldId="261"/>
            <ac:spMk id="13" creationId="{16818A84-7DE5-498F-85BA-1E8B7CEF38F5}"/>
          </ac:spMkLst>
        </pc:spChg>
        <pc:spChg chg="add del mod">
          <ac:chgData name="Schot, R.L.J." userId="809a0d5f-f967-4cd2-9a01-7625662a00b2" providerId="ADAL" clId="{01790214-854F-4CFD-9F16-0B13EBDD6894}" dt="2021-10-29T10:52:02.233" v="57" actId="478"/>
          <ac:spMkLst>
            <pc:docMk/>
            <pc:sldMk cId="3032019878" sldId="261"/>
            <ac:spMk id="14" creationId="{33373737-EE7B-4DF3-8B0F-D41A40C77DB8}"/>
          </ac:spMkLst>
        </pc:spChg>
        <pc:graphicFrameChg chg="add mod modGraphic">
          <ac:chgData name="Schot, R.L.J." userId="809a0d5f-f967-4cd2-9a01-7625662a00b2" providerId="ADAL" clId="{01790214-854F-4CFD-9F16-0B13EBDD6894}" dt="2021-10-29T10:53:09.328" v="71" actId="20577"/>
          <ac:graphicFrameMkLst>
            <pc:docMk/>
            <pc:sldMk cId="3032019878" sldId="261"/>
            <ac:graphicFrameMk id="9" creationId="{E09FF511-2799-4652-9120-843C6844BBE1}"/>
          </ac:graphicFrameMkLst>
        </pc:graphicFrameChg>
        <pc:picChg chg="add del mod modCrop">
          <ac:chgData name="Schot, R.L.J." userId="809a0d5f-f967-4cd2-9a01-7625662a00b2" providerId="ADAL" clId="{01790214-854F-4CFD-9F16-0B13EBDD6894}" dt="2021-10-29T10:51:34.894" v="39" actId="478"/>
          <ac:picMkLst>
            <pc:docMk/>
            <pc:sldMk cId="3032019878" sldId="261"/>
            <ac:picMk id="4" creationId="{042DD3F4-12B6-4A0A-A7BD-C3351D711E57}"/>
          </ac:picMkLst>
        </pc:picChg>
        <pc:picChg chg="add del mod modCrop">
          <ac:chgData name="Schot, R.L.J." userId="809a0d5f-f967-4cd2-9a01-7625662a00b2" providerId="ADAL" clId="{01790214-854F-4CFD-9F16-0B13EBDD6894}" dt="2021-10-29T10:54:53.068" v="122" actId="478"/>
          <ac:picMkLst>
            <pc:docMk/>
            <pc:sldMk cId="3032019878" sldId="261"/>
            <ac:picMk id="12" creationId="{E958DD11-366D-4754-8088-FB7A17A493B9}"/>
          </ac:picMkLst>
        </pc:picChg>
        <pc:picChg chg="add mod modCrop">
          <ac:chgData name="Schot, R.L.J." userId="809a0d5f-f967-4cd2-9a01-7625662a00b2" providerId="ADAL" clId="{01790214-854F-4CFD-9F16-0B13EBDD6894}" dt="2021-10-29T10:55:14.120" v="128" actId="1076"/>
          <ac:picMkLst>
            <pc:docMk/>
            <pc:sldMk cId="3032019878" sldId="261"/>
            <ac:picMk id="15" creationId="{F7FA0BEB-F292-428C-931F-47EC887A58C5}"/>
          </ac:picMkLst>
        </pc:picChg>
        <pc:picChg chg="add del">
          <ac:chgData name="Schot, R.L.J." userId="809a0d5f-f967-4cd2-9a01-7625662a00b2" providerId="ADAL" clId="{01790214-854F-4CFD-9F16-0B13EBDD6894}" dt="2021-10-29T10:48:41.289" v="5" actId="478"/>
          <ac:picMkLst>
            <pc:docMk/>
            <pc:sldMk cId="3032019878" sldId="261"/>
            <ac:picMk id="4098" creationId="{00000000-0000-0000-0000-000000000000}"/>
          </ac:picMkLst>
        </pc:picChg>
      </pc:sldChg>
    </pc:docChg>
  </pc:docChgLst>
  <pc:docChgLst>
    <pc:chgData name="Schot, R.L.J." userId="809a0d5f-f967-4cd2-9a01-7625662a00b2" providerId="ADAL" clId="{3F59D449-36E0-4E83-82A3-2FA02FE81B27}"/>
    <pc:docChg chg="custSel modSld">
      <pc:chgData name="Schot, R.L.J." userId="809a0d5f-f967-4cd2-9a01-7625662a00b2" providerId="ADAL" clId="{3F59D449-36E0-4E83-82A3-2FA02FE81B27}" dt="2020-02-04T09:38:28.374" v="33" actId="20577"/>
      <pc:docMkLst>
        <pc:docMk/>
      </pc:docMkLst>
      <pc:sldChg chg="modSp">
        <pc:chgData name="Schot, R.L.J." userId="809a0d5f-f967-4cd2-9a01-7625662a00b2" providerId="ADAL" clId="{3F59D449-36E0-4E83-82A3-2FA02FE81B27}" dt="2020-02-04T09:38:28.374" v="33" actId="20577"/>
        <pc:sldMkLst>
          <pc:docMk/>
          <pc:sldMk cId="647662615" sldId="259"/>
        </pc:sldMkLst>
        <pc:graphicFrameChg chg="modGraphic">
          <ac:chgData name="Schot, R.L.J." userId="809a0d5f-f967-4cd2-9a01-7625662a00b2" providerId="ADAL" clId="{3F59D449-36E0-4E83-82A3-2FA02FE81B27}" dt="2020-02-04T09:38:28.374" v="33" actId="20577"/>
          <ac:graphicFrameMkLst>
            <pc:docMk/>
            <pc:sldMk cId="647662615" sldId="259"/>
            <ac:graphicFrameMk id="4" creationId="{00000000-0000-0000-0000-000000000000}"/>
          </ac:graphicFrameMkLst>
        </pc:graphicFrameChg>
      </pc:sldChg>
    </pc:docChg>
  </pc:docChgLst>
  <pc:docChgLst>
    <pc:chgData name="Schot, R.L.J." userId="809a0d5f-f967-4cd2-9a01-7625662a00b2" providerId="ADAL" clId="{5D2D6A23-38B0-4C8D-8779-DFF0D91D2553}"/>
    <pc:docChg chg="modSld">
      <pc:chgData name="Schot, R.L.J." userId="809a0d5f-f967-4cd2-9a01-7625662a00b2" providerId="ADAL" clId="{5D2D6A23-38B0-4C8D-8779-DFF0D91D2553}" dt="2020-06-16T08:22:31.776" v="38" actId="5793"/>
      <pc:docMkLst>
        <pc:docMk/>
      </pc:docMkLst>
      <pc:sldChg chg="modAnim">
        <pc:chgData name="Schot, R.L.J." userId="809a0d5f-f967-4cd2-9a01-7625662a00b2" providerId="ADAL" clId="{5D2D6A23-38B0-4C8D-8779-DFF0D91D2553}" dt="2020-06-16T08:21:32.989" v="24"/>
        <pc:sldMkLst>
          <pc:docMk/>
          <pc:sldMk cId="1619864113" sldId="258"/>
        </pc:sldMkLst>
      </pc:sldChg>
      <pc:sldChg chg="addSp modSp modAnim">
        <pc:chgData name="Schot, R.L.J." userId="809a0d5f-f967-4cd2-9a01-7625662a00b2" providerId="ADAL" clId="{5D2D6A23-38B0-4C8D-8779-DFF0D91D2553}" dt="2020-06-16T08:21:15.431" v="22"/>
        <pc:sldMkLst>
          <pc:docMk/>
          <pc:sldMk cId="647662615" sldId="259"/>
        </pc:sldMkLst>
        <pc:spChg chg="add mod">
          <ac:chgData name="Schot, R.L.J." userId="809a0d5f-f967-4cd2-9a01-7625662a00b2" providerId="ADAL" clId="{5D2D6A23-38B0-4C8D-8779-DFF0D91D2553}" dt="2020-06-16T08:20:47.688" v="15" actId="1076"/>
          <ac:spMkLst>
            <pc:docMk/>
            <pc:sldMk cId="647662615" sldId="259"/>
            <ac:spMk id="3" creationId="{DBBF5264-B151-4F12-9F5A-353E7E0C6C9D}"/>
          </ac:spMkLst>
        </pc:spChg>
        <pc:spChg chg="mod">
          <ac:chgData name="Schot, R.L.J." userId="809a0d5f-f967-4cd2-9a01-7625662a00b2" providerId="ADAL" clId="{5D2D6A23-38B0-4C8D-8779-DFF0D91D2553}" dt="2020-06-16T08:20:37.584" v="11" actId="1076"/>
          <ac:spMkLst>
            <pc:docMk/>
            <pc:sldMk cId="647662615" sldId="259"/>
            <ac:spMk id="7" creationId="{00000000-0000-0000-0000-000000000000}"/>
          </ac:spMkLst>
        </pc:spChg>
        <pc:picChg chg="mod">
          <ac:chgData name="Schot, R.L.J." userId="809a0d5f-f967-4cd2-9a01-7625662a00b2" providerId="ADAL" clId="{5D2D6A23-38B0-4C8D-8779-DFF0D91D2553}" dt="2020-06-16T08:20:31.949" v="10" actId="1076"/>
          <ac:picMkLst>
            <pc:docMk/>
            <pc:sldMk cId="647662615" sldId="259"/>
            <ac:picMk id="6" creationId="{00000000-0000-0000-0000-000000000000}"/>
          </ac:picMkLst>
        </pc:picChg>
      </pc:sldChg>
      <pc:sldChg chg="modSp modAnim">
        <pc:chgData name="Schot, R.L.J." userId="809a0d5f-f967-4cd2-9a01-7625662a00b2" providerId="ADAL" clId="{5D2D6A23-38B0-4C8D-8779-DFF0D91D2553}" dt="2020-06-16T08:22:31.776" v="38" actId="5793"/>
        <pc:sldMkLst>
          <pc:docMk/>
          <pc:sldMk cId="1018263054" sldId="260"/>
        </pc:sldMkLst>
        <pc:spChg chg="mod">
          <ac:chgData name="Schot, R.L.J." userId="809a0d5f-f967-4cd2-9a01-7625662a00b2" providerId="ADAL" clId="{5D2D6A23-38B0-4C8D-8779-DFF0D91D2553}" dt="2020-06-16T08:22:31.776" v="38" actId="5793"/>
          <ac:spMkLst>
            <pc:docMk/>
            <pc:sldMk cId="1018263054" sldId="260"/>
            <ac:spMk id="3" creationId="{00000000-0000-0000-0000-00000000000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831" y="1449146"/>
            <a:ext cx="7526338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08831" y="5280847"/>
            <a:ext cx="7526338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29-11-2021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50433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4800600"/>
            <a:ext cx="752633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9144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3" y="5367338"/>
            <a:ext cx="7526337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29-11-2021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2206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485107" y="1338479"/>
            <a:ext cx="4749312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573" y="1495525"/>
            <a:ext cx="442038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1226" y="4700702"/>
            <a:ext cx="4418727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5398884" y="1338479"/>
            <a:ext cx="3302316" cy="4075464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29-11-2021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010887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855663" y="2286585"/>
            <a:ext cx="3671336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017816" y="2435956"/>
            <a:ext cx="328689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4616450" y="2286000"/>
            <a:ext cx="3671888" cy="2300288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29-11-2021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157463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29-11-2021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31790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5752238" y="446089"/>
            <a:ext cx="3391762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AutoShape 4"/>
          <p:cNvSpPr>
            <a:spLocks noChangeAspect="1" noChangeArrowheads="1" noTextEdit="1"/>
          </p:cNvSpPr>
          <p:nvPr/>
        </p:nvSpPr>
        <p:spPr bwMode="auto">
          <a:xfrm>
            <a:off x="5233988" y="0"/>
            <a:ext cx="3910012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137655" y="586171"/>
            <a:ext cx="1701800" cy="513479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4862" y="446089"/>
            <a:ext cx="4947376" cy="5414962"/>
          </a:xfrm>
        </p:spPr>
        <p:txBody>
          <a:bodyPr vert="eaVert" anchor="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29-11-2021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1181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9997" y="2222287"/>
            <a:ext cx="7524003" cy="3636510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29-11-2021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889713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0"/>
            <a:ext cx="9144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2951396"/>
            <a:ext cx="7526337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4863" y="5281200"/>
            <a:ext cx="7526337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29-11-2021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65597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09996" y="2222287"/>
            <a:ext cx="3670723" cy="3638763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0" y="2222287"/>
            <a:ext cx="3670720" cy="3638763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29-11-2021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37678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6" y="2174875"/>
            <a:ext cx="367072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09996" y="2751137"/>
            <a:ext cx="3687391" cy="3109913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2174875"/>
            <a:ext cx="3670720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751137"/>
            <a:ext cx="3670720" cy="3109913"/>
          </a:xfrm>
        </p:spPr>
        <p:txBody>
          <a:bodyPr anchor="t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29-11-2021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9961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9144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29-11-2021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973963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29-11-2021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26787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804863" y="446086"/>
            <a:ext cx="2660650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863" y="446088"/>
            <a:ext cx="2660650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41724" y="446087"/>
            <a:ext cx="4689475" cy="5414963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4863" y="2260737"/>
            <a:ext cx="2660650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636C07-7E76-46D3-B86B-6AF7C60E533E}" type="datetimeFigureOut">
              <a:rPr lang="nl-NL" smtClean="0"/>
              <a:t>29-11-2021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99458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9996" y="727521"/>
            <a:ext cx="350154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4573588" y="0"/>
            <a:ext cx="4570412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9996" y="2344684"/>
            <a:ext cx="350154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914357" y="6041361"/>
            <a:ext cx="732659" cy="365125"/>
          </a:xfrm>
        </p:spPr>
        <p:txBody>
          <a:bodyPr/>
          <a:lstStyle/>
          <a:p>
            <a:fld id="{3D636C07-7E76-46D3-B86B-6AF7C60E533E}" type="datetimeFigureOut">
              <a:rPr lang="nl-NL" smtClean="0"/>
              <a:t>29-11-2021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42797" y="6041361"/>
            <a:ext cx="2471560" cy="365125"/>
          </a:xfrm>
        </p:spPr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647017" y="5915887"/>
            <a:ext cx="796616" cy="490599"/>
          </a:xfrm>
        </p:spPr>
        <p:txBody>
          <a:bodyPr/>
          <a:lstStyle/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473830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09997" y="447188"/>
            <a:ext cx="7524003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09997" y="2184400"/>
            <a:ext cx="7524003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42797" y="6041361"/>
            <a:ext cx="6289532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nl-NL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1422" y="6041361"/>
            <a:ext cx="993161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3D636C07-7E76-46D3-B86B-6AF7C60E533E}" type="datetimeFigureOut">
              <a:rPr lang="nl-NL" smtClean="0"/>
              <a:t>29-11-2021</a:t>
            </a:fld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04584" y="5915887"/>
            <a:ext cx="796616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A9096D49-DAE3-40DE-93E0-41688E0A501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431854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  <p:sldLayoutId id="2147483780" r:id="rId12"/>
    <p:sldLayoutId id="2147483781" r:id="rId13"/>
    <p:sldLayoutId id="2147483782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654010" y="620688"/>
            <a:ext cx="3916743" cy="3329581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5000" dirty="0">
                <a:solidFill>
                  <a:srgbClr val="EBEBEB"/>
                </a:solidFill>
              </a:rPr>
              <a:t>Trappen van vergelijking</a:t>
            </a:r>
          </a:p>
        </p:txBody>
      </p:sp>
      <p:pic>
        <p:nvPicPr>
          <p:cNvPr id="5" name="Picture 4" descr="Heldere ladder naast doffe ladders">
            <a:extLst>
              <a:ext uri="{FF2B5EF4-FFF2-40B4-BE49-F238E27FC236}">
                <a16:creationId xmlns:a16="http://schemas.microsoft.com/office/drawing/2014/main" id="{24774595-7ABC-4BCF-B50A-CB93AAD0209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492" r="12746"/>
          <a:stretch/>
        </p:blipFill>
        <p:spPr>
          <a:xfrm>
            <a:off x="20" y="10"/>
            <a:ext cx="3361453" cy="6857990"/>
          </a:xfrm>
          <a:custGeom>
            <a:avLst/>
            <a:gdLst/>
            <a:ahLst/>
            <a:cxnLst/>
            <a:rect l="l" t="t" r="r" b="b"/>
            <a:pathLst>
              <a:path w="4481964" h="6858000">
                <a:moveTo>
                  <a:pt x="0" y="0"/>
                </a:moveTo>
                <a:lnTo>
                  <a:pt x="3137249" y="0"/>
                </a:lnTo>
                <a:lnTo>
                  <a:pt x="4480787" y="0"/>
                </a:lnTo>
                <a:lnTo>
                  <a:pt x="4455742" y="155676"/>
                </a:lnTo>
                <a:lnTo>
                  <a:pt x="4431873" y="310667"/>
                </a:lnTo>
                <a:lnTo>
                  <a:pt x="4408509" y="466344"/>
                </a:lnTo>
                <a:lnTo>
                  <a:pt x="4388506" y="622706"/>
                </a:lnTo>
                <a:lnTo>
                  <a:pt x="4368335" y="778383"/>
                </a:lnTo>
                <a:lnTo>
                  <a:pt x="4349509" y="934745"/>
                </a:lnTo>
                <a:lnTo>
                  <a:pt x="4333373" y="1089050"/>
                </a:lnTo>
                <a:lnTo>
                  <a:pt x="4318077" y="1245413"/>
                </a:lnTo>
                <a:lnTo>
                  <a:pt x="4304125" y="1401089"/>
                </a:lnTo>
                <a:lnTo>
                  <a:pt x="4292023" y="1554023"/>
                </a:lnTo>
                <a:lnTo>
                  <a:pt x="4279920" y="1709013"/>
                </a:lnTo>
                <a:lnTo>
                  <a:pt x="4269835" y="1861947"/>
                </a:lnTo>
                <a:lnTo>
                  <a:pt x="4261935" y="2014880"/>
                </a:lnTo>
                <a:lnTo>
                  <a:pt x="4253698" y="2167128"/>
                </a:lnTo>
                <a:lnTo>
                  <a:pt x="4246807" y="2318004"/>
                </a:lnTo>
                <a:lnTo>
                  <a:pt x="4241932" y="2467508"/>
                </a:lnTo>
                <a:lnTo>
                  <a:pt x="4237730" y="2617013"/>
                </a:lnTo>
                <a:lnTo>
                  <a:pt x="4233696" y="2765145"/>
                </a:lnTo>
                <a:lnTo>
                  <a:pt x="4231847" y="2911221"/>
                </a:lnTo>
                <a:lnTo>
                  <a:pt x="4229830" y="3057296"/>
                </a:lnTo>
                <a:lnTo>
                  <a:pt x="4228821" y="3201314"/>
                </a:lnTo>
                <a:lnTo>
                  <a:pt x="4229830" y="3343960"/>
                </a:lnTo>
                <a:lnTo>
                  <a:pt x="4229830" y="3485235"/>
                </a:lnTo>
                <a:lnTo>
                  <a:pt x="4231847" y="3625138"/>
                </a:lnTo>
                <a:lnTo>
                  <a:pt x="4234872" y="3762298"/>
                </a:lnTo>
                <a:lnTo>
                  <a:pt x="4237730" y="3898087"/>
                </a:lnTo>
                <a:lnTo>
                  <a:pt x="4240924" y="4031132"/>
                </a:lnTo>
                <a:lnTo>
                  <a:pt x="4245798" y="4163491"/>
                </a:lnTo>
                <a:lnTo>
                  <a:pt x="4251009" y="4293793"/>
                </a:lnTo>
                <a:lnTo>
                  <a:pt x="4255715" y="4421352"/>
                </a:lnTo>
                <a:lnTo>
                  <a:pt x="4268995" y="4670298"/>
                </a:lnTo>
                <a:lnTo>
                  <a:pt x="4283114" y="4908956"/>
                </a:lnTo>
                <a:lnTo>
                  <a:pt x="4297906" y="5138013"/>
                </a:lnTo>
                <a:lnTo>
                  <a:pt x="4314211" y="5354726"/>
                </a:lnTo>
                <a:lnTo>
                  <a:pt x="4331188" y="5561838"/>
                </a:lnTo>
                <a:lnTo>
                  <a:pt x="4349509" y="5753862"/>
                </a:lnTo>
                <a:lnTo>
                  <a:pt x="4367495" y="5934227"/>
                </a:lnTo>
                <a:lnTo>
                  <a:pt x="4385480" y="6100191"/>
                </a:lnTo>
                <a:lnTo>
                  <a:pt x="4402457" y="6252438"/>
                </a:lnTo>
                <a:lnTo>
                  <a:pt x="4418594" y="6387541"/>
                </a:lnTo>
                <a:lnTo>
                  <a:pt x="4433890" y="6509613"/>
                </a:lnTo>
                <a:lnTo>
                  <a:pt x="4446665" y="6612483"/>
                </a:lnTo>
                <a:lnTo>
                  <a:pt x="4458767" y="6698894"/>
                </a:lnTo>
                <a:lnTo>
                  <a:pt x="4476081" y="6817538"/>
                </a:lnTo>
                <a:lnTo>
                  <a:pt x="4481964" y="6858000"/>
                </a:lnTo>
                <a:lnTo>
                  <a:pt x="3577807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555395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84584" y="452718"/>
            <a:ext cx="3124185" cy="140053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NL" sz="3600" b="1" dirty="0"/>
              <a:t>Trappen van vergelijking</a:t>
            </a:r>
          </a:p>
        </p:txBody>
      </p:sp>
      <p:pic>
        <p:nvPicPr>
          <p:cNvPr id="12" name="Picture 2" descr="Afbeeldingsresultaat voor klein kleiner kleinst">
            <a:extLst>
              <a:ext uri="{FF2B5EF4-FFF2-40B4-BE49-F238E27FC236}">
                <a16:creationId xmlns:a16="http://schemas.microsoft.com/office/drawing/2014/main" id="{A8C1281B-3F85-4DE5-BB16-3B069203E53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93059"/>
            <a:ext cx="4314512" cy="1725805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Tabel 6">
            <a:extLst>
              <a:ext uri="{FF2B5EF4-FFF2-40B4-BE49-F238E27FC236}">
                <a16:creationId xmlns:a16="http://schemas.microsoft.com/office/drawing/2014/main" id="{4228B88D-374F-4B55-8A63-EAF8B233A4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4919167"/>
              </p:ext>
            </p:extLst>
          </p:nvPr>
        </p:nvGraphicFramePr>
        <p:xfrm>
          <a:off x="755576" y="2852936"/>
          <a:ext cx="7776864" cy="28083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2288">
                  <a:extLst>
                    <a:ext uri="{9D8B030D-6E8A-4147-A177-3AD203B41FA5}">
                      <a16:colId xmlns:a16="http://schemas.microsoft.com/office/drawing/2014/main" val="1623787959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2590760891"/>
                    </a:ext>
                  </a:extLst>
                </a:gridCol>
                <a:gridCol w="2592288">
                  <a:extLst>
                    <a:ext uri="{9D8B030D-6E8A-4147-A177-3AD203B41FA5}">
                      <a16:colId xmlns:a16="http://schemas.microsoft.com/office/drawing/2014/main" val="378763646"/>
                    </a:ext>
                  </a:extLst>
                </a:gridCol>
              </a:tblGrid>
              <a:tr h="1359903">
                <a:tc>
                  <a:txBody>
                    <a:bodyPr/>
                    <a:lstStyle/>
                    <a:p>
                      <a:r>
                        <a:rPr lang="nl-NL" sz="2400" dirty="0"/>
                        <a:t>Stellende trap</a:t>
                      </a:r>
                    </a:p>
                  </a:txBody>
                  <a:tcPr marL="143407" marR="143407" marT="71704" marB="71704"/>
                </a:tc>
                <a:tc>
                  <a:txBody>
                    <a:bodyPr/>
                    <a:lstStyle/>
                    <a:p>
                      <a:r>
                        <a:rPr lang="nl-NL" sz="2400" dirty="0"/>
                        <a:t>Vergrotende trap</a:t>
                      </a:r>
                    </a:p>
                  </a:txBody>
                  <a:tcPr marL="143407" marR="143407" marT="71704" marB="71704"/>
                </a:tc>
                <a:tc>
                  <a:txBody>
                    <a:bodyPr/>
                    <a:lstStyle/>
                    <a:p>
                      <a:pPr marL="0" marR="0" lvl="0" indent="0" algn="l" defTabSz="45720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nl-NL" sz="2400" dirty="0"/>
                        <a:t>Overtreffende trap</a:t>
                      </a:r>
                    </a:p>
                    <a:p>
                      <a:endParaRPr lang="nl-NL" sz="2400" dirty="0"/>
                    </a:p>
                  </a:txBody>
                  <a:tcPr marL="143407" marR="143407" marT="71704" marB="71704"/>
                </a:tc>
                <a:extLst>
                  <a:ext uri="{0D108BD9-81ED-4DB2-BD59-A6C34878D82A}">
                    <a16:rowId xmlns:a16="http://schemas.microsoft.com/office/drawing/2014/main" val="3656410928"/>
                  </a:ext>
                </a:extLst>
              </a:tr>
              <a:tr h="842440">
                <a:tc>
                  <a:txBody>
                    <a:bodyPr/>
                    <a:lstStyle/>
                    <a:p>
                      <a:r>
                        <a:rPr lang="nl-NL" sz="2400" dirty="0"/>
                        <a:t>Mooi</a:t>
                      </a:r>
                    </a:p>
                  </a:txBody>
                  <a:tcPr marL="143407" marR="143407" marT="71704" marB="71704"/>
                </a:tc>
                <a:tc>
                  <a:txBody>
                    <a:bodyPr/>
                    <a:lstStyle/>
                    <a:p>
                      <a:r>
                        <a:rPr lang="nl-NL" sz="2400" dirty="0"/>
                        <a:t>Mooier dan</a:t>
                      </a:r>
                    </a:p>
                  </a:txBody>
                  <a:tcPr marL="143407" marR="143407" marT="71704" marB="71704"/>
                </a:tc>
                <a:tc>
                  <a:txBody>
                    <a:bodyPr/>
                    <a:lstStyle/>
                    <a:p>
                      <a:r>
                        <a:rPr lang="nl-NL" sz="2400" dirty="0"/>
                        <a:t>Het mooist</a:t>
                      </a:r>
                    </a:p>
                  </a:txBody>
                  <a:tcPr marL="143407" marR="143407" marT="71704" marB="71704"/>
                </a:tc>
                <a:extLst>
                  <a:ext uri="{0D108BD9-81ED-4DB2-BD59-A6C34878D82A}">
                    <a16:rowId xmlns:a16="http://schemas.microsoft.com/office/drawing/2014/main" val="1577454876"/>
                  </a:ext>
                </a:extLst>
              </a:tr>
              <a:tr h="605970">
                <a:tc>
                  <a:txBody>
                    <a:bodyPr/>
                    <a:lstStyle/>
                    <a:p>
                      <a:r>
                        <a:rPr lang="nl-NL" sz="2400" dirty="0"/>
                        <a:t>Klein</a:t>
                      </a:r>
                    </a:p>
                  </a:txBody>
                  <a:tcPr marL="143407" marR="143407" marT="71704" marB="71704"/>
                </a:tc>
                <a:tc>
                  <a:txBody>
                    <a:bodyPr/>
                    <a:lstStyle/>
                    <a:p>
                      <a:r>
                        <a:rPr lang="nl-NL" sz="2400" dirty="0"/>
                        <a:t>Kleiner dan</a:t>
                      </a:r>
                    </a:p>
                  </a:txBody>
                  <a:tcPr marL="143407" marR="143407" marT="71704" marB="71704"/>
                </a:tc>
                <a:tc>
                  <a:txBody>
                    <a:bodyPr/>
                    <a:lstStyle/>
                    <a:p>
                      <a:r>
                        <a:rPr lang="nl-NL" sz="2400" dirty="0"/>
                        <a:t>Het kleinst</a:t>
                      </a:r>
                    </a:p>
                  </a:txBody>
                  <a:tcPr marL="143407" marR="143407" marT="71704" marB="71704"/>
                </a:tc>
                <a:extLst>
                  <a:ext uri="{0D108BD9-81ED-4DB2-BD59-A6C34878D82A}">
                    <a16:rowId xmlns:a16="http://schemas.microsoft.com/office/drawing/2014/main" val="40947596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7384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43000"/>
          </a:xfrm>
        </p:spPr>
        <p:txBody>
          <a:bodyPr/>
          <a:lstStyle/>
          <a:p>
            <a:r>
              <a:rPr lang="nl-NL" dirty="0"/>
              <a:t>1 of 2 lettergrepen</a:t>
            </a:r>
          </a:p>
        </p:txBody>
      </p:sp>
      <p:graphicFrame>
        <p:nvGraphicFramePr>
          <p:cNvPr id="4" name="Tijdelijke aanduiding voor inhoud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9705632"/>
              </p:ext>
            </p:extLst>
          </p:nvPr>
        </p:nvGraphicFramePr>
        <p:xfrm>
          <a:off x="395535" y="2553294"/>
          <a:ext cx="8363271" cy="3816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877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775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8775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5203">
                <a:tc>
                  <a:txBody>
                    <a:bodyPr/>
                    <a:lstStyle/>
                    <a:p>
                      <a:r>
                        <a:rPr lang="nl-NL" sz="2400" dirty="0" err="1"/>
                        <a:t>Positive</a:t>
                      </a:r>
                      <a:r>
                        <a:rPr lang="nl-NL" sz="2400" dirty="0"/>
                        <a:t> form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dirty="0" err="1"/>
                        <a:t>Comparitive</a:t>
                      </a:r>
                      <a:endParaRPr lang="nl-NL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dirty="0" err="1"/>
                        <a:t>Superlative</a:t>
                      </a:r>
                      <a:endParaRPr lang="nl-NL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203">
                <a:tc>
                  <a:txBody>
                    <a:bodyPr/>
                    <a:lstStyle/>
                    <a:p>
                      <a:r>
                        <a:rPr lang="nl-NL" sz="2400" dirty="0"/>
                        <a:t>Small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dirty="0"/>
                        <a:t>Smaller </a:t>
                      </a:r>
                      <a:r>
                        <a:rPr lang="nl-NL" sz="2400" dirty="0" err="1"/>
                        <a:t>than</a:t>
                      </a:r>
                      <a:endParaRPr lang="nl-NL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dirty="0" err="1"/>
                        <a:t>the</a:t>
                      </a:r>
                      <a:r>
                        <a:rPr lang="nl-NL" sz="2400" baseline="0" dirty="0"/>
                        <a:t> </a:t>
                      </a:r>
                      <a:r>
                        <a:rPr lang="nl-NL" sz="2400" baseline="0" dirty="0" err="1"/>
                        <a:t>smallest</a:t>
                      </a:r>
                      <a:endParaRPr lang="nl-NL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5203">
                <a:tc>
                  <a:txBody>
                    <a:bodyPr/>
                    <a:lstStyle/>
                    <a:p>
                      <a:r>
                        <a:rPr lang="nl-NL" sz="2400" dirty="0" err="1"/>
                        <a:t>Tall</a:t>
                      </a:r>
                      <a:endParaRPr lang="nl-NL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dirty="0" err="1"/>
                        <a:t>Taller</a:t>
                      </a:r>
                      <a:r>
                        <a:rPr lang="nl-NL" sz="2400" dirty="0"/>
                        <a:t> </a:t>
                      </a:r>
                      <a:r>
                        <a:rPr lang="nl-NL" sz="2400" dirty="0" err="1"/>
                        <a:t>than</a:t>
                      </a:r>
                      <a:endParaRPr lang="nl-NL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dirty="0" err="1"/>
                        <a:t>the</a:t>
                      </a:r>
                      <a:r>
                        <a:rPr lang="nl-NL" sz="2400" dirty="0"/>
                        <a:t> </a:t>
                      </a:r>
                      <a:r>
                        <a:rPr lang="nl-NL" sz="2400" dirty="0" err="1"/>
                        <a:t>tallest</a:t>
                      </a:r>
                      <a:endParaRPr lang="nl-NL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5203">
                <a:tc>
                  <a:txBody>
                    <a:bodyPr/>
                    <a:lstStyle/>
                    <a:p>
                      <a:r>
                        <a:rPr lang="nl-NL" sz="2400" dirty="0" err="1"/>
                        <a:t>Pretty</a:t>
                      </a:r>
                      <a:endParaRPr lang="nl-NL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dirty="0" err="1"/>
                        <a:t>Prett</a:t>
                      </a:r>
                      <a:r>
                        <a:rPr lang="nl-NL" sz="2400" b="1" dirty="0" err="1"/>
                        <a:t>ier</a:t>
                      </a:r>
                      <a:r>
                        <a:rPr lang="nl-NL" sz="2400" b="0" baseline="0" dirty="0"/>
                        <a:t> </a:t>
                      </a:r>
                      <a:r>
                        <a:rPr lang="nl-NL" sz="2400" b="0" baseline="0" dirty="0" err="1"/>
                        <a:t>than</a:t>
                      </a:r>
                      <a:endParaRPr lang="nl-NL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dirty="0" err="1"/>
                        <a:t>the</a:t>
                      </a:r>
                      <a:r>
                        <a:rPr lang="nl-NL" sz="2400" baseline="0" dirty="0"/>
                        <a:t> </a:t>
                      </a:r>
                      <a:r>
                        <a:rPr lang="nl-NL" sz="2400" baseline="0" dirty="0" err="1"/>
                        <a:t>prett</a:t>
                      </a:r>
                      <a:r>
                        <a:rPr lang="nl-NL" sz="2400" b="1" baseline="0" dirty="0" err="1"/>
                        <a:t>iest</a:t>
                      </a:r>
                      <a:endParaRPr lang="nl-NL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45203">
                <a:tc>
                  <a:txBody>
                    <a:bodyPr/>
                    <a:lstStyle/>
                    <a:p>
                      <a:r>
                        <a:rPr lang="nl-NL" sz="2400" dirty="0" err="1"/>
                        <a:t>Good</a:t>
                      </a:r>
                      <a:endParaRPr lang="nl-NL" sz="2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2400" b="1" dirty="0" err="1"/>
                        <a:t>Better</a:t>
                      </a:r>
                      <a:r>
                        <a:rPr lang="nl-NL" sz="2400" dirty="0"/>
                        <a:t> </a:t>
                      </a:r>
                      <a:r>
                        <a:rPr lang="nl-NL" sz="2400" dirty="0" err="1"/>
                        <a:t>than</a:t>
                      </a:r>
                      <a:endParaRPr lang="nl-NL" sz="240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2400" b="0" dirty="0" err="1"/>
                        <a:t>the</a:t>
                      </a:r>
                      <a:r>
                        <a:rPr lang="nl-NL" sz="2400" b="0" dirty="0"/>
                        <a:t> </a:t>
                      </a:r>
                      <a:r>
                        <a:rPr lang="nl-NL" sz="2400" b="1" dirty="0"/>
                        <a:t>best</a:t>
                      </a:r>
                      <a:endParaRPr lang="nl-NL" sz="2400" b="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45203">
                <a:tc>
                  <a:txBody>
                    <a:bodyPr/>
                    <a:lstStyle/>
                    <a:p>
                      <a:r>
                        <a:rPr lang="nl-NL" sz="2400" dirty="0"/>
                        <a:t>Bad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2400" b="1" dirty="0" err="1"/>
                        <a:t>Worse</a:t>
                      </a:r>
                      <a:r>
                        <a:rPr lang="nl-NL" sz="2400" b="1" baseline="0" dirty="0"/>
                        <a:t> </a:t>
                      </a:r>
                      <a:r>
                        <a:rPr lang="nl-NL" sz="2400" b="0" baseline="0" dirty="0" err="1"/>
                        <a:t>than</a:t>
                      </a:r>
                      <a:endParaRPr lang="nl-NL" sz="2400" b="1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2400" b="0" dirty="0" err="1"/>
                        <a:t>the</a:t>
                      </a:r>
                      <a:r>
                        <a:rPr lang="nl-NL" sz="2400" b="0" dirty="0"/>
                        <a:t> </a:t>
                      </a:r>
                      <a:r>
                        <a:rPr lang="nl-NL" sz="2400" b="1" dirty="0"/>
                        <a:t>worst</a:t>
                      </a:r>
                      <a:endParaRPr lang="nl-NL" sz="2400" b="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45203">
                <a:tc>
                  <a:txBody>
                    <a:bodyPr/>
                    <a:lstStyle/>
                    <a:p>
                      <a:r>
                        <a:rPr lang="nl-NL" sz="2400" dirty="0"/>
                        <a:t>Little</a:t>
                      </a: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2400" b="1" dirty="0" err="1"/>
                        <a:t>Less</a:t>
                      </a:r>
                      <a:r>
                        <a:rPr lang="nl-NL" sz="2400" b="1" dirty="0"/>
                        <a:t> </a:t>
                      </a:r>
                      <a:r>
                        <a:rPr lang="nl-NL" sz="2400" b="0" dirty="0" err="1"/>
                        <a:t>than</a:t>
                      </a:r>
                      <a:endParaRPr lang="nl-NL" sz="2400" b="0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nl-NL" sz="2400" b="0" dirty="0"/>
                        <a:t>The </a:t>
                      </a:r>
                      <a:r>
                        <a:rPr lang="nl-NL" sz="2400" b="1" dirty="0" err="1"/>
                        <a:t>least</a:t>
                      </a:r>
                      <a:endParaRPr lang="nl-NL" sz="2400" b="1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4002291"/>
                  </a:ext>
                </a:extLst>
              </a:tr>
            </a:tbl>
          </a:graphicData>
        </a:graphic>
      </p:graphicFrame>
      <p:pic>
        <p:nvPicPr>
          <p:cNvPr id="8" name="Afbeelding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8468" y="4975908"/>
            <a:ext cx="1216083" cy="1621444"/>
          </a:xfrm>
          <a:prstGeom prst="rect">
            <a:avLst/>
          </a:prstGeom>
        </p:spPr>
      </p:pic>
      <p:sp>
        <p:nvSpPr>
          <p:cNvPr id="9" name="Tekstvak 8"/>
          <p:cNvSpPr txBox="1"/>
          <p:nvPr/>
        </p:nvSpPr>
        <p:spPr>
          <a:xfrm>
            <a:off x="261864" y="2492896"/>
            <a:ext cx="8424936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dirty="0"/>
              <a:t>Gemma is </a:t>
            </a:r>
            <a:r>
              <a:rPr lang="nl-NL" sz="3000" b="1" dirty="0"/>
              <a:t>smaller </a:t>
            </a:r>
            <a:r>
              <a:rPr lang="nl-NL" sz="3000" b="1" dirty="0" err="1"/>
              <a:t>than</a:t>
            </a:r>
            <a:r>
              <a:rPr lang="nl-NL" sz="3000" dirty="0"/>
              <a:t> the </a:t>
            </a:r>
            <a:r>
              <a:rPr lang="nl-NL" sz="3000" dirty="0" err="1"/>
              <a:t>average</a:t>
            </a:r>
            <a:r>
              <a:rPr lang="nl-NL" sz="3000" dirty="0"/>
              <a:t> </a:t>
            </a:r>
            <a:r>
              <a:rPr lang="nl-NL" sz="3000" dirty="0" err="1"/>
              <a:t>woman</a:t>
            </a:r>
            <a:r>
              <a:rPr lang="nl-NL" sz="3000" dirty="0"/>
              <a:t> her </a:t>
            </a:r>
            <a:r>
              <a:rPr lang="nl-NL" sz="3000" dirty="0" err="1"/>
              <a:t>age</a:t>
            </a:r>
            <a:r>
              <a:rPr lang="nl-NL" sz="3000" dirty="0"/>
              <a:t>.</a:t>
            </a:r>
            <a:br>
              <a:rPr lang="nl-NL" sz="3000" dirty="0"/>
            </a:br>
            <a:endParaRPr lang="nl-NL" sz="3000" dirty="0"/>
          </a:p>
          <a:p>
            <a:r>
              <a:rPr lang="nl-NL" sz="3000" dirty="0" err="1"/>
              <a:t>This</a:t>
            </a:r>
            <a:r>
              <a:rPr lang="nl-NL" sz="3000" dirty="0"/>
              <a:t> </a:t>
            </a:r>
            <a:r>
              <a:rPr lang="nl-NL" sz="3000" dirty="0" err="1"/>
              <a:t>diamond</a:t>
            </a:r>
            <a:r>
              <a:rPr lang="nl-NL" sz="3000" dirty="0"/>
              <a:t> ring is </a:t>
            </a:r>
            <a:r>
              <a:rPr lang="nl-NL" sz="3000" b="1" dirty="0" err="1"/>
              <a:t>prettier</a:t>
            </a:r>
            <a:r>
              <a:rPr lang="nl-NL" sz="3000" b="1" dirty="0"/>
              <a:t> </a:t>
            </a:r>
            <a:r>
              <a:rPr lang="nl-NL" sz="3000" b="1" dirty="0" err="1"/>
              <a:t>than</a:t>
            </a:r>
            <a:r>
              <a:rPr lang="nl-NL" sz="3000" b="1" dirty="0"/>
              <a:t> </a:t>
            </a:r>
            <a:r>
              <a:rPr lang="nl-NL" sz="3000" dirty="0" err="1"/>
              <a:t>that</a:t>
            </a:r>
            <a:r>
              <a:rPr lang="nl-NL" sz="3000" dirty="0"/>
              <a:t> </a:t>
            </a:r>
            <a:r>
              <a:rPr lang="nl-NL" sz="3000" dirty="0" err="1"/>
              <a:t>one</a:t>
            </a:r>
            <a:r>
              <a:rPr lang="nl-NL" sz="3000" dirty="0"/>
              <a:t> over </a:t>
            </a:r>
            <a:r>
              <a:rPr lang="nl-NL" sz="3000" dirty="0" err="1"/>
              <a:t>there</a:t>
            </a:r>
            <a:r>
              <a:rPr lang="nl-NL" sz="3000" dirty="0"/>
              <a:t>..</a:t>
            </a:r>
            <a:br>
              <a:rPr lang="nl-NL" sz="3000" dirty="0"/>
            </a:br>
            <a:endParaRPr lang="nl-NL" sz="3000" dirty="0"/>
          </a:p>
          <a:p>
            <a:r>
              <a:rPr lang="nl-NL" sz="3000" dirty="0" err="1"/>
              <a:t>That</a:t>
            </a:r>
            <a:r>
              <a:rPr lang="nl-NL" sz="3000" dirty="0"/>
              <a:t> is </a:t>
            </a:r>
            <a:r>
              <a:rPr lang="nl-NL" sz="3000" b="1" dirty="0"/>
              <a:t>the </a:t>
            </a:r>
            <a:r>
              <a:rPr lang="nl-NL" sz="3000" b="1" dirty="0" err="1"/>
              <a:t>tallest</a:t>
            </a:r>
            <a:r>
              <a:rPr lang="nl-NL" sz="3000" b="1" dirty="0"/>
              <a:t> </a:t>
            </a:r>
            <a:r>
              <a:rPr lang="nl-NL" sz="3000" dirty="0"/>
              <a:t>building in the U.S.A</a:t>
            </a:r>
          </a:p>
        </p:txBody>
      </p:sp>
      <p:sp>
        <p:nvSpPr>
          <p:cNvPr id="3" name="Bijschrift: pijl-omlaag 2">
            <a:extLst>
              <a:ext uri="{FF2B5EF4-FFF2-40B4-BE49-F238E27FC236}">
                <a16:creationId xmlns:a16="http://schemas.microsoft.com/office/drawing/2014/main" id="{81E7674A-C93E-4D5D-A06F-7D6C51971E22}"/>
              </a:ext>
            </a:extLst>
          </p:cNvPr>
          <p:cNvSpPr/>
          <p:nvPr/>
        </p:nvSpPr>
        <p:spPr>
          <a:xfrm>
            <a:off x="2123728" y="2780928"/>
            <a:ext cx="5184576" cy="1872208"/>
          </a:xfrm>
          <a:prstGeom prst="downArrowCallout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3000" b="1" dirty="0"/>
              <a:t>Leer deze uit je hoofd!</a:t>
            </a:r>
          </a:p>
        </p:txBody>
      </p:sp>
    </p:spTree>
    <p:extLst>
      <p:ext uri="{BB962C8B-B14F-4D97-AF65-F5344CB8AC3E}">
        <p14:creationId xmlns:p14="http://schemas.microsoft.com/office/powerpoint/2010/main" val="161986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3 of meer lettergrepen</a:t>
            </a:r>
          </a:p>
        </p:txBody>
      </p:sp>
      <p:graphicFrame>
        <p:nvGraphicFramePr>
          <p:cNvPr id="4" name="Tijdelijke aanduiding voor inhoud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503561075"/>
              </p:ext>
            </p:extLst>
          </p:nvPr>
        </p:nvGraphicFramePr>
        <p:xfrm>
          <a:off x="566369" y="2348880"/>
          <a:ext cx="8229600" cy="265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0543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809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nl-NL" sz="2400" dirty="0" err="1"/>
                        <a:t>Positive</a:t>
                      </a:r>
                      <a:r>
                        <a:rPr lang="nl-NL" sz="2400" dirty="0"/>
                        <a:t> form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dirty="0" err="1"/>
                        <a:t>Comparitive</a:t>
                      </a:r>
                      <a:endParaRPr lang="nl-NL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dirty="0" err="1"/>
                        <a:t>Superlative</a:t>
                      </a:r>
                      <a:endParaRPr lang="nl-NL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2400" dirty="0" err="1"/>
                        <a:t>Difficult</a:t>
                      </a:r>
                      <a:endParaRPr lang="nl-NL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b="1" dirty="0"/>
                        <a:t>More</a:t>
                      </a:r>
                      <a:r>
                        <a:rPr lang="nl-NL" sz="2400" dirty="0"/>
                        <a:t> </a:t>
                      </a:r>
                      <a:r>
                        <a:rPr lang="nl-NL" sz="2400" dirty="0" err="1"/>
                        <a:t>difficult</a:t>
                      </a:r>
                      <a:r>
                        <a:rPr lang="nl-NL" sz="2400" baseline="0" dirty="0"/>
                        <a:t> </a:t>
                      </a:r>
                      <a:r>
                        <a:rPr lang="nl-NL" sz="2400" b="1" baseline="0" dirty="0" err="1"/>
                        <a:t>t</a:t>
                      </a:r>
                      <a:r>
                        <a:rPr lang="nl-NL" sz="2400" b="1" dirty="0" err="1"/>
                        <a:t>han</a:t>
                      </a:r>
                      <a:endParaRPr lang="nl-NL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b="1" dirty="0" err="1"/>
                        <a:t>the</a:t>
                      </a:r>
                      <a:r>
                        <a:rPr lang="nl-NL" sz="2400" baseline="0" dirty="0"/>
                        <a:t> </a:t>
                      </a:r>
                      <a:r>
                        <a:rPr lang="nl-NL" sz="2400" b="1" baseline="0" dirty="0"/>
                        <a:t>most</a:t>
                      </a:r>
                      <a:r>
                        <a:rPr lang="nl-NL" sz="2400" baseline="0" dirty="0"/>
                        <a:t> </a:t>
                      </a:r>
                      <a:r>
                        <a:rPr lang="nl-NL" sz="2400" baseline="0" dirty="0" err="1"/>
                        <a:t>difficult</a:t>
                      </a:r>
                      <a:endParaRPr lang="nl-NL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2400" dirty="0" err="1"/>
                        <a:t>Careful</a:t>
                      </a:r>
                      <a:endParaRPr lang="nl-NL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b="1" dirty="0"/>
                        <a:t>More</a:t>
                      </a:r>
                      <a:r>
                        <a:rPr lang="nl-NL" sz="2400" dirty="0"/>
                        <a:t> </a:t>
                      </a:r>
                      <a:r>
                        <a:rPr lang="nl-NL" sz="2400" dirty="0" err="1"/>
                        <a:t>careful</a:t>
                      </a:r>
                      <a:r>
                        <a:rPr lang="nl-NL" sz="2400" dirty="0"/>
                        <a:t> </a:t>
                      </a:r>
                      <a:r>
                        <a:rPr lang="nl-NL" sz="2400" b="1" dirty="0" err="1"/>
                        <a:t>than</a:t>
                      </a:r>
                      <a:endParaRPr lang="nl-NL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b="1" dirty="0" err="1"/>
                        <a:t>the</a:t>
                      </a:r>
                      <a:r>
                        <a:rPr lang="nl-NL" sz="2400" baseline="0" dirty="0"/>
                        <a:t> </a:t>
                      </a:r>
                      <a:r>
                        <a:rPr lang="nl-NL" sz="2400" b="1" baseline="0" dirty="0"/>
                        <a:t>most</a:t>
                      </a:r>
                      <a:r>
                        <a:rPr lang="nl-NL" sz="2400" baseline="0" dirty="0"/>
                        <a:t> </a:t>
                      </a:r>
                      <a:r>
                        <a:rPr lang="nl-NL" sz="2400" baseline="0" dirty="0" err="1"/>
                        <a:t>careful</a:t>
                      </a:r>
                      <a:endParaRPr lang="nl-NL" sz="24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2400" dirty="0" err="1"/>
                        <a:t>Pleasant</a:t>
                      </a:r>
                      <a:r>
                        <a:rPr lang="nl-NL" sz="2400" dirty="0"/>
                        <a:t> 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b="1" dirty="0"/>
                        <a:t>More</a:t>
                      </a:r>
                      <a:r>
                        <a:rPr lang="nl-NL" sz="2400" dirty="0"/>
                        <a:t> </a:t>
                      </a:r>
                      <a:r>
                        <a:rPr lang="nl-NL" sz="2400" dirty="0" err="1"/>
                        <a:t>pleasant</a:t>
                      </a:r>
                      <a:r>
                        <a:rPr lang="nl-NL" sz="2400" dirty="0"/>
                        <a:t> </a:t>
                      </a:r>
                      <a:r>
                        <a:rPr lang="nl-NL" sz="2400" b="1" dirty="0" err="1"/>
                        <a:t>than</a:t>
                      </a:r>
                      <a:endParaRPr lang="nl-NL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b="1" baseline="0" dirty="0" err="1"/>
                        <a:t>the</a:t>
                      </a:r>
                      <a:r>
                        <a:rPr lang="nl-NL" sz="2400" baseline="0" dirty="0"/>
                        <a:t> </a:t>
                      </a:r>
                      <a:r>
                        <a:rPr lang="nl-NL" sz="2400" b="1" baseline="0" dirty="0"/>
                        <a:t>most</a:t>
                      </a:r>
                      <a:r>
                        <a:rPr lang="nl-NL" sz="2400" baseline="0" dirty="0"/>
                        <a:t> </a:t>
                      </a:r>
                      <a:r>
                        <a:rPr lang="nl-NL" sz="2400" baseline="0" dirty="0" err="1"/>
                        <a:t>pleasant</a:t>
                      </a:r>
                      <a:endParaRPr lang="nl-NL" sz="2400" baseline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nl-NL" sz="2400" dirty="0" err="1"/>
                        <a:t>Helpful</a:t>
                      </a:r>
                      <a:r>
                        <a:rPr lang="nl-NL" sz="2400" dirty="0"/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b="1" dirty="0"/>
                        <a:t>More</a:t>
                      </a:r>
                      <a:r>
                        <a:rPr lang="nl-NL" sz="2400" dirty="0"/>
                        <a:t> </a:t>
                      </a:r>
                      <a:r>
                        <a:rPr lang="nl-NL" sz="2400" dirty="0" err="1"/>
                        <a:t>helpful</a:t>
                      </a:r>
                      <a:r>
                        <a:rPr lang="nl-NL" sz="2400" dirty="0"/>
                        <a:t> </a:t>
                      </a:r>
                      <a:r>
                        <a:rPr lang="nl-NL" sz="2400" b="1" dirty="0" err="1"/>
                        <a:t>than</a:t>
                      </a:r>
                      <a:endParaRPr lang="nl-NL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nl-NL" sz="2400" b="1" dirty="0" err="1"/>
                        <a:t>the</a:t>
                      </a:r>
                      <a:r>
                        <a:rPr lang="nl-NL" sz="2400" b="0" dirty="0"/>
                        <a:t> </a:t>
                      </a:r>
                      <a:r>
                        <a:rPr lang="nl-NL" sz="2400" b="1" dirty="0"/>
                        <a:t>most</a:t>
                      </a:r>
                      <a:r>
                        <a:rPr lang="nl-NL" sz="2400" b="0" dirty="0"/>
                        <a:t> </a:t>
                      </a:r>
                      <a:r>
                        <a:rPr lang="nl-NL" sz="2400" b="0" dirty="0" err="1"/>
                        <a:t>helpful</a:t>
                      </a:r>
                      <a:endParaRPr lang="nl-NL" sz="2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pic>
        <p:nvPicPr>
          <p:cNvPr id="6" name="Afbeelding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4793257"/>
            <a:ext cx="3124944" cy="1757781"/>
          </a:xfrm>
          <a:prstGeom prst="rect">
            <a:avLst/>
          </a:prstGeom>
        </p:spPr>
      </p:pic>
      <p:sp>
        <p:nvSpPr>
          <p:cNvPr id="7" name="Tekstvak 6"/>
          <p:cNvSpPr txBox="1"/>
          <p:nvPr/>
        </p:nvSpPr>
        <p:spPr>
          <a:xfrm>
            <a:off x="813445" y="3830314"/>
            <a:ext cx="77768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3000" dirty="0"/>
              <a:t>The </a:t>
            </a:r>
            <a:r>
              <a:rPr lang="nl-NL" sz="3000" dirty="0" err="1"/>
              <a:t>crocodile</a:t>
            </a:r>
            <a:r>
              <a:rPr lang="nl-NL" sz="3000" dirty="0"/>
              <a:t> is </a:t>
            </a:r>
            <a:r>
              <a:rPr lang="nl-NL" sz="3000" b="1" dirty="0"/>
              <a:t>the most </a:t>
            </a:r>
            <a:r>
              <a:rPr lang="nl-NL" sz="3000" b="1" dirty="0" err="1"/>
              <a:t>dangerous</a:t>
            </a:r>
            <a:r>
              <a:rPr lang="nl-NL" sz="3000" dirty="0"/>
              <a:t> </a:t>
            </a:r>
            <a:r>
              <a:rPr lang="nl-NL" sz="3000" dirty="0" err="1"/>
              <a:t>creature</a:t>
            </a:r>
            <a:r>
              <a:rPr lang="nl-NL" sz="3000" dirty="0"/>
              <a:t> in the Amazone</a:t>
            </a:r>
          </a:p>
        </p:txBody>
      </p:sp>
      <p:sp>
        <p:nvSpPr>
          <p:cNvPr id="3" name="Rechthoek 2">
            <a:extLst>
              <a:ext uri="{FF2B5EF4-FFF2-40B4-BE49-F238E27FC236}">
                <a16:creationId xmlns:a16="http://schemas.microsoft.com/office/drawing/2014/main" id="{DBBF5264-B151-4F12-9F5A-353E7E0C6C9D}"/>
              </a:ext>
            </a:extLst>
          </p:cNvPr>
          <p:cNvSpPr/>
          <p:nvPr/>
        </p:nvSpPr>
        <p:spPr>
          <a:xfrm>
            <a:off x="790957" y="2810185"/>
            <a:ext cx="704744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3000" dirty="0" err="1"/>
              <a:t>This</a:t>
            </a:r>
            <a:r>
              <a:rPr lang="nl-NL" sz="3000" dirty="0"/>
              <a:t> test was </a:t>
            </a:r>
            <a:r>
              <a:rPr lang="nl-NL" sz="3000" b="1" dirty="0"/>
              <a:t>more </a:t>
            </a:r>
            <a:r>
              <a:rPr lang="nl-NL" sz="3000" b="1" dirty="0" err="1"/>
              <a:t>difficult</a:t>
            </a:r>
            <a:r>
              <a:rPr lang="nl-NL" sz="3000" b="1" dirty="0"/>
              <a:t> </a:t>
            </a:r>
            <a:r>
              <a:rPr lang="nl-NL" sz="3000" b="1" dirty="0" err="1"/>
              <a:t>than</a:t>
            </a:r>
            <a:r>
              <a:rPr lang="nl-NL" sz="3000" dirty="0"/>
              <a:t> I </a:t>
            </a:r>
            <a:r>
              <a:rPr lang="nl-NL" sz="3000" dirty="0" err="1"/>
              <a:t>expected</a:t>
            </a:r>
            <a:r>
              <a:rPr lang="nl-NL" sz="3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4766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err="1"/>
              <a:t>Comparison</a:t>
            </a:r>
            <a:r>
              <a:rPr lang="nl-NL" dirty="0"/>
              <a:t> “as…….as”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sz="2400" dirty="0"/>
              <a:t>Deze ring is </a:t>
            </a:r>
            <a:r>
              <a:rPr lang="nl-NL" sz="2400" b="1" dirty="0">
                <a:solidFill>
                  <a:schemeClr val="accent1"/>
                </a:solidFill>
              </a:rPr>
              <a:t>even</a:t>
            </a:r>
            <a:r>
              <a:rPr lang="nl-NL" sz="2400" b="1" dirty="0"/>
              <a:t> </a:t>
            </a:r>
            <a:r>
              <a:rPr lang="nl-NL" sz="2400" dirty="0"/>
              <a:t>mooi </a:t>
            </a:r>
            <a:r>
              <a:rPr lang="nl-NL" sz="2400" b="1" dirty="0">
                <a:solidFill>
                  <a:schemeClr val="accent1"/>
                </a:solidFill>
              </a:rPr>
              <a:t>als</a:t>
            </a:r>
            <a:r>
              <a:rPr lang="nl-NL" sz="2400" b="1" dirty="0"/>
              <a:t> </a:t>
            </a:r>
            <a:r>
              <a:rPr lang="nl-NL" sz="2400" dirty="0"/>
              <a:t>mijn ring.</a:t>
            </a:r>
          </a:p>
          <a:p>
            <a:pPr marL="0" indent="0">
              <a:buNone/>
            </a:pPr>
            <a:r>
              <a:rPr lang="nl-NL" sz="2400" dirty="0" err="1"/>
              <a:t>This</a:t>
            </a:r>
            <a:r>
              <a:rPr lang="nl-NL" sz="2400" dirty="0"/>
              <a:t> ring is </a:t>
            </a:r>
            <a:r>
              <a:rPr lang="nl-NL" sz="2400" b="1" dirty="0">
                <a:solidFill>
                  <a:schemeClr val="accent1"/>
                </a:solidFill>
              </a:rPr>
              <a:t>as</a:t>
            </a:r>
            <a:r>
              <a:rPr lang="nl-NL" sz="2400" b="1" dirty="0"/>
              <a:t> </a:t>
            </a:r>
            <a:r>
              <a:rPr lang="nl-NL" sz="2400" dirty="0" err="1"/>
              <a:t>pretty</a:t>
            </a:r>
            <a:r>
              <a:rPr lang="nl-NL" sz="2400" dirty="0"/>
              <a:t> </a:t>
            </a:r>
            <a:r>
              <a:rPr lang="nl-NL" sz="2400" b="1" dirty="0">
                <a:solidFill>
                  <a:schemeClr val="accent1"/>
                </a:solidFill>
              </a:rPr>
              <a:t>as</a:t>
            </a:r>
            <a:r>
              <a:rPr lang="nl-NL" sz="2400" b="1" dirty="0"/>
              <a:t> </a:t>
            </a:r>
            <a:r>
              <a:rPr lang="nl-NL" sz="2400" dirty="0" err="1"/>
              <a:t>my</a:t>
            </a:r>
            <a:r>
              <a:rPr lang="nl-NL" sz="2400" dirty="0"/>
              <a:t> ring.</a:t>
            </a:r>
          </a:p>
          <a:p>
            <a:endParaRPr lang="nl-NL" sz="2400" dirty="0"/>
          </a:p>
          <a:p>
            <a:endParaRPr lang="nl-NL" sz="2400" dirty="0"/>
          </a:p>
          <a:p>
            <a:pPr marL="0" indent="0">
              <a:buNone/>
            </a:pPr>
            <a:r>
              <a:rPr lang="nl-NL" sz="2400" dirty="0"/>
              <a:t>Mijn broer is </a:t>
            </a:r>
            <a:r>
              <a:rPr lang="nl-NL" sz="2400" b="1" dirty="0">
                <a:solidFill>
                  <a:schemeClr val="accent1"/>
                </a:solidFill>
              </a:rPr>
              <a:t>even</a:t>
            </a:r>
            <a:r>
              <a:rPr lang="nl-NL" sz="2400" dirty="0">
                <a:solidFill>
                  <a:srgbClr val="7030A0"/>
                </a:solidFill>
              </a:rPr>
              <a:t> </a:t>
            </a:r>
            <a:r>
              <a:rPr lang="nl-NL" sz="2400" dirty="0"/>
              <a:t>grappig </a:t>
            </a:r>
            <a:r>
              <a:rPr lang="nl-NL" sz="2400" b="1" dirty="0">
                <a:solidFill>
                  <a:schemeClr val="accent1"/>
                </a:solidFill>
              </a:rPr>
              <a:t>als</a:t>
            </a:r>
            <a:r>
              <a:rPr lang="nl-NL" sz="2400" b="1" dirty="0"/>
              <a:t> </a:t>
            </a:r>
            <a:r>
              <a:rPr lang="nl-NL" sz="2400" dirty="0" err="1"/>
              <a:t>Jim</a:t>
            </a:r>
            <a:endParaRPr lang="nl-NL" sz="2400" dirty="0"/>
          </a:p>
          <a:p>
            <a:pPr marL="0" indent="0">
              <a:buNone/>
            </a:pPr>
            <a:r>
              <a:rPr lang="nl-NL" sz="2400" dirty="0"/>
              <a:t>My </a:t>
            </a:r>
            <a:r>
              <a:rPr lang="nl-NL" sz="2400" dirty="0" err="1"/>
              <a:t>brother</a:t>
            </a:r>
            <a:r>
              <a:rPr lang="nl-NL" sz="2400" dirty="0"/>
              <a:t> is </a:t>
            </a:r>
            <a:r>
              <a:rPr lang="nl-NL" sz="2400" b="1" dirty="0">
                <a:solidFill>
                  <a:schemeClr val="accent1"/>
                </a:solidFill>
              </a:rPr>
              <a:t>as</a:t>
            </a:r>
            <a:r>
              <a:rPr lang="nl-NL" sz="2400" b="1" dirty="0"/>
              <a:t> </a:t>
            </a:r>
            <a:r>
              <a:rPr lang="nl-NL" sz="2400" dirty="0" err="1"/>
              <a:t>funny</a:t>
            </a:r>
            <a:r>
              <a:rPr lang="nl-NL" sz="2400" dirty="0"/>
              <a:t> </a:t>
            </a:r>
            <a:r>
              <a:rPr lang="nl-NL" sz="2400" b="1" dirty="0">
                <a:solidFill>
                  <a:schemeClr val="accent1"/>
                </a:solidFill>
              </a:rPr>
              <a:t>as</a:t>
            </a:r>
            <a:r>
              <a:rPr lang="nl-NL" sz="2400" dirty="0">
                <a:solidFill>
                  <a:srgbClr val="7030A0"/>
                </a:solidFill>
              </a:rPr>
              <a:t> </a:t>
            </a:r>
            <a:r>
              <a:rPr lang="nl-NL" sz="2400" dirty="0" err="1"/>
              <a:t>Jim</a:t>
            </a:r>
            <a:r>
              <a:rPr lang="nl-NL" sz="2400" dirty="0"/>
              <a:t>.</a:t>
            </a:r>
          </a:p>
        </p:txBody>
      </p:sp>
      <p:pic>
        <p:nvPicPr>
          <p:cNvPr id="4098" name="Picture 2" descr="Afbeeldingsresultaat voor laughing emoji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365104"/>
            <a:ext cx="2324100" cy="1971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8263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teerbaar">
  <a:themeElements>
    <a:clrScheme name="Citeerbaar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00C6BB"/>
      </a:accent1>
      <a:accent2>
        <a:srgbClr val="6FEBA0"/>
      </a:accent2>
      <a:accent3>
        <a:srgbClr val="B6DF5E"/>
      </a:accent3>
      <a:accent4>
        <a:srgbClr val="EFB251"/>
      </a:accent4>
      <a:accent5>
        <a:srgbClr val="EF755F"/>
      </a:accent5>
      <a:accent6>
        <a:srgbClr val="ED515C"/>
      </a:accent6>
      <a:hlink>
        <a:srgbClr val="8F8F8F"/>
      </a:hlink>
      <a:folHlink>
        <a:srgbClr val="A5A5A5"/>
      </a:folHlink>
    </a:clrScheme>
    <a:fontScheme name="Citeerbaar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iteerbaar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6F3559E9-1A4C-49D8-94D4-F41003531C4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TM03457503[[fn=Citeerbaar]]</Template>
  <TotalTime>14</TotalTime>
  <Words>170</Words>
  <Application>Microsoft Office PowerPoint</Application>
  <PresentationFormat>Diavoorstelling (4:3)</PresentationFormat>
  <Paragraphs>62</Paragraphs>
  <Slides>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8" baseType="lpstr">
      <vt:lpstr>Century Gothic</vt:lpstr>
      <vt:lpstr>Wingdings 2</vt:lpstr>
      <vt:lpstr>Citeerbaar</vt:lpstr>
      <vt:lpstr>Trappen van vergelijking</vt:lpstr>
      <vt:lpstr>Trappen van vergelijking</vt:lpstr>
      <vt:lpstr>1 of 2 lettergrepen</vt:lpstr>
      <vt:lpstr>3 of meer lettergrepen</vt:lpstr>
      <vt:lpstr>Comparison “as…….as”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Trappen van vergelijking</dc:title>
  <dc:creator>Schot, R.L.J.</dc:creator>
  <cp:lastModifiedBy>Schot, R.L.J.</cp:lastModifiedBy>
  <cp:revision>1</cp:revision>
  <dcterms:created xsi:type="dcterms:W3CDTF">2021-11-29T10:21:05Z</dcterms:created>
  <dcterms:modified xsi:type="dcterms:W3CDTF">2021-11-29T10:35:40Z</dcterms:modified>
</cp:coreProperties>
</file>