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652C73-D38A-4AD4-B744-5FF9A3146526}" v="4" dt="2020-09-16T07:15:38.9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05652C73-D38A-4AD4-B744-5FF9A3146526}"/>
    <pc:docChg chg="undo custSel mod modSld">
      <pc:chgData name="Schot, R.L.J." userId="809a0d5f-f967-4cd2-9a01-7625662a00b2" providerId="ADAL" clId="{05652C73-D38A-4AD4-B744-5FF9A3146526}" dt="2020-09-16T07:25:03.007" v="16" actId="14100"/>
      <pc:docMkLst>
        <pc:docMk/>
      </pc:docMkLst>
      <pc:sldChg chg="addSp delSp modSp mod setBg">
        <pc:chgData name="Schot, R.L.J." userId="809a0d5f-f967-4cd2-9a01-7625662a00b2" providerId="ADAL" clId="{05652C73-D38A-4AD4-B744-5FF9A3146526}" dt="2020-09-16T07:25:03.007" v="16" actId="14100"/>
        <pc:sldMkLst>
          <pc:docMk/>
          <pc:sldMk cId="1033626615" sldId="257"/>
        </pc:sldMkLst>
        <pc:spChg chg="mod">
          <ac:chgData name="Schot, R.L.J." userId="809a0d5f-f967-4cd2-9a01-7625662a00b2" providerId="ADAL" clId="{05652C73-D38A-4AD4-B744-5FF9A3146526}" dt="2020-09-16T07:15:57.135" v="9" actId="14100"/>
          <ac:spMkLst>
            <pc:docMk/>
            <pc:sldMk cId="1033626615" sldId="257"/>
            <ac:spMk id="2" creationId="{5B6D4874-A04F-4BF6-B97F-800A10FE458E}"/>
          </ac:spMkLst>
        </pc:spChg>
        <pc:spChg chg="mod ord">
          <ac:chgData name="Schot, R.L.J." userId="809a0d5f-f967-4cd2-9a01-7625662a00b2" providerId="ADAL" clId="{05652C73-D38A-4AD4-B744-5FF9A3146526}" dt="2020-09-16T07:25:03.007" v="16" actId="14100"/>
          <ac:spMkLst>
            <pc:docMk/>
            <pc:sldMk cId="1033626615" sldId="257"/>
            <ac:spMk id="3" creationId="{EAE1DE75-06A7-43F2-BAD3-7A74F39BAEE9}"/>
          </ac:spMkLst>
        </pc:spChg>
        <pc:spChg chg="add del">
          <ac:chgData name="Schot, R.L.J." userId="809a0d5f-f967-4cd2-9a01-7625662a00b2" providerId="ADAL" clId="{05652C73-D38A-4AD4-B744-5FF9A3146526}" dt="2020-09-16T07:15:44.723" v="5" actId="26606"/>
          <ac:spMkLst>
            <pc:docMk/>
            <pc:sldMk cId="1033626615" sldId="257"/>
            <ac:spMk id="73" creationId="{F4C0B10B-D2C4-4A54-AFAD-3D27DF88BB37}"/>
          </ac:spMkLst>
        </pc:spChg>
        <pc:spChg chg="add">
          <ac:chgData name="Schot, R.L.J." userId="809a0d5f-f967-4cd2-9a01-7625662a00b2" providerId="ADAL" clId="{05652C73-D38A-4AD4-B744-5FF9A3146526}" dt="2020-09-16T07:15:44.739" v="6" actId="26606"/>
          <ac:spMkLst>
            <pc:docMk/>
            <pc:sldMk cId="1033626615" sldId="257"/>
            <ac:spMk id="77" creationId="{F9A95BEE-6BB1-4A28-A8E6-A34B2E42EF87}"/>
          </ac:spMkLst>
        </pc:spChg>
        <pc:spChg chg="add">
          <ac:chgData name="Schot, R.L.J." userId="809a0d5f-f967-4cd2-9a01-7625662a00b2" providerId="ADAL" clId="{05652C73-D38A-4AD4-B744-5FF9A3146526}" dt="2020-09-16T07:15:44.739" v="6" actId="26606"/>
          <ac:spMkLst>
            <pc:docMk/>
            <pc:sldMk cId="1033626615" sldId="257"/>
            <ac:spMk id="1030" creationId="{F56F5174-31D9-4DBB-AAB7-A1FD7BDB1352}"/>
          </ac:spMkLst>
        </pc:spChg>
        <pc:grpChg chg="add del">
          <ac:chgData name="Schot, R.L.J." userId="809a0d5f-f967-4cd2-9a01-7625662a00b2" providerId="ADAL" clId="{05652C73-D38A-4AD4-B744-5FF9A3146526}" dt="2020-09-16T07:15:44.723" v="5" actId="26606"/>
          <ac:grpSpMkLst>
            <pc:docMk/>
            <pc:sldMk cId="1033626615" sldId="257"/>
            <ac:grpSpMk id="75" creationId="{B6BADB90-C74B-40D6-86DC-503F65FCE8DC}"/>
          </ac:grpSpMkLst>
        </pc:grpChg>
        <pc:picChg chg="add del">
          <ac:chgData name="Schot, R.L.J." userId="809a0d5f-f967-4cd2-9a01-7625662a00b2" providerId="ADAL" clId="{05652C73-D38A-4AD4-B744-5FF9A3146526}" dt="2020-09-16T07:15:28.062" v="1"/>
          <ac:picMkLst>
            <pc:docMk/>
            <pc:sldMk cId="1033626615" sldId="257"/>
            <ac:picMk id="1026" creationId="{DF5F6B07-0928-4BA9-9FF9-628EA8D41554}"/>
          </ac:picMkLst>
        </pc:picChg>
        <pc:picChg chg="add mod">
          <ac:chgData name="Schot, R.L.J." userId="809a0d5f-f967-4cd2-9a01-7625662a00b2" providerId="ADAL" clId="{05652C73-D38A-4AD4-B744-5FF9A3146526}" dt="2020-09-16T07:15:44.739" v="6" actId="26606"/>
          <ac:picMkLst>
            <pc:docMk/>
            <pc:sldMk cId="1033626615" sldId="257"/>
            <ac:picMk id="1028" creationId="{C69077DC-896B-4A1F-A3F9-80CBE6FDA12F}"/>
          </ac:picMkLst>
        </pc:picChg>
        <pc:picChg chg="add">
          <ac:chgData name="Schot, R.L.J." userId="809a0d5f-f967-4cd2-9a01-7625662a00b2" providerId="ADAL" clId="{05652C73-D38A-4AD4-B744-5FF9A3146526}" dt="2020-09-16T07:15:44.739" v="6" actId="26606"/>
          <ac:picMkLst>
            <pc:docMk/>
            <pc:sldMk cId="1033626615" sldId="257"/>
            <ac:picMk id="1031" creationId="{AE113210-7872-481A-ADE6-3A05CCAF5EB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D6916-C669-433A-BB34-44F7C288C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D873F6-0EC0-47E3-9B7A-7120828C5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E092E3-A844-4A55-811E-62A843144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5D6AB9-7DB0-40BA-AAF0-AEE703B2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1E6FA8-5C59-4B59-B451-DF21C32AB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5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38E97-BD64-4191-93F8-9652E1960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16C92DE-7E91-470B-ACE0-27343650B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F45079-C68D-4854-AC86-251FAD32D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DBFCE7-1EEA-4F25-B0DB-16F468D4F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06D892-2433-4C90-9B80-40E216470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53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FE9ACA-C768-41E4-99CC-0790B54D8E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6B8D6D-8A08-485B-A413-C58DF4500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1F3630-48FB-4E99-ADDD-B6F812E69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7344FC-E06D-4C55-9E05-5A9087F5F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E5C25C-E2BA-493A-8B22-141CF9370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77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E58E4-1A50-4F31-8ABD-C18FCA36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09A15E-15D0-4CD5-B014-90CBA9FFD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EF2034-6389-444F-AB03-631A7CEEC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0CDF7F-0995-461E-A68B-C84E72E2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ADDCCDD-3273-46AC-B8C4-0D99401A3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61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6FFA6-12AA-43DD-B1B9-8EA2C97B2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C1F109-A009-420F-8DEB-3C69B7A3E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AA4EA7-8466-4512-B4A2-F7CC2860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6BC0E6-8AAA-40E9-A9D0-0A9123A05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D18F90-3FBC-46C0-9207-6AAA577B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9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8DD556-F0DA-4C88-8081-B86159D55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065C05-BF0C-4C7A-9403-6E46690A69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574E50-1129-4561-B892-B781101A2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3853554-87F0-4D8E-9945-B17894BF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7B0223-9627-423D-8E6D-43858EB7B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3F54D07-6D66-4C6A-8B63-516617B31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985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B6AA4-56F2-41B1-830C-16E6A08D4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667A296-23D3-476D-88AB-993D4838D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7C60D55-0604-4FF8-BB93-5946197EF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6DF8E52-4366-4A23-AA09-49314A68D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B23C4FA-4E43-44D0-846B-1D1D0933FB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FC5252E-8222-4B82-8E34-21294ABDA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00935F-E5C7-42FC-B350-0A4241C1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827FD38-6784-41AE-BCF8-51828D224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59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D48B0-E0F4-4C19-B165-77426DFD2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B35A89E-AA9C-419C-A0C1-985DA6CA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4A3FC91-18DF-4C79-976E-C8D28779A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6CA2C8-1BC6-428A-9E3A-25E94313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44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B08497B-F770-4AFD-8965-D5231830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513CD52-54BE-4357-93A6-EE79F7AB4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E82D5C7-9274-480F-8CBF-7A96F32C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45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A0F17-C6FC-4B57-80F2-39038E363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D5BCDA-D188-4322-B1FB-D5614802C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0F141E5-3D03-4F37-B29F-37EE419D3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2C6C93-1B5B-4AA8-967A-ABDADF930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C62CCF-3B32-4DBF-9E5B-066EE278D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3329AFA-64D4-42F9-9FDC-62703BFFE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9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7A7CD0-D314-4AC8-9C57-3ED8C839B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E24BCBA-7501-4B92-A795-D0EC73B67E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31D6BDA-9340-46D9-ABDD-A21E325A8C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413DC1-52E3-48C0-9830-A07A704ED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CD5C13-26F5-48A6-AF34-B24AC3E1E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D74DA2B-0F89-43CF-B59E-CF7FE9273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14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FAE284F-AA0D-4A7B-ADA3-AEAD8D39B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56F195-C90A-43FA-9ABA-2B6F285E0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72B76E-63A8-4758-9C38-A7F640816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4DB83-32A8-425B-9FC7-EF8447B9E46D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645BAB-0420-4932-9966-D908D8A78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6F7E0B-D845-416D-9440-305894BDB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91043-8F1F-4DF0-BBC2-71AAF8D57C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82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AED4D8-ABF4-440C-BF13-898940945D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Articles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A51B05-DEEC-4C00-A9FB-F1F22FB781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386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72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4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6D4874-A04F-4BF6-B97F-800A10FE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911545"/>
          </a:xfrm>
        </p:spPr>
        <p:txBody>
          <a:bodyPr>
            <a:normAutofit/>
          </a:bodyPr>
          <a:lstStyle/>
          <a:p>
            <a:r>
              <a:rPr lang="nl-NL" b="1" dirty="0" err="1">
                <a:solidFill>
                  <a:srgbClr val="000000"/>
                </a:solidFill>
              </a:rPr>
              <a:t>Articles</a:t>
            </a:r>
            <a:r>
              <a:rPr lang="nl-NL" b="1" dirty="0">
                <a:solidFill>
                  <a:srgbClr val="000000"/>
                </a:solidFill>
              </a:rPr>
              <a:t>. </a:t>
            </a:r>
            <a:r>
              <a:rPr lang="nl-NL" b="1" dirty="0" err="1">
                <a:solidFill>
                  <a:srgbClr val="000000"/>
                </a:solidFill>
              </a:rPr>
              <a:t>Chapter</a:t>
            </a:r>
            <a:r>
              <a:rPr lang="nl-NL" b="1" dirty="0">
                <a:solidFill>
                  <a:srgbClr val="000000"/>
                </a:solidFill>
              </a:rPr>
              <a:t> 1</a:t>
            </a:r>
          </a:p>
        </p:txBody>
      </p:sp>
      <p:sp>
        <p:nvSpPr>
          <p:cNvPr id="77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De bronafbeelding bekijken">
            <a:extLst>
              <a:ext uri="{FF2B5EF4-FFF2-40B4-BE49-F238E27FC236}">
                <a16:creationId xmlns:a16="http://schemas.microsoft.com/office/drawing/2014/main" id="{C69077DC-896B-4A1F-A3F9-80CBE6FDA1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5" r="-3" b="523"/>
          <a:stretch/>
        </p:blipFill>
        <p:spPr bwMode="auto"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E1DE75-06A7-43F2-BAD3-7A74F39BA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581" y="1714500"/>
            <a:ext cx="6555419" cy="4346471"/>
          </a:xfrm>
        </p:spPr>
        <p:txBody>
          <a:bodyPr anchor="ctr">
            <a:no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A = een. 	Het volgende woord begint 		met een medeklinker.</a:t>
            </a:r>
            <a:br>
              <a:rPr lang="nl-NL" dirty="0">
                <a:solidFill>
                  <a:srgbClr val="000000"/>
                </a:solidFill>
              </a:rPr>
            </a:br>
            <a:r>
              <a:rPr lang="nl-NL" dirty="0">
                <a:solidFill>
                  <a:srgbClr val="000000"/>
                </a:solidFill>
              </a:rPr>
              <a:t>	</a:t>
            </a:r>
            <a:r>
              <a:rPr lang="nl-NL" i="1" dirty="0">
                <a:solidFill>
                  <a:srgbClr val="000000"/>
                </a:solidFill>
              </a:rPr>
              <a:t>A </a:t>
            </a:r>
            <a:r>
              <a:rPr lang="nl-NL" i="1" dirty="0" err="1">
                <a:solidFill>
                  <a:srgbClr val="000000"/>
                </a:solidFill>
              </a:rPr>
              <a:t>cat</a:t>
            </a:r>
            <a:endParaRPr lang="nl-NL" i="1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An = een</a:t>
            </a:r>
            <a:r>
              <a:rPr lang="nl-NL" i="1" dirty="0">
                <a:solidFill>
                  <a:srgbClr val="000000"/>
                </a:solidFill>
              </a:rPr>
              <a:t>. 	</a:t>
            </a:r>
            <a:r>
              <a:rPr lang="nl-NL" dirty="0">
                <a:solidFill>
                  <a:srgbClr val="000000"/>
                </a:solidFill>
              </a:rPr>
              <a:t> Het volgende woord begint 	met een klinker.</a:t>
            </a:r>
            <a:br>
              <a:rPr lang="nl-NL" dirty="0">
                <a:solidFill>
                  <a:srgbClr val="000000"/>
                </a:solidFill>
              </a:rPr>
            </a:br>
            <a:r>
              <a:rPr lang="nl-NL" dirty="0">
                <a:solidFill>
                  <a:srgbClr val="000000"/>
                </a:solidFill>
              </a:rPr>
              <a:t>	</a:t>
            </a:r>
            <a:r>
              <a:rPr lang="nl-NL" i="1" dirty="0">
                <a:solidFill>
                  <a:srgbClr val="000000"/>
                </a:solidFill>
              </a:rPr>
              <a:t>An </a:t>
            </a:r>
            <a:r>
              <a:rPr lang="nl-NL" i="1" dirty="0" err="1">
                <a:solidFill>
                  <a:srgbClr val="000000"/>
                </a:solidFill>
              </a:rPr>
              <a:t>apple</a:t>
            </a:r>
            <a:r>
              <a:rPr lang="nl-NL" i="1" dirty="0">
                <a:solidFill>
                  <a:srgbClr val="000000"/>
                </a:solidFill>
              </a:rPr>
              <a:t>, </a:t>
            </a:r>
            <a:r>
              <a:rPr lang="nl-NL" i="1" dirty="0" err="1">
                <a:solidFill>
                  <a:srgbClr val="000000"/>
                </a:solidFill>
              </a:rPr>
              <a:t>an</a:t>
            </a:r>
            <a:r>
              <a:rPr lang="nl-NL" i="1" dirty="0">
                <a:solidFill>
                  <a:srgbClr val="000000"/>
                </a:solidFill>
              </a:rPr>
              <a:t> </a:t>
            </a:r>
            <a:r>
              <a:rPr lang="nl-NL" i="1" dirty="0" err="1">
                <a:solidFill>
                  <a:srgbClr val="000000"/>
                </a:solidFill>
              </a:rPr>
              <a:t>idea</a:t>
            </a:r>
            <a:endParaRPr lang="nl-NL" i="1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The = de, het. </a:t>
            </a:r>
            <a:br>
              <a:rPr lang="nl-NL" dirty="0">
                <a:solidFill>
                  <a:srgbClr val="000000"/>
                </a:solidFill>
              </a:rPr>
            </a:br>
            <a:r>
              <a:rPr lang="nl-NL" dirty="0">
                <a:solidFill>
                  <a:srgbClr val="000000"/>
                </a:solidFill>
              </a:rPr>
              <a:t>	</a:t>
            </a:r>
            <a:r>
              <a:rPr lang="nl-NL" i="1" dirty="0">
                <a:solidFill>
                  <a:srgbClr val="000000"/>
                </a:solidFill>
              </a:rPr>
              <a:t>The </a:t>
            </a:r>
            <a:r>
              <a:rPr lang="nl-NL" i="1" dirty="0" err="1">
                <a:solidFill>
                  <a:srgbClr val="000000"/>
                </a:solidFill>
              </a:rPr>
              <a:t>car</a:t>
            </a:r>
            <a:r>
              <a:rPr lang="nl-NL" i="1" dirty="0">
                <a:solidFill>
                  <a:srgbClr val="000000"/>
                </a:solidFill>
              </a:rPr>
              <a:t>, </a:t>
            </a:r>
            <a:r>
              <a:rPr lang="nl-NL" i="1" dirty="0" err="1">
                <a:solidFill>
                  <a:srgbClr val="000000"/>
                </a:solidFill>
              </a:rPr>
              <a:t>the</a:t>
            </a:r>
            <a:r>
              <a:rPr lang="nl-NL" i="1" dirty="0">
                <a:solidFill>
                  <a:srgbClr val="000000"/>
                </a:solidFill>
              </a:rPr>
              <a:t> dog, </a:t>
            </a:r>
            <a:r>
              <a:rPr lang="nl-NL" i="1" dirty="0" err="1">
                <a:solidFill>
                  <a:srgbClr val="000000"/>
                </a:solidFill>
              </a:rPr>
              <a:t>the</a:t>
            </a:r>
            <a:r>
              <a:rPr lang="nl-NL" i="1" dirty="0">
                <a:solidFill>
                  <a:srgbClr val="000000"/>
                </a:solidFill>
              </a:rPr>
              <a:t> </a:t>
            </a:r>
            <a:r>
              <a:rPr lang="nl-NL" i="1" dirty="0" err="1">
                <a:solidFill>
                  <a:srgbClr val="000000"/>
                </a:solidFill>
              </a:rPr>
              <a:t>idea</a:t>
            </a:r>
            <a:r>
              <a:rPr lang="nl-NL" i="1" dirty="0">
                <a:solidFill>
                  <a:srgbClr val="000000"/>
                </a:solidFill>
              </a:rPr>
              <a:t>.</a:t>
            </a:r>
          </a:p>
          <a:p>
            <a:r>
              <a:rPr lang="nl-NL" dirty="0" err="1">
                <a:solidFill>
                  <a:srgbClr val="000000"/>
                </a:solidFill>
              </a:rPr>
              <a:t>Some</a:t>
            </a:r>
            <a:r>
              <a:rPr lang="nl-NL" dirty="0">
                <a:solidFill>
                  <a:srgbClr val="000000"/>
                </a:solidFill>
              </a:rPr>
              <a:t> = een paar.</a:t>
            </a:r>
          </a:p>
          <a:p>
            <a:pPr marL="0" indent="0">
              <a:buNone/>
            </a:pPr>
            <a:r>
              <a:rPr lang="nl-NL" dirty="0">
                <a:solidFill>
                  <a:srgbClr val="000000"/>
                </a:solidFill>
              </a:rPr>
              <a:t>	</a:t>
            </a:r>
            <a:r>
              <a:rPr lang="nl-NL" i="1" dirty="0" err="1">
                <a:solidFill>
                  <a:srgbClr val="000000"/>
                </a:solidFill>
              </a:rPr>
              <a:t>Some</a:t>
            </a:r>
            <a:r>
              <a:rPr lang="nl-NL" i="1" dirty="0">
                <a:solidFill>
                  <a:srgbClr val="000000"/>
                </a:solidFill>
              </a:rPr>
              <a:t> </a:t>
            </a:r>
            <a:r>
              <a:rPr lang="nl-NL" i="1" dirty="0" err="1">
                <a:solidFill>
                  <a:srgbClr val="000000"/>
                </a:solidFill>
              </a:rPr>
              <a:t>apples</a:t>
            </a:r>
            <a:r>
              <a:rPr lang="nl-NL" i="1" dirty="0">
                <a:solidFill>
                  <a:srgbClr val="000000"/>
                </a:solidFill>
              </a:rPr>
              <a:t>, </a:t>
            </a:r>
            <a:r>
              <a:rPr lang="nl-NL" i="1" dirty="0" err="1">
                <a:solidFill>
                  <a:srgbClr val="000000"/>
                </a:solidFill>
              </a:rPr>
              <a:t>some</a:t>
            </a:r>
            <a:r>
              <a:rPr lang="nl-NL" i="1" dirty="0">
                <a:solidFill>
                  <a:srgbClr val="000000"/>
                </a:solidFill>
              </a:rPr>
              <a:t> </a:t>
            </a:r>
            <a:r>
              <a:rPr lang="nl-NL" i="1" dirty="0" err="1">
                <a:solidFill>
                  <a:srgbClr val="000000"/>
                </a:solidFill>
              </a:rPr>
              <a:t>friends</a:t>
            </a:r>
            <a:r>
              <a:rPr lang="nl-NL" i="1" dirty="0">
                <a:solidFill>
                  <a:srgbClr val="000000"/>
                </a:solidFill>
              </a:rPr>
              <a:t>.</a:t>
            </a:r>
            <a:endParaRPr 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266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FFDCE2-717D-4DCF-815A-55DD056D93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DEA575-828A-4801-9895-3D62BDF5FE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94EBAE-4BD6-4B10-8604-C07B6F32187E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cb669cbd-b26b-401e-9d26-231ede511dff"/>
    <ds:schemaRef ds:uri="http://purl.org/dc/dcmitype/"/>
    <ds:schemaRef ds:uri="http://schemas.microsoft.com/office/2006/documentManagement/types"/>
    <ds:schemaRef ds:uri="http://schemas.microsoft.com/office/infopath/2007/PartnerControls"/>
    <ds:schemaRef ds:uri="4ed492c5-460a-4161-bd18-c2e32186d98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</Words>
  <Application>Microsoft Office PowerPoint</Application>
  <PresentationFormat>Breedbeeld</PresentationFormat>
  <Paragraphs>7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Articles</vt:lpstr>
      <vt:lpstr>Articles. Chapter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</dc:title>
  <dc:creator>Schot, R.L.J.</dc:creator>
  <cp:lastModifiedBy>Schot, R.L.J.</cp:lastModifiedBy>
  <cp:revision>1</cp:revision>
  <dcterms:created xsi:type="dcterms:W3CDTF">2020-09-16T07:13:55Z</dcterms:created>
  <dcterms:modified xsi:type="dcterms:W3CDTF">2020-09-16T07:25:05Z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