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93738DD-E8E8-41E1-AD5E-3E5E92AA329E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CAC9561-44CD-43EC-9004-A97E9C80D6AA}" type="datetimeFigureOut">
              <a:rPr lang="nl-NL" smtClean="0"/>
              <a:t>18-6-2019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Present Perfect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TB 124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89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Perfect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het verleden begonnen en nog bezig</a:t>
            </a:r>
          </a:p>
          <a:p>
            <a:r>
              <a:rPr lang="nl-NL" dirty="0" smtClean="0"/>
              <a:t>In het verleden gebeurd, resultaat is nog merkbaar</a:t>
            </a:r>
          </a:p>
          <a:p>
            <a:endParaRPr lang="nl-NL" dirty="0"/>
          </a:p>
          <a:p>
            <a:r>
              <a:rPr lang="nl-NL" b="1" dirty="0" smtClean="0"/>
              <a:t>Have/Has + voltooid deelwoord</a:t>
            </a:r>
          </a:p>
          <a:p>
            <a:endParaRPr lang="nl-NL" i="1" dirty="0" smtClean="0"/>
          </a:p>
          <a:p>
            <a:r>
              <a:rPr lang="nl-NL" i="1" dirty="0" smtClean="0"/>
              <a:t>I have never </a:t>
            </a:r>
            <a:r>
              <a:rPr lang="nl-NL" i="1" dirty="0" err="1" smtClean="0"/>
              <a:t>seen</a:t>
            </a:r>
            <a:r>
              <a:rPr lang="nl-NL" i="1" dirty="0" smtClean="0"/>
              <a:t> </a:t>
            </a:r>
            <a:r>
              <a:rPr lang="nl-NL" i="1" dirty="0" err="1" smtClean="0"/>
              <a:t>that</a:t>
            </a:r>
            <a:r>
              <a:rPr lang="nl-NL" i="1" dirty="0" smtClean="0"/>
              <a:t> movie.</a:t>
            </a:r>
          </a:p>
          <a:p>
            <a:r>
              <a:rPr lang="nl-NL" i="1" dirty="0" smtClean="0"/>
              <a:t>Have </a:t>
            </a:r>
            <a:r>
              <a:rPr lang="nl-NL" i="1" dirty="0" err="1" smtClean="0"/>
              <a:t>you</a:t>
            </a:r>
            <a:r>
              <a:rPr lang="nl-NL" i="1" dirty="0" smtClean="0"/>
              <a:t> </a:t>
            </a:r>
            <a:r>
              <a:rPr lang="nl-NL" i="1" dirty="0" err="1" smtClean="0"/>
              <a:t>finished</a:t>
            </a:r>
            <a:r>
              <a:rPr lang="nl-NL" i="1" dirty="0" smtClean="0"/>
              <a:t> </a:t>
            </a:r>
            <a:r>
              <a:rPr lang="nl-NL" i="1" dirty="0" err="1" smtClean="0"/>
              <a:t>your</a:t>
            </a:r>
            <a:r>
              <a:rPr lang="nl-NL" i="1" dirty="0" smtClean="0"/>
              <a:t> </a:t>
            </a:r>
            <a:r>
              <a:rPr lang="nl-NL" i="1" dirty="0" err="1" smtClean="0"/>
              <a:t>homework</a:t>
            </a:r>
            <a:r>
              <a:rPr lang="nl-NL" i="1" dirty="0" smtClean="0"/>
              <a:t> </a:t>
            </a:r>
            <a:r>
              <a:rPr lang="nl-NL" i="1" dirty="0" err="1" smtClean="0"/>
              <a:t>yet</a:t>
            </a:r>
            <a:r>
              <a:rPr lang="nl-NL" i="1" dirty="0" smtClean="0"/>
              <a:t>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8963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Perfect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Je bent al een tijd met iets bezig</a:t>
            </a:r>
          </a:p>
          <a:p>
            <a:r>
              <a:rPr lang="nl-NL" dirty="0" smtClean="0"/>
              <a:t>De focus ligt op de actie</a:t>
            </a:r>
          </a:p>
          <a:p>
            <a:r>
              <a:rPr lang="nl-NL" dirty="0" smtClean="0"/>
              <a:t>Je bent ergens boos/geïrriteerd over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3000" dirty="0" smtClean="0"/>
              <a:t/>
            </a:r>
            <a:br>
              <a:rPr lang="nl-NL" sz="3000" dirty="0" smtClean="0"/>
            </a:br>
            <a:r>
              <a:rPr lang="nl-NL" sz="3000" i="1" dirty="0" smtClean="0"/>
              <a:t>I have been </a:t>
            </a:r>
            <a:r>
              <a:rPr lang="nl-NL" sz="3000" i="1" dirty="0" err="1" smtClean="0"/>
              <a:t>eating</a:t>
            </a:r>
            <a:r>
              <a:rPr lang="nl-NL" sz="3000" i="1" dirty="0" smtClean="0"/>
              <a:t> a lot </a:t>
            </a:r>
            <a:r>
              <a:rPr lang="nl-NL" sz="3000" i="1" dirty="0" err="1" smtClean="0"/>
              <a:t>healthier</a:t>
            </a:r>
            <a:r>
              <a:rPr lang="nl-NL" sz="3000" i="1" dirty="0" smtClean="0"/>
              <a:t> </a:t>
            </a:r>
            <a:r>
              <a:rPr lang="nl-NL" sz="3000" i="1" dirty="0" err="1" smtClean="0"/>
              <a:t>lately</a:t>
            </a:r>
            <a:r>
              <a:rPr lang="nl-NL" sz="3000" i="1" dirty="0" smtClean="0"/>
              <a:t> </a:t>
            </a: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sz="2500" dirty="0" smtClean="0"/>
              <a:t>(De focus ligt op hoe je hebt gegeten, niet op het resultaat)</a:t>
            </a:r>
            <a:br>
              <a:rPr lang="nl-NL" sz="2500" dirty="0" smtClean="0"/>
            </a:br>
            <a:endParaRPr lang="nl-NL" sz="2500" dirty="0" smtClean="0"/>
          </a:p>
          <a:p>
            <a:pPr marL="0" indent="0">
              <a:buNone/>
            </a:pPr>
            <a:r>
              <a:rPr lang="nl-NL" sz="3000" i="1" dirty="0" smtClean="0"/>
              <a:t>I have been </a:t>
            </a:r>
            <a:r>
              <a:rPr lang="nl-NL" sz="3000" i="1" dirty="0" err="1" smtClean="0"/>
              <a:t>waiting</a:t>
            </a:r>
            <a:r>
              <a:rPr lang="nl-NL" sz="3000" i="1" dirty="0" smtClean="0"/>
              <a:t> </a:t>
            </a:r>
            <a:r>
              <a:rPr lang="nl-NL" sz="3000" i="1" dirty="0" err="1" smtClean="0"/>
              <a:t>here</a:t>
            </a:r>
            <a:r>
              <a:rPr lang="nl-NL" sz="3000" i="1" dirty="0" smtClean="0"/>
              <a:t> </a:t>
            </a:r>
            <a:r>
              <a:rPr lang="nl-NL" sz="3000" i="1" dirty="0" err="1" smtClean="0"/>
              <a:t>for</a:t>
            </a:r>
            <a:r>
              <a:rPr lang="nl-NL" sz="3000" i="1" dirty="0" smtClean="0"/>
              <a:t> 30 minutes! </a:t>
            </a: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sz="2500" dirty="0" smtClean="0"/>
              <a:t>(Daar ben ik boos over)</a:t>
            </a:r>
            <a:endParaRPr lang="nl-NL" sz="2500" i="1" dirty="0"/>
          </a:p>
        </p:txBody>
      </p:sp>
    </p:spTree>
    <p:extLst>
      <p:ext uri="{BB962C8B-B14F-4D97-AF65-F5344CB8AC3E}">
        <p14:creationId xmlns:p14="http://schemas.microsoft.com/office/powerpoint/2010/main" val="116068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Perfect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500" dirty="0" smtClean="0"/>
              <a:t>Have / Has + been + </a:t>
            </a:r>
            <a:r>
              <a:rPr lang="nl-NL" sz="3500" dirty="0" err="1" smtClean="0"/>
              <a:t>ww</a:t>
            </a:r>
            <a:r>
              <a:rPr lang="nl-NL" sz="3500" dirty="0" smtClean="0"/>
              <a:t> + </a:t>
            </a:r>
            <a:r>
              <a:rPr lang="nl-NL" sz="3500" dirty="0" err="1" smtClean="0"/>
              <a:t>ing</a:t>
            </a:r>
            <a:endParaRPr lang="nl-NL" sz="3500" dirty="0"/>
          </a:p>
        </p:txBody>
      </p:sp>
    </p:spTree>
    <p:extLst>
      <p:ext uri="{BB962C8B-B14F-4D97-AF65-F5344CB8AC3E}">
        <p14:creationId xmlns:p14="http://schemas.microsoft.com/office/powerpoint/2010/main" val="337226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epast 9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A7EA52"/>
      </a:accent2>
      <a:accent3>
        <a:srgbClr val="5ECCF3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249</TotalTime>
  <Words>75</Words>
  <Application>Microsoft Office PowerPoint</Application>
  <PresentationFormat>Diavoorstelling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Aangrenzend</vt:lpstr>
      <vt:lpstr>Present Perfect Continuous</vt:lpstr>
      <vt:lpstr>Present Perfect</vt:lpstr>
      <vt:lpstr>Present Perfect Continuous</vt:lpstr>
      <vt:lpstr>Present Perfect Continuous</vt:lpstr>
    </vt:vector>
  </TitlesOfParts>
  <Company>Comenius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Continuous</dc:title>
  <dc:creator>Schot, R.L.J.</dc:creator>
  <cp:lastModifiedBy>Schot, R.L.J.</cp:lastModifiedBy>
  <cp:revision>2</cp:revision>
  <dcterms:created xsi:type="dcterms:W3CDTF">2019-06-18T07:55:38Z</dcterms:created>
  <dcterms:modified xsi:type="dcterms:W3CDTF">2019-06-18T12:05:32Z</dcterms:modified>
</cp:coreProperties>
</file>