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6766AED-DCD3-477D-B165-6D46A436E66C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8287B99-C412-41FE-8772-0705966AB02D}" type="datetimeFigureOut">
              <a:rPr lang="nl-NL" smtClean="0"/>
              <a:t>8-1-2019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204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dirty="0" smtClean="0"/>
              <a:t>Geeft </a:t>
            </a:r>
            <a:r>
              <a:rPr lang="nl-NL" sz="3000" u="sng" dirty="0" smtClean="0"/>
              <a:t>extra informatie </a:t>
            </a:r>
            <a:r>
              <a:rPr lang="nl-NL" sz="3000" dirty="0" smtClean="0"/>
              <a:t>over personen, dieren of dingen die al genoemd zijn in de zin.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dirty="0" smtClean="0"/>
              <a:t>The man, </a:t>
            </a:r>
            <a:r>
              <a:rPr lang="nl-NL" sz="3000" u="sng" dirty="0" err="1" smtClean="0"/>
              <a:t>who</a:t>
            </a:r>
            <a:r>
              <a:rPr lang="nl-NL" sz="3000" u="sng" dirty="0" smtClean="0"/>
              <a:t> </a:t>
            </a:r>
            <a:r>
              <a:rPr lang="nl-NL" sz="3000" u="sng" dirty="0" err="1" smtClean="0"/>
              <a:t>ran</a:t>
            </a:r>
            <a:r>
              <a:rPr lang="nl-NL" sz="3000" u="sng" dirty="0" smtClean="0"/>
              <a:t> way</a:t>
            </a:r>
            <a:r>
              <a:rPr lang="nl-NL" sz="3000" dirty="0" smtClean="0"/>
              <a:t>, </a:t>
            </a:r>
            <a:r>
              <a:rPr lang="nl-NL" sz="3000" dirty="0" err="1" smtClean="0"/>
              <a:t>forgot</a:t>
            </a:r>
            <a:r>
              <a:rPr lang="nl-NL" sz="3000" dirty="0" smtClean="0"/>
              <a:t> his briefcase.</a:t>
            </a:r>
            <a:endParaRPr lang="nl-NL" sz="3000" dirty="0"/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115616" y="3717032"/>
            <a:ext cx="1944215" cy="86409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6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67539"/>
            <a:ext cx="7620000" cy="4800600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 err="1" smtClean="0"/>
              <a:t>Who</a:t>
            </a:r>
            <a:endParaRPr lang="nl-NL" b="1" dirty="0" smtClean="0"/>
          </a:p>
          <a:p>
            <a:pPr marL="114300" indent="0">
              <a:buNone/>
            </a:pPr>
            <a:r>
              <a:rPr lang="nl-NL" dirty="0"/>
              <a:t> </a:t>
            </a:r>
            <a:r>
              <a:rPr lang="nl-NL" dirty="0" smtClean="0"/>
              <a:t>   Voor personen</a:t>
            </a:r>
            <a:br>
              <a:rPr lang="nl-NL" dirty="0" smtClean="0"/>
            </a:br>
            <a:r>
              <a:rPr lang="nl-NL" dirty="0" smtClean="0"/>
              <a:t>     De extra informatie is niet zo belangrijk, je kunt het weglaten</a:t>
            </a:r>
          </a:p>
          <a:p>
            <a:pPr marL="114300" indent="0">
              <a:buNone/>
            </a:pPr>
            <a:r>
              <a:rPr lang="nl-NL" dirty="0" smtClean="0"/>
              <a:t>     Er kan een komma na het zelfstandig naamwoord staan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The boy, </a:t>
            </a:r>
            <a:r>
              <a:rPr lang="nl-NL" b="1" dirty="0" err="1" smtClean="0"/>
              <a:t>who</a:t>
            </a:r>
            <a:r>
              <a:rPr lang="nl-NL" dirty="0" smtClean="0"/>
              <a:t> is </a:t>
            </a:r>
            <a:r>
              <a:rPr lang="nl-NL" dirty="0" err="1" smtClean="0"/>
              <a:t>my</a:t>
            </a:r>
            <a:r>
              <a:rPr lang="nl-NL" dirty="0" smtClean="0"/>
              <a:t> </a:t>
            </a:r>
            <a:r>
              <a:rPr lang="nl-NL" dirty="0" err="1" smtClean="0"/>
              <a:t>brother</a:t>
            </a:r>
            <a:r>
              <a:rPr lang="nl-NL" dirty="0" smtClean="0"/>
              <a:t>, is </a:t>
            </a:r>
            <a:r>
              <a:rPr lang="nl-NL" dirty="0" err="1" smtClean="0"/>
              <a:t>twelve</a:t>
            </a:r>
            <a:r>
              <a:rPr lang="nl-NL" dirty="0" smtClean="0"/>
              <a:t> </a:t>
            </a:r>
            <a:r>
              <a:rPr lang="nl-NL" dirty="0" err="1" smtClean="0"/>
              <a:t>years</a:t>
            </a:r>
            <a:r>
              <a:rPr lang="nl-NL" dirty="0" smtClean="0"/>
              <a:t> </a:t>
            </a:r>
            <a:r>
              <a:rPr lang="nl-NL" dirty="0" err="1" smtClean="0"/>
              <a:t>old</a:t>
            </a: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r>
              <a:rPr lang="nl-NL" b="1" dirty="0" err="1" smtClean="0"/>
              <a:t>Which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Voor dingen, dieren, plaatsen</a:t>
            </a:r>
            <a:br>
              <a:rPr lang="nl-NL" dirty="0" smtClean="0"/>
            </a:br>
            <a:r>
              <a:rPr lang="nl-NL" dirty="0"/>
              <a:t>De extra informatie is niet zo belangrijk, je kunt het weglaten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Er kan een komma na het zelfstandig naamwoord staan</a:t>
            </a:r>
          </a:p>
          <a:p>
            <a:endParaRPr lang="nl-NL" b="1" dirty="0"/>
          </a:p>
          <a:p>
            <a:pPr marL="114300" indent="0">
              <a:buNone/>
            </a:pPr>
            <a:r>
              <a:rPr lang="nl-NL" dirty="0" smtClean="0"/>
              <a:t>Dublin, </a:t>
            </a:r>
            <a:r>
              <a:rPr lang="nl-NL" b="1" dirty="0" err="1" smtClean="0"/>
              <a:t>which</a:t>
            </a:r>
            <a:r>
              <a:rPr lang="nl-NL" dirty="0" smtClean="0"/>
              <a:t> is a </a:t>
            </a:r>
            <a:r>
              <a:rPr lang="nl-NL" dirty="0" err="1" smtClean="0"/>
              <a:t>great</a:t>
            </a:r>
            <a:r>
              <a:rPr lang="nl-NL" dirty="0" smtClean="0"/>
              <a:t> </a:t>
            </a:r>
            <a:r>
              <a:rPr lang="nl-NL" dirty="0" err="1" smtClean="0"/>
              <a:t>city</a:t>
            </a:r>
            <a:r>
              <a:rPr lang="nl-NL" dirty="0" smtClean="0"/>
              <a:t>, is the </a:t>
            </a:r>
            <a:r>
              <a:rPr lang="nl-NL" dirty="0" err="1" smtClean="0"/>
              <a:t>capital</a:t>
            </a:r>
            <a:r>
              <a:rPr lang="nl-NL" dirty="0" smtClean="0"/>
              <a:t> </a:t>
            </a:r>
            <a:r>
              <a:rPr lang="nl-NL" dirty="0" err="1" smtClean="0"/>
              <a:t>city</a:t>
            </a:r>
            <a:r>
              <a:rPr lang="nl-NL" dirty="0"/>
              <a:t> </a:t>
            </a:r>
            <a:r>
              <a:rPr lang="nl-NL" dirty="0" smtClean="0"/>
              <a:t>of Ireland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110464" y="3435791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Gekromde PIJL-OMLAAG 4"/>
          <p:cNvSpPr/>
          <p:nvPr/>
        </p:nvSpPr>
        <p:spPr>
          <a:xfrm rot="10800000">
            <a:off x="1110463" y="5949280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3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 smtClean="0"/>
              <a:t>That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Voor personen, dingen, dieren, plaatsen.</a:t>
            </a:r>
            <a:br>
              <a:rPr lang="nl-NL" dirty="0" smtClean="0"/>
            </a:br>
            <a:r>
              <a:rPr lang="nl-NL" dirty="0" smtClean="0"/>
              <a:t>De extra informatie is </a:t>
            </a:r>
            <a:r>
              <a:rPr lang="nl-NL" b="1" dirty="0" smtClean="0"/>
              <a:t>super belangrijk</a:t>
            </a:r>
            <a:r>
              <a:rPr lang="nl-NL" dirty="0" smtClean="0"/>
              <a:t> , je kunt het niet weglaten.</a:t>
            </a:r>
            <a:br>
              <a:rPr lang="nl-NL" dirty="0" smtClean="0"/>
            </a:br>
            <a:r>
              <a:rPr lang="nl-NL" dirty="0" smtClean="0"/>
              <a:t>Er staat </a:t>
            </a:r>
            <a:r>
              <a:rPr lang="nl-NL" b="1" dirty="0" smtClean="0"/>
              <a:t>geen komma </a:t>
            </a:r>
            <a:r>
              <a:rPr lang="nl-NL" dirty="0" smtClean="0"/>
              <a:t>na het zelfstandig naamwoord.</a:t>
            </a:r>
            <a:br>
              <a:rPr lang="nl-NL" dirty="0" smtClean="0"/>
            </a:br>
            <a:endParaRPr lang="nl-NL" b="1" dirty="0"/>
          </a:p>
          <a:p>
            <a:pPr marL="114300" indent="0">
              <a:buNone/>
            </a:pPr>
            <a:r>
              <a:rPr lang="nl-NL" dirty="0" err="1" smtClean="0"/>
              <a:t>Dogs</a:t>
            </a:r>
            <a:r>
              <a:rPr lang="nl-NL" dirty="0" smtClean="0"/>
              <a:t> </a:t>
            </a:r>
            <a:r>
              <a:rPr lang="nl-NL" b="1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born </a:t>
            </a:r>
            <a:r>
              <a:rPr lang="nl-NL" dirty="0" err="1" smtClean="0"/>
              <a:t>after</a:t>
            </a:r>
            <a:r>
              <a:rPr lang="nl-NL" dirty="0" smtClean="0"/>
              <a:t> 2012 must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registered</a:t>
            </a:r>
            <a:r>
              <a:rPr lang="nl-NL" dirty="0" smtClean="0"/>
              <a:t>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		</a:t>
            </a:r>
            <a:r>
              <a:rPr lang="nl-NL" i="1" dirty="0" smtClean="0"/>
              <a:t>Als je de extra informatie weglaat zouden alle </a:t>
            </a:r>
            <a:br>
              <a:rPr lang="nl-NL" i="1" dirty="0" smtClean="0"/>
            </a:br>
            <a:r>
              <a:rPr lang="nl-NL" i="1" dirty="0" smtClean="0"/>
              <a:t>                           honden geregistreerd moeten worden.</a:t>
            </a:r>
            <a:endParaRPr lang="nl-NL" dirty="0" smtClean="0"/>
          </a:p>
        </p:txBody>
      </p:sp>
      <p:sp>
        <p:nvSpPr>
          <p:cNvPr id="4" name="Gekromde PIJL-OMLAAG 3"/>
          <p:cNvSpPr/>
          <p:nvPr/>
        </p:nvSpPr>
        <p:spPr>
          <a:xfrm rot="10800000">
            <a:off x="827584" y="4149080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9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 smtClean="0"/>
              <a:t>Whom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Voor personen</a:t>
            </a:r>
            <a:br>
              <a:rPr lang="nl-NL" dirty="0" smtClean="0"/>
            </a:br>
            <a:r>
              <a:rPr lang="nl-NL" dirty="0" smtClean="0"/>
              <a:t>Gebruik je na een voorzetsel (</a:t>
            </a:r>
            <a:r>
              <a:rPr lang="nl-NL" dirty="0" err="1" smtClean="0"/>
              <a:t>with</a:t>
            </a:r>
            <a:r>
              <a:rPr lang="nl-NL" dirty="0" smtClean="0"/>
              <a:t>, in, on, at, …)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The </a:t>
            </a:r>
            <a:r>
              <a:rPr lang="nl-NL" dirty="0" err="1" smtClean="0"/>
              <a:t>police</a:t>
            </a:r>
            <a:r>
              <a:rPr lang="nl-NL" dirty="0" smtClean="0"/>
              <a:t> </a:t>
            </a:r>
            <a:r>
              <a:rPr lang="nl-NL" dirty="0" err="1" smtClean="0"/>
              <a:t>officer</a:t>
            </a:r>
            <a:r>
              <a:rPr lang="nl-NL" dirty="0" smtClean="0"/>
              <a:t> </a:t>
            </a:r>
            <a:r>
              <a:rPr lang="nl-NL" u="sng" dirty="0" err="1" smtClean="0"/>
              <a:t>with</a:t>
            </a:r>
            <a:r>
              <a:rPr lang="nl-NL" dirty="0" smtClean="0"/>
              <a:t> </a:t>
            </a:r>
            <a:r>
              <a:rPr lang="nl-NL" b="1" dirty="0" err="1" smtClean="0"/>
              <a:t>whom</a:t>
            </a:r>
            <a:r>
              <a:rPr lang="nl-NL" b="1" dirty="0" smtClean="0"/>
              <a:t> </a:t>
            </a:r>
            <a:r>
              <a:rPr lang="nl-NL" dirty="0" smtClean="0"/>
              <a:t> I </a:t>
            </a:r>
            <a:r>
              <a:rPr lang="nl-NL" dirty="0" err="1" smtClean="0"/>
              <a:t>spoke</a:t>
            </a:r>
            <a:r>
              <a:rPr lang="nl-NL" dirty="0" smtClean="0"/>
              <a:t> </a:t>
            </a:r>
            <a:r>
              <a:rPr lang="nl-NL" dirty="0" err="1" smtClean="0"/>
              <a:t>yesterday</a:t>
            </a:r>
            <a:r>
              <a:rPr lang="nl-NL" dirty="0" smtClean="0"/>
              <a:t>, was </a:t>
            </a:r>
            <a:r>
              <a:rPr lang="nl-NL" dirty="0" err="1" smtClean="0"/>
              <a:t>very</a:t>
            </a:r>
            <a:r>
              <a:rPr lang="nl-NL" dirty="0" smtClean="0"/>
              <a:t> </a:t>
            </a:r>
            <a:r>
              <a:rPr lang="nl-NL" dirty="0" err="1" smtClean="0"/>
              <a:t>friendly</a:t>
            </a:r>
            <a:endParaRPr lang="nl-NL" dirty="0" smtClean="0"/>
          </a:p>
          <a:p>
            <a:endParaRPr lang="nl-NL" b="1" dirty="0" smtClean="0"/>
          </a:p>
          <a:p>
            <a:r>
              <a:rPr lang="nl-NL" b="1" dirty="0" err="1" smtClean="0"/>
              <a:t>Which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Voor dingen, dieren, plaatsen</a:t>
            </a:r>
            <a:br>
              <a:rPr lang="nl-NL" dirty="0" smtClean="0"/>
            </a:br>
            <a:r>
              <a:rPr lang="nl-NL" dirty="0" smtClean="0"/>
              <a:t>Gebruik je na een voorzetsel (</a:t>
            </a:r>
            <a:r>
              <a:rPr lang="nl-NL" dirty="0" err="1" smtClean="0"/>
              <a:t>with</a:t>
            </a:r>
            <a:r>
              <a:rPr lang="nl-NL" dirty="0" smtClean="0"/>
              <a:t>, in, on, at, …)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The movie </a:t>
            </a:r>
            <a:r>
              <a:rPr lang="nl-NL" u="sng" dirty="0" smtClean="0"/>
              <a:t>in</a:t>
            </a:r>
            <a:r>
              <a:rPr lang="nl-NL" dirty="0" smtClean="0"/>
              <a:t> </a:t>
            </a:r>
            <a:r>
              <a:rPr lang="nl-NL" b="1" dirty="0" err="1" smtClean="0"/>
              <a:t>which</a:t>
            </a:r>
            <a:r>
              <a:rPr lang="nl-NL" b="1" dirty="0" smtClean="0"/>
              <a:t> </a:t>
            </a:r>
            <a:r>
              <a:rPr lang="nl-NL" dirty="0" smtClean="0"/>
              <a:t>he </a:t>
            </a:r>
            <a:r>
              <a:rPr lang="nl-NL" dirty="0" err="1" smtClean="0"/>
              <a:t>played</a:t>
            </a:r>
            <a:r>
              <a:rPr lang="nl-NL" dirty="0" smtClean="0"/>
              <a:t>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character</a:t>
            </a:r>
            <a:r>
              <a:rPr lang="nl-NL" dirty="0" smtClean="0"/>
              <a:t>, was a </a:t>
            </a:r>
            <a:r>
              <a:rPr lang="nl-NL" dirty="0" err="1" smtClean="0"/>
              <a:t>huge</a:t>
            </a:r>
            <a:r>
              <a:rPr lang="nl-NL" dirty="0" smtClean="0"/>
              <a:t> succes</a:t>
            </a: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262448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 smtClean="0"/>
              <a:t>Whose</a:t>
            </a:r>
            <a:endParaRPr lang="nl-NL" b="1" dirty="0" smtClean="0"/>
          </a:p>
          <a:p>
            <a:pPr marL="114300" indent="0">
              <a:buNone/>
            </a:pPr>
            <a:r>
              <a:rPr lang="nl-NL" dirty="0"/>
              <a:t> </a:t>
            </a:r>
            <a:r>
              <a:rPr lang="nl-NL" dirty="0" smtClean="0"/>
              <a:t>  Voor personen</a:t>
            </a:r>
            <a:br>
              <a:rPr lang="nl-NL" dirty="0" smtClean="0"/>
            </a:br>
            <a:r>
              <a:rPr lang="nl-NL" dirty="0" smtClean="0"/>
              <a:t>   Van wie, wiens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Gemma, </a:t>
            </a:r>
            <a:r>
              <a:rPr lang="nl-NL" b="1" dirty="0" err="1" smtClean="0"/>
              <a:t>whose</a:t>
            </a:r>
            <a:r>
              <a:rPr lang="nl-NL" b="1" dirty="0" smtClean="0"/>
              <a:t> </a:t>
            </a:r>
            <a:r>
              <a:rPr lang="nl-NL" dirty="0" smtClean="0"/>
              <a:t>sister </a:t>
            </a:r>
            <a:r>
              <a:rPr lang="nl-NL" dirty="0" err="1" smtClean="0"/>
              <a:t>works</a:t>
            </a:r>
            <a:r>
              <a:rPr lang="nl-NL" dirty="0" smtClean="0"/>
              <a:t> at the cinema, had </a:t>
            </a:r>
            <a:r>
              <a:rPr lang="nl-NL" dirty="0" err="1" smtClean="0"/>
              <a:t>brown</a:t>
            </a:r>
            <a:r>
              <a:rPr lang="nl-NL" dirty="0" smtClean="0"/>
              <a:t> hair.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10800000">
            <a:off x="1223628" y="3573016"/>
            <a:ext cx="79208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4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Relative</a:t>
            </a:r>
            <a:r>
              <a:rPr lang="nl-NL" dirty="0" smtClean="0"/>
              <a:t> </a:t>
            </a:r>
            <a:r>
              <a:rPr lang="nl-NL" dirty="0" err="1" smtClean="0"/>
              <a:t>pronouns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764197"/>
              </p:ext>
            </p:extLst>
          </p:nvPr>
        </p:nvGraphicFramePr>
        <p:xfrm>
          <a:off x="457200" y="1600200"/>
          <a:ext cx="7620000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 personen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</a:t>
                      </a:r>
                      <a:r>
                        <a:rPr lang="nl-NL" baseline="0" dirty="0" smtClean="0"/>
                        <a:t> dingen, dieren, plaatsen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i.p.v. </a:t>
                      </a:r>
                      <a:r>
                        <a:rPr lang="nl-NL" dirty="0" err="1" smtClean="0"/>
                        <a:t>which</a:t>
                      </a:r>
                      <a:r>
                        <a:rPr lang="nl-NL" dirty="0" smtClean="0"/>
                        <a:t>/</a:t>
                      </a:r>
                      <a:r>
                        <a:rPr lang="nl-NL" dirty="0" err="1" smtClean="0"/>
                        <a:t>who</a:t>
                      </a:r>
                      <a:r>
                        <a:rPr lang="nl-NL" baseline="0" dirty="0" smtClean="0"/>
                        <a:t> </a:t>
                      </a:r>
                      <a:br>
                        <a:rPr lang="nl-NL" baseline="0" dirty="0" smtClean="0"/>
                      </a:br>
                      <a:r>
                        <a:rPr lang="nl-NL" baseline="0" dirty="0" smtClean="0"/>
                        <a:t>de extra info is </a:t>
                      </a:r>
                      <a:r>
                        <a:rPr lang="nl-NL" b="1" baseline="0" dirty="0" smtClean="0"/>
                        <a:t>super belangrijk</a:t>
                      </a:r>
                      <a:r>
                        <a:rPr lang="nl-NL" b="0" baseline="0" dirty="0" smtClean="0"/>
                        <a:t/>
                      </a:r>
                      <a:br>
                        <a:rPr lang="nl-NL" b="0" baseline="0" dirty="0" smtClean="0"/>
                      </a:br>
                      <a:r>
                        <a:rPr lang="nl-NL" b="0" baseline="0" dirty="0" smtClean="0"/>
                        <a:t>Geen komma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Whom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 personen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Na een voorzetsel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 dingen,</a:t>
                      </a:r>
                      <a:r>
                        <a:rPr lang="nl-NL" baseline="0" dirty="0" smtClean="0"/>
                        <a:t> dieren, plaatsen</a:t>
                      </a:r>
                      <a:br>
                        <a:rPr lang="nl-NL" baseline="0" dirty="0" smtClean="0"/>
                      </a:br>
                      <a:r>
                        <a:rPr lang="nl-NL" baseline="0" dirty="0" smtClean="0"/>
                        <a:t>Na een voorzetsel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Whose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Wiens, van wie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73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30</TotalTime>
  <Words>81</Words>
  <Application>Microsoft Office PowerPoint</Application>
  <PresentationFormat>Diavoorstelling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Aangrenzend</vt:lpstr>
      <vt:lpstr>Relative pronouns</vt:lpstr>
      <vt:lpstr>Relative pronouns</vt:lpstr>
      <vt:lpstr>Relative pronouns</vt:lpstr>
      <vt:lpstr>Relative pronouns</vt:lpstr>
      <vt:lpstr>Relative pronouns</vt:lpstr>
      <vt:lpstr>Relative pronouns</vt:lpstr>
      <vt:lpstr>Relative pronouns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Relative pronouns</dc:title>
  <dc:creator>Schot, R.L.J.</dc:creator>
  <cp:lastModifiedBy>Schot, R.L.J.</cp:lastModifiedBy>
  <cp:revision>2</cp:revision>
  <dcterms:created xsi:type="dcterms:W3CDTF">2019-01-08T10:30:02Z</dcterms:created>
  <dcterms:modified xsi:type="dcterms:W3CDTF">2019-01-08T11:00:51Z</dcterms:modified>
</cp:coreProperties>
</file>