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3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F10D3-F157-421D-965A-ED68900527B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10B5B23-C0B0-44AF-8433-2EC25012EA55}" type="datetimeFigureOut">
              <a:rPr lang="nl-NL" smtClean="0"/>
              <a:t>5-3-2019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hOoFlstyZm0&amp;list=PLxgBs5vOVEfZF7bzZcvP-1W12KC32hdKY&amp;index=15&amp;t=0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Passive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Unit 3 </a:t>
            </a:r>
            <a:r>
              <a:rPr lang="nl-NL" dirty="0" err="1" smtClean="0"/>
              <a:t>Lesson</a:t>
            </a:r>
            <a:r>
              <a:rPr lang="nl-NL" dirty="0" smtClean="0"/>
              <a:t>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9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comes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mind?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nl-NL" dirty="0"/>
          </a:p>
        </p:txBody>
      </p:sp>
      <p:pic>
        <p:nvPicPr>
          <p:cNvPr id="4098" name="Picture 2" descr="Afbeeldingsresultaat voor question ma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593407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8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passive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1028" name="Picture 4" descr="Afbeeldingsresultaat voor hit by a car carto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1" t="24579" r="5556" b="25962"/>
          <a:stretch/>
        </p:blipFill>
        <p:spPr bwMode="auto">
          <a:xfrm>
            <a:off x="4334182" y="4413564"/>
            <a:ext cx="3956364" cy="21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Nederlands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Lijdende vorm</a:t>
            </a:r>
          </a:p>
          <a:p>
            <a:r>
              <a:rPr lang="nl-NL" dirty="0" smtClean="0"/>
              <a:t>Iemand wordt iets aangedaan</a:t>
            </a:r>
          </a:p>
          <a:p>
            <a:r>
              <a:rPr lang="nl-NL" dirty="0" smtClean="0"/>
              <a:t>Wie iets doet of gedaan heeft is niet belangrijk</a:t>
            </a:r>
          </a:p>
          <a:p>
            <a:r>
              <a:rPr lang="nl-NL" dirty="0" smtClean="0"/>
              <a:t>Wordt vaak gebruikt in nieuwsberichten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/>
              <a:t> Ik steel een laptop </a:t>
            </a:r>
            <a:r>
              <a:rPr lang="nl-NL" i="1" dirty="0" smtClean="0">
                <a:sym typeface="Wingdings" panose="05000000000000000000" pitchFamily="2" charset="2"/>
              </a:rPr>
              <a:t> </a:t>
            </a:r>
            <a:r>
              <a:rPr lang="nl-NL" i="1" dirty="0" smtClean="0"/>
              <a:t>Mijn laptop </a:t>
            </a:r>
            <a:r>
              <a:rPr lang="nl-NL" b="1" i="1" dirty="0" smtClean="0"/>
              <a:t>is</a:t>
            </a:r>
            <a:r>
              <a:rPr lang="nl-NL" i="1" dirty="0" smtClean="0"/>
              <a:t> </a:t>
            </a:r>
            <a:r>
              <a:rPr lang="nl-NL" b="1" i="1" dirty="0" smtClean="0"/>
              <a:t>gestolen</a:t>
            </a:r>
            <a:r>
              <a:rPr lang="nl-NL" i="1" dirty="0" smtClean="0"/>
              <a:t/>
            </a:r>
            <a:br>
              <a:rPr lang="nl-NL" i="1" dirty="0" smtClean="0"/>
            </a:br>
            <a:endParaRPr lang="nl-NL" i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/>
              <a:t>Tijdens een explosie </a:t>
            </a:r>
            <a:r>
              <a:rPr lang="nl-NL" b="1" i="1" dirty="0" smtClean="0"/>
              <a:t>zijn</a:t>
            </a:r>
            <a:r>
              <a:rPr lang="nl-NL" i="1" dirty="0" smtClean="0"/>
              <a:t> gisteren twintig mensen </a:t>
            </a:r>
            <a:r>
              <a:rPr lang="nl-NL" b="1" i="1" dirty="0" smtClean="0"/>
              <a:t>omgekomen </a:t>
            </a:r>
          </a:p>
          <a:p>
            <a:pPr marL="0" indent="0">
              <a:buNone/>
            </a:pPr>
            <a:endParaRPr lang="nl-NL" i="1" dirty="0"/>
          </a:p>
          <a:p>
            <a:pPr indent="-342900">
              <a:buFont typeface="Wingdings" panose="05000000000000000000" pitchFamily="2" charset="2"/>
              <a:buChar char="ü"/>
            </a:pPr>
            <a:r>
              <a:rPr lang="nl-NL" i="1" dirty="0" smtClean="0"/>
              <a:t>I was crossing the </a:t>
            </a:r>
            <a:r>
              <a:rPr lang="nl-NL" i="1" dirty="0" err="1" smtClean="0"/>
              <a:t>street</a:t>
            </a:r>
            <a:r>
              <a:rPr lang="nl-NL" i="1" dirty="0" smtClean="0"/>
              <a:t>, </a:t>
            </a:r>
            <a:r>
              <a:rPr lang="nl-NL" i="1" dirty="0" err="1" smtClean="0"/>
              <a:t>when</a:t>
            </a:r>
            <a:r>
              <a:rPr lang="nl-NL" i="1" dirty="0" smtClean="0"/>
              <a:t> </a:t>
            </a:r>
          </a:p>
          <a:p>
            <a:pPr marL="0" indent="0">
              <a:buNone/>
            </a:pPr>
            <a:r>
              <a:rPr lang="nl-NL" i="1" dirty="0" smtClean="0"/>
              <a:t>     </a:t>
            </a:r>
            <a:r>
              <a:rPr lang="nl-NL" i="1" dirty="0" err="1" smtClean="0"/>
              <a:t>suddenly</a:t>
            </a:r>
            <a:r>
              <a:rPr lang="nl-NL" i="1" dirty="0" smtClean="0"/>
              <a:t> a man was hit </a:t>
            </a:r>
            <a:r>
              <a:rPr lang="nl-NL" i="1" dirty="0" err="1" smtClean="0"/>
              <a:t>by</a:t>
            </a:r>
            <a:r>
              <a:rPr lang="nl-NL" i="1" dirty="0" smtClean="0"/>
              <a:t> a </a:t>
            </a:r>
            <a:r>
              <a:rPr lang="nl-NL" i="1" dirty="0" err="1" smtClean="0"/>
              <a:t>car</a:t>
            </a:r>
            <a:endParaRPr lang="nl-NL" i="1" dirty="0" smtClean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11560" y="3660205"/>
            <a:ext cx="6552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200" dirty="0" smtClean="0"/>
              <a:t>My laptop </a:t>
            </a:r>
            <a:r>
              <a:rPr lang="nl-NL" sz="2200" b="1" dirty="0" smtClean="0"/>
              <a:t>was stolen</a:t>
            </a:r>
            <a:endParaRPr lang="nl-NL" sz="22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23732" y="4173760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NL" sz="2200" dirty="0" err="1" smtClean="0"/>
              <a:t>Twenty</a:t>
            </a:r>
            <a:r>
              <a:rPr lang="nl-NL" sz="2200" dirty="0" smtClean="0"/>
              <a:t> </a:t>
            </a:r>
            <a:r>
              <a:rPr lang="nl-NL" sz="2200" dirty="0" err="1" smtClean="0"/>
              <a:t>people</a:t>
            </a:r>
            <a:r>
              <a:rPr lang="nl-NL" sz="2200" dirty="0" smtClean="0"/>
              <a:t> </a:t>
            </a:r>
            <a:r>
              <a:rPr lang="nl-NL" sz="2200" b="1" dirty="0" err="1" smtClean="0"/>
              <a:t>were</a:t>
            </a:r>
            <a:r>
              <a:rPr lang="nl-NL" sz="2200" b="1" dirty="0" smtClean="0"/>
              <a:t> </a:t>
            </a:r>
            <a:r>
              <a:rPr lang="nl-NL" sz="2200" b="1" dirty="0" err="1" smtClean="0"/>
              <a:t>killed</a:t>
            </a:r>
            <a:r>
              <a:rPr lang="nl-NL" sz="2200" b="1" dirty="0" smtClean="0"/>
              <a:t> </a:t>
            </a:r>
            <a:r>
              <a:rPr lang="nl-NL" sz="2200" dirty="0" smtClean="0"/>
              <a:t>in </a:t>
            </a:r>
            <a:r>
              <a:rPr lang="nl-NL" sz="2200" dirty="0" err="1" smtClean="0"/>
              <a:t>an</a:t>
            </a:r>
            <a:r>
              <a:rPr lang="nl-NL" sz="2200" dirty="0" smtClean="0"/>
              <a:t> </a:t>
            </a:r>
            <a:r>
              <a:rPr lang="nl-NL" sz="2200" dirty="0" err="1" smtClean="0"/>
              <a:t>explosion</a:t>
            </a:r>
            <a:r>
              <a:rPr lang="nl-NL" sz="2200" dirty="0" smtClean="0"/>
              <a:t> </a:t>
            </a:r>
            <a:r>
              <a:rPr lang="nl-NL" sz="2200" dirty="0" err="1" smtClean="0"/>
              <a:t>yesterday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87732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create</a:t>
            </a:r>
            <a:r>
              <a:rPr lang="nl-NL" dirty="0" smtClean="0"/>
              <a:t> the </a:t>
            </a:r>
            <a:r>
              <a:rPr lang="nl-NL" dirty="0" err="1" smtClean="0"/>
              <a:t>passive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2400" b="1" dirty="0" smtClean="0"/>
              <a:t>Een vorm van </a:t>
            </a:r>
            <a:r>
              <a:rPr lang="nl-NL" sz="2400" b="1" i="1" dirty="0" err="1" smtClean="0"/>
              <a:t>be</a:t>
            </a:r>
            <a:r>
              <a:rPr lang="nl-NL" sz="2400" b="1" i="1" dirty="0" smtClean="0"/>
              <a:t> </a:t>
            </a:r>
            <a:r>
              <a:rPr lang="nl-NL" sz="2400" b="1" dirty="0" smtClean="0">
                <a:solidFill>
                  <a:schemeClr val="accent6"/>
                </a:solidFill>
              </a:rPr>
              <a:t>(+</a:t>
            </a:r>
            <a:r>
              <a:rPr lang="nl-NL" sz="2400" b="1" dirty="0" err="1" smtClean="0">
                <a:solidFill>
                  <a:schemeClr val="accent6"/>
                </a:solidFill>
              </a:rPr>
              <a:t>adverb</a:t>
            </a:r>
            <a:r>
              <a:rPr lang="nl-NL" sz="2400" b="1" dirty="0" smtClean="0">
                <a:solidFill>
                  <a:schemeClr val="accent6"/>
                </a:solidFill>
              </a:rPr>
              <a:t>) </a:t>
            </a:r>
            <a:r>
              <a:rPr lang="nl-NL" sz="2400" b="1" dirty="0" smtClean="0"/>
              <a:t>+ voltooid deelwoord (TB 127)</a:t>
            </a:r>
          </a:p>
          <a:p>
            <a:endParaRPr lang="nl-NL" dirty="0"/>
          </a:p>
          <a:p>
            <a:pPr>
              <a:lnSpc>
                <a:spcPct val="150000"/>
              </a:lnSpc>
            </a:pPr>
            <a:r>
              <a:rPr lang="nl-NL" dirty="0" smtClean="0"/>
              <a:t>Present Simple -       </a:t>
            </a:r>
            <a:r>
              <a:rPr lang="nl-NL" dirty="0" err="1" smtClean="0"/>
              <a:t>am</a:t>
            </a:r>
            <a:r>
              <a:rPr lang="nl-NL" dirty="0" smtClean="0"/>
              <a:t>/are/is + voltooid deelwoord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sz="1800" i="1" dirty="0" smtClean="0"/>
              <a:t>			The </a:t>
            </a:r>
            <a:r>
              <a:rPr lang="nl-NL" sz="1800" i="1" dirty="0" err="1"/>
              <a:t>newspaper</a:t>
            </a:r>
            <a:r>
              <a:rPr lang="nl-NL" sz="1800" i="1" dirty="0"/>
              <a:t> </a:t>
            </a:r>
            <a:r>
              <a:rPr lang="nl-NL" sz="1800" b="1" i="1" dirty="0"/>
              <a:t>is </a:t>
            </a:r>
            <a:r>
              <a:rPr lang="nl-NL" sz="1800" b="1" i="1" dirty="0" err="1"/>
              <a:t>printed</a:t>
            </a:r>
            <a:r>
              <a:rPr lang="nl-NL" sz="1800" b="1" i="1" dirty="0"/>
              <a:t> </a:t>
            </a:r>
            <a:r>
              <a:rPr lang="nl-NL" sz="1800" i="1" dirty="0"/>
              <a:t>in New York</a:t>
            </a:r>
            <a:r>
              <a:rPr lang="nl-NL" i="1" dirty="0"/>
              <a:t>	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smtClean="0"/>
              <a:t>		</a:t>
            </a:r>
            <a:r>
              <a:rPr lang="nl-NL" sz="1800" i="1" dirty="0" smtClean="0"/>
              <a:t>	</a:t>
            </a:r>
            <a:r>
              <a:rPr lang="nl-NL" sz="1800" i="1" dirty="0" err="1" smtClean="0"/>
              <a:t>This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method</a:t>
            </a:r>
            <a:r>
              <a:rPr lang="nl-NL" sz="1800" i="1" dirty="0" smtClean="0"/>
              <a:t> </a:t>
            </a:r>
            <a:r>
              <a:rPr lang="nl-NL" sz="1800" b="1" i="1" dirty="0" smtClean="0"/>
              <a:t>is</a:t>
            </a:r>
            <a:r>
              <a:rPr lang="nl-NL" sz="1800" i="1" dirty="0" smtClean="0"/>
              <a:t> </a:t>
            </a:r>
            <a:r>
              <a:rPr lang="nl-NL" sz="1800" b="1" i="1" dirty="0" err="1" smtClean="0">
                <a:solidFill>
                  <a:schemeClr val="accent6"/>
                </a:solidFill>
              </a:rPr>
              <a:t>always</a:t>
            </a:r>
            <a:r>
              <a:rPr lang="nl-NL" sz="1800" i="1" dirty="0" smtClean="0">
                <a:solidFill>
                  <a:schemeClr val="accent6"/>
                </a:solidFill>
              </a:rPr>
              <a:t> </a:t>
            </a:r>
            <a:r>
              <a:rPr lang="nl-NL" sz="1800" b="1" i="1" dirty="0" err="1" smtClean="0"/>
              <a:t>used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for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experiments</a:t>
            </a:r>
            <a:r>
              <a:rPr lang="nl-NL" sz="1800" i="1" dirty="0" smtClean="0"/>
              <a:t/>
            </a:r>
            <a:br>
              <a:rPr lang="nl-NL" sz="1800" i="1" dirty="0" smtClean="0"/>
            </a:br>
            <a:endParaRPr lang="nl-NL" sz="1800" dirty="0"/>
          </a:p>
          <a:p>
            <a:r>
              <a:rPr lang="nl-NL" dirty="0" smtClean="0"/>
              <a:t>Past Simple       -        was/</a:t>
            </a:r>
            <a:r>
              <a:rPr lang="nl-NL" dirty="0" err="1" smtClean="0"/>
              <a:t>were</a:t>
            </a:r>
            <a:r>
              <a:rPr lang="nl-NL" dirty="0" smtClean="0"/>
              <a:t> + voltooid deelwoord</a:t>
            </a:r>
          </a:p>
          <a:p>
            <a:pPr marL="1325880" lvl="4" indent="0">
              <a:lnSpc>
                <a:spcPct val="150000"/>
              </a:lnSpc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1800" i="1" dirty="0" smtClean="0"/>
              <a:t>The </a:t>
            </a:r>
            <a:r>
              <a:rPr lang="nl-NL" sz="1800" i="1" dirty="0" err="1" smtClean="0"/>
              <a:t>victim</a:t>
            </a:r>
            <a:r>
              <a:rPr lang="nl-NL" sz="1800" i="1" dirty="0" smtClean="0"/>
              <a:t> </a:t>
            </a:r>
            <a:r>
              <a:rPr lang="nl-NL" sz="1800" b="1" i="1" dirty="0" smtClean="0"/>
              <a:t>was taken </a:t>
            </a:r>
            <a:r>
              <a:rPr lang="nl-NL" sz="1800" i="1" dirty="0" err="1" smtClean="0"/>
              <a:t>to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hospital</a:t>
            </a:r>
            <a:r>
              <a:rPr lang="nl-NL" sz="1800" i="1" dirty="0" smtClean="0"/>
              <a:t/>
            </a:r>
            <a:br>
              <a:rPr lang="nl-NL" sz="1800" i="1" dirty="0" smtClean="0"/>
            </a:br>
            <a:r>
              <a:rPr lang="nl-NL" sz="1800" i="1" dirty="0" smtClean="0"/>
              <a:t>		</a:t>
            </a:r>
            <a:r>
              <a:rPr lang="nl-NL" sz="1800" b="1" i="1" dirty="0" err="1" smtClean="0"/>
              <a:t>Were</a:t>
            </a:r>
            <a:r>
              <a:rPr lang="nl-NL" sz="1800" i="1" dirty="0" smtClean="0"/>
              <a:t> the </a:t>
            </a:r>
            <a:r>
              <a:rPr lang="nl-NL" sz="1800" i="1" dirty="0" err="1" smtClean="0"/>
              <a:t>thieves</a:t>
            </a:r>
            <a:r>
              <a:rPr lang="nl-NL" sz="1800" i="1" dirty="0" smtClean="0"/>
              <a:t> </a:t>
            </a:r>
            <a:r>
              <a:rPr lang="nl-NL" sz="1800" b="1" i="1" dirty="0" err="1" smtClean="0"/>
              <a:t>arrested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by</a:t>
            </a:r>
            <a:r>
              <a:rPr lang="nl-NL" sz="1800" i="1" dirty="0" smtClean="0"/>
              <a:t> the </a:t>
            </a:r>
            <a:r>
              <a:rPr lang="nl-NL" sz="1800" i="1" dirty="0" err="1" smtClean="0"/>
              <a:t>police</a:t>
            </a:r>
            <a:r>
              <a:rPr lang="nl-NL" sz="1800" i="1" dirty="0" smtClean="0"/>
              <a:t> </a:t>
            </a:r>
            <a:r>
              <a:rPr lang="nl-NL" sz="1800" i="1" dirty="0" err="1" smtClean="0"/>
              <a:t>yesterday</a:t>
            </a:r>
            <a:r>
              <a:rPr lang="nl-NL" sz="1800" i="1" dirty="0" smtClean="0"/>
              <a:t>?</a:t>
            </a:r>
            <a:r>
              <a:rPr lang="nl-NL" sz="1800" i="1" dirty="0" smtClean="0"/>
              <a:t/>
            </a:r>
            <a:br>
              <a:rPr lang="nl-NL" sz="1800" i="1" dirty="0" smtClean="0"/>
            </a:br>
            <a:endParaRPr lang="nl-NL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212246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create</a:t>
            </a:r>
            <a:r>
              <a:rPr lang="nl-NL" dirty="0" smtClean="0"/>
              <a:t> the </a:t>
            </a:r>
            <a:r>
              <a:rPr lang="nl-NL" dirty="0" err="1" smtClean="0"/>
              <a:t>passive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sz="2400" b="1" dirty="0" smtClean="0"/>
              <a:t>Een vorm van </a:t>
            </a:r>
            <a:r>
              <a:rPr lang="nl-NL" sz="2400" b="1" i="1" dirty="0" err="1" smtClean="0"/>
              <a:t>be</a:t>
            </a:r>
            <a:r>
              <a:rPr lang="nl-NL" sz="2400" b="1" i="1" dirty="0" smtClean="0"/>
              <a:t> </a:t>
            </a:r>
            <a:r>
              <a:rPr lang="nl-NL" sz="2400" b="1" dirty="0" smtClean="0">
                <a:solidFill>
                  <a:schemeClr val="accent6"/>
                </a:solidFill>
              </a:rPr>
              <a:t>(+</a:t>
            </a:r>
            <a:r>
              <a:rPr lang="nl-NL" sz="2400" b="1" dirty="0" err="1" smtClean="0">
                <a:solidFill>
                  <a:schemeClr val="accent6"/>
                </a:solidFill>
              </a:rPr>
              <a:t>adverb</a:t>
            </a:r>
            <a:r>
              <a:rPr lang="nl-NL" sz="2400" b="1" dirty="0" smtClean="0">
                <a:solidFill>
                  <a:schemeClr val="accent6"/>
                </a:solidFill>
              </a:rPr>
              <a:t>) </a:t>
            </a:r>
            <a:r>
              <a:rPr lang="nl-NL" sz="2400" b="1" dirty="0" smtClean="0"/>
              <a:t>+ voltooid deelwoord (TB 127)</a:t>
            </a:r>
          </a:p>
          <a:p>
            <a:endParaRPr lang="nl-NL" dirty="0"/>
          </a:p>
          <a:p>
            <a:pPr>
              <a:lnSpc>
                <a:spcPct val="150000"/>
              </a:lnSpc>
            </a:pPr>
            <a:r>
              <a:rPr lang="nl-NL" dirty="0" smtClean="0"/>
              <a:t>Na hulpwerkwoorden – </a:t>
            </a:r>
            <a:r>
              <a:rPr lang="nl-NL" dirty="0" err="1" smtClean="0"/>
              <a:t>be</a:t>
            </a:r>
            <a:r>
              <a:rPr lang="nl-NL" dirty="0" smtClean="0"/>
              <a:t> + voltooid deelwoord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i="1" dirty="0"/>
              <a:t>	</a:t>
            </a:r>
            <a:r>
              <a:rPr lang="en-US" dirty="0"/>
              <a:t>Pancakes </a:t>
            </a:r>
            <a:r>
              <a:rPr lang="en-US" b="1" dirty="0"/>
              <a:t>can be made </a:t>
            </a:r>
            <a:r>
              <a:rPr lang="en-US" dirty="0"/>
              <a:t>on a stove. </a:t>
            </a:r>
            <a:endParaRPr lang="en-US" dirty="0" smtClean="0"/>
          </a:p>
          <a:p>
            <a:pPr marL="114300" indent="0">
              <a:lnSpc>
                <a:spcPct val="150000"/>
              </a:lnSpc>
              <a:buNone/>
            </a:pPr>
            <a:r>
              <a:rPr lang="en-US" dirty="0" smtClean="0"/>
              <a:t>	People </a:t>
            </a:r>
            <a:r>
              <a:rPr lang="en-US" b="1" dirty="0"/>
              <a:t>must be warned </a:t>
            </a:r>
            <a:r>
              <a:rPr lang="en-US" dirty="0"/>
              <a:t>that there are crocodiles in the </a:t>
            </a:r>
            <a:r>
              <a:rPr lang="en-US" dirty="0" smtClean="0"/>
              <a:t>	area</a:t>
            </a:r>
            <a:r>
              <a:rPr lang="en-US" dirty="0"/>
              <a:t>. </a:t>
            </a:r>
            <a:endParaRPr lang="en-US" dirty="0" smtClean="0"/>
          </a:p>
          <a:p>
            <a:pPr marL="114300" indent="0">
              <a:lnSpc>
                <a:spcPct val="150000"/>
              </a:lnSpc>
              <a:buNone/>
            </a:pPr>
            <a:r>
              <a:rPr lang="en-US" dirty="0" smtClean="0"/>
              <a:t>	All tests </a:t>
            </a:r>
            <a:r>
              <a:rPr lang="en-US" b="1" dirty="0" smtClean="0"/>
              <a:t>will be graded </a:t>
            </a:r>
            <a:r>
              <a:rPr lang="en-US" dirty="0" smtClean="0"/>
              <a:t>by </a:t>
            </a:r>
            <a:r>
              <a:rPr lang="en-US" dirty="0" err="1" smtClean="0"/>
              <a:t>Ms</a:t>
            </a:r>
            <a:r>
              <a:rPr lang="en-US" dirty="0" smtClean="0"/>
              <a:t> Bailey</a:t>
            </a:r>
            <a:r>
              <a:rPr lang="nl-NL" sz="1800" dirty="0" smtClean="0"/>
              <a:t/>
            </a:r>
            <a:br>
              <a:rPr lang="nl-NL" sz="1800" dirty="0" smtClean="0"/>
            </a:br>
            <a:endParaRPr lang="nl-NL" sz="1800" dirty="0" smtClean="0"/>
          </a:p>
          <a:p>
            <a:pPr marL="1325880" lvl="4" indent="0">
              <a:lnSpc>
                <a:spcPct val="150000"/>
              </a:lnSpc>
              <a:buNone/>
            </a:pPr>
            <a:r>
              <a:rPr lang="nl-NL" sz="1800" i="1" dirty="0" smtClean="0"/>
              <a:t/>
            </a:r>
            <a:br>
              <a:rPr lang="nl-NL" sz="1800" i="1" dirty="0" smtClean="0"/>
            </a:br>
            <a:endParaRPr lang="nl-NL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146630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watch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 algn="ctr">
              <a:buNone/>
            </a:pPr>
            <a:r>
              <a:rPr lang="nl-NL" sz="1100" dirty="0">
                <a:hlinkClick r:id="rId2"/>
              </a:rPr>
              <a:t>https://</a:t>
            </a:r>
            <a:r>
              <a:rPr lang="nl-NL" sz="1100" dirty="0" smtClean="0">
                <a:hlinkClick r:id="rId2"/>
              </a:rPr>
              <a:t>www.youtube.com/watch?v=hOoFlstyZm0&amp;list=PLxgBs5vOVEfZF7bzZcvP-1W12KC32hdKY&amp;index=15&amp;t=0s</a:t>
            </a:r>
            <a:endParaRPr lang="nl-NL" sz="1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t="17415" r="33495" b="23265"/>
          <a:stretch/>
        </p:blipFill>
        <p:spPr bwMode="auto">
          <a:xfrm>
            <a:off x="816745" y="1916832"/>
            <a:ext cx="6770957" cy="379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5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Rewrite</a:t>
            </a:r>
            <a:r>
              <a:rPr lang="nl-NL" dirty="0" smtClean="0"/>
              <a:t> the </a:t>
            </a:r>
            <a:r>
              <a:rPr lang="nl-NL" dirty="0" err="1" smtClean="0"/>
              <a:t>following</a:t>
            </a:r>
            <a:r>
              <a:rPr lang="nl-NL" dirty="0" smtClean="0"/>
              <a:t> </a:t>
            </a:r>
            <a:r>
              <a:rPr lang="nl-NL" dirty="0" err="1" smtClean="0"/>
              <a:t>sentences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the </a:t>
            </a:r>
            <a:r>
              <a:rPr lang="nl-NL" dirty="0" err="1" smtClean="0"/>
              <a:t>passive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Call </a:t>
            </a:r>
            <a:r>
              <a:rPr lang="nl-NL" sz="2400" dirty="0" err="1" smtClean="0"/>
              <a:t>centre</a:t>
            </a:r>
            <a:r>
              <a:rPr lang="nl-NL" sz="2400" dirty="0" smtClean="0"/>
              <a:t> </a:t>
            </a:r>
            <a:r>
              <a:rPr lang="nl-NL" sz="2400" dirty="0" err="1" smtClean="0"/>
              <a:t>advisors</a:t>
            </a:r>
            <a:r>
              <a:rPr lang="nl-NL" sz="2400" dirty="0" smtClean="0"/>
              <a:t> in India </a:t>
            </a:r>
            <a:r>
              <a:rPr lang="nl-NL" sz="2400" dirty="0" err="1" smtClean="0"/>
              <a:t>answer</a:t>
            </a:r>
            <a:r>
              <a:rPr lang="nl-NL" sz="2400" dirty="0" smtClean="0"/>
              <a:t> </a:t>
            </a:r>
            <a:r>
              <a:rPr lang="nl-NL" sz="2400" dirty="0" err="1" smtClean="0"/>
              <a:t>all</a:t>
            </a:r>
            <a:r>
              <a:rPr lang="nl-NL" sz="2400" dirty="0" smtClean="0"/>
              <a:t> calls </a:t>
            </a:r>
            <a:r>
              <a:rPr lang="nl-NL" sz="2400" dirty="0" err="1" smtClean="0"/>
              <a:t>to</a:t>
            </a:r>
            <a:r>
              <a:rPr lang="nl-NL" sz="2400" dirty="0" smtClean="0"/>
              <a:t> BT.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err="1" smtClean="0"/>
              <a:t>Workers</a:t>
            </a:r>
            <a:r>
              <a:rPr lang="nl-NL" sz="2400" dirty="0" smtClean="0"/>
              <a:t> </a:t>
            </a:r>
            <a:r>
              <a:rPr lang="nl-NL" sz="2400" dirty="0" err="1" smtClean="0"/>
              <a:t>uncovered</a:t>
            </a:r>
            <a:r>
              <a:rPr lang="nl-NL" sz="2400" dirty="0" smtClean="0"/>
              <a:t> the </a:t>
            </a:r>
            <a:r>
              <a:rPr lang="nl-NL" sz="2400" dirty="0" err="1" smtClean="0"/>
              <a:t>remains</a:t>
            </a:r>
            <a:r>
              <a:rPr lang="nl-NL" sz="2400" dirty="0" smtClean="0"/>
              <a:t> of a </a:t>
            </a:r>
            <a:r>
              <a:rPr lang="nl-NL" sz="2400" dirty="0" err="1" smtClean="0"/>
              <a:t>medieval</a:t>
            </a:r>
            <a:r>
              <a:rPr lang="nl-NL" sz="2400" dirty="0" smtClean="0"/>
              <a:t> </a:t>
            </a:r>
            <a:r>
              <a:rPr lang="nl-NL" sz="2400" dirty="0" err="1" smtClean="0"/>
              <a:t>village</a:t>
            </a:r>
            <a:r>
              <a:rPr lang="nl-NL" sz="2400" dirty="0" smtClean="0"/>
              <a:t>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The </a:t>
            </a:r>
            <a:r>
              <a:rPr lang="nl-NL" sz="2400" dirty="0" err="1" smtClean="0"/>
              <a:t>advisor</a:t>
            </a:r>
            <a:r>
              <a:rPr lang="nl-NL" sz="2400" dirty="0" smtClean="0"/>
              <a:t> </a:t>
            </a:r>
            <a:r>
              <a:rPr lang="nl-NL" sz="2400" dirty="0" err="1" smtClean="0"/>
              <a:t>asked</a:t>
            </a:r>
            <a:r>
              <a:rPr lang="nl-NL" sz="2400" dirty="0" smtClean="0"/>
              <a:t> </a:t>
            </a:r>
            <a:r>
              <a:rPr lang="nl-NL" sz="2400" dirty="0" err="1" smtClean="0"/>
              <a:t>Mrs</a:t>
            </a:r>
            <a:r>
              <a:rPr lang="nl-NL" sz="2400" dirty="0" smtClean="0"/>
              <a:t> Butler ‘</a:t>
            </a:r>
            <a:r>
              <a:rPr lang="nl-NL" sz="2400" dirty="0" err="1" smtClean="0"/>
              <a:t>What’s</a:t>
            </a:r>
            <a:r>
              <a:rPr lang="nl-NL" sz="2400" dirty="0" smtClean="0"/>
              <a:t> Welsh’ ?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Few </a:t>
            </a:r>
            <a:r>
              <a:rPr lang="nl-NL" sz="2400" dirty="0" err="1" smtClean="0"/>
              <a:t>people</a:t>
            </a:r>
            <a:r>
              <a:rPr lang="nl-NL" sz="2400" dirty="0" smtClean="0"/>
              <a:t> living in Wales </a:t>
            </a:r>
            <a:r>
              <a:rPr lang="nl-NL" sz="2400" dirty="0" err="1" smtClean="0"/>
              <a:t>speak</a:t>
            </a:r>
            <a:r>
              <a:rPr lang="nl-NL" sz="2400" dirty="0" smtClean="0"/>
              <a:t> Welsh.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The doctors </a:t>
            </a:r>
            <a:r>
              <a:rPr lang="nl-NL" sz="2400" dirty="0" err="1" smtClean="0"/>
              <a:t>diagnosed</a:t>
            </a:r>
            <a:r>
              <a:rPr lang="nl-NL" sz="2400" dirty="0" smtClean="0"/>
              <a:t> Mr Morgan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aphasia</a:t>
            </a:r>
            <a:r>
              <a:rPr lang="nl-NL" sz="2400" dirty="0" smtClean="0"/>
              <a:t>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A journalist </a:t>
            </a:r>
            <a:r>
              <a:rPr lang="nl-NL" sz="2400" dirty="0" err="1" smtClean="0"/>
              <a:t>confused</a:t>
            </a:r>
            <a:r>
              <a:rPr lang="nl-NL" sz="2400" dirty="0" smtClean="0"/>
              <a:t> </a:t>
            </a:r>
            <a:r>
              <a:rPr lang="nl-NL" sz="2400" dirty="0" err="1" smtClean="0"/>
              <a:t>Zeta-Jones’s</a:t>
            </a:r>
            <a:r>
              <a:rPr lang="nl-NL" sz="2400" dirty="0" smtClean="0"/>
              <a:t> </a:t>
            </a:r>
            <a:r>
              <a:rPr lang="nl-NL" sz="2400" dirty="0" err="1" smtClean="0"/>
              <a:t>middle</a:t>
            </a:r>
            <a:r>
              <a:rPr lang="nl-NL" sz="2400" dirty="0" smtClean="0"/>
              <a:t> name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surname</a:t>
            </a:r>
            <a:r>
              <a:rPr lang="nl-NL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623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Rewrite</a:t>
            </a:r>
            <a:r>
              <a:rPr lang="nl-NL" dirty="0" smtClean="0"/>
              <a:t> the </a:t>
            </a:r>
            <a:r>
              <a:rPr lang="nl-NL" dirty="0" err="1" smtClean="0"/>
              <a:t>following</a:t>
            </a:r>
            <a:r>
              <a:rPr lang="nl-NL" dirty="0" smtClean="0"/>
              <a:t> </a:t>
            </a:r>
            <a:r>
              <a:rPr lang="nl-NL" dirty="0" err="1" smtClean="0"/>
              <a:t>sentences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the </a:t>
            </a:r>
            <a:r>
              <a:rPr lang="nl-NL" dirty="0" err="1" smtClean="0"/>
              <a:t>passive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err="1" smtClean="0"/>
              <a:t>All</a:t>
            </a:r>
            <a:r>
              <a:rPr lang="nl-NL" sz="2400" dirty="0" smtClean="0"/>
              <a:t> calls </a:t>
            </a:r>
            <a:r>
              <a:rPr lang="nl-NL" sz="2400" dirty="0" err="1" smtClean="0"/>
              <a:t>to</a:t>
            </a:r>
            <a:r>
              <a:rPr lang="nl-NL" sz="2400" dirty="0" smtClean="0"/>
              <a:t> BT </a:t>
            </a:r>
            <a:r>
              <a:rPr lang="nl-NL" sz="2400" b="1" u="sng" dirty="0" smtClean="0"/>
              <a:t>are </a:t>
            </a:r>
            <a:r>
              <a:rPr lang="nl-NL" sz="2400" b="1" u="sng" dirty="0" err="1" smtClean="0"/>
              <a:t>answered</a:t>
            </a:r>
            <a:r>
              <a:rPr lang="nl-NL" sz="2400" b="1" u="sng" dirty="0" smtClean="0"/>
              <a:t> </a:t>
            </a:r>
            <a:r>
              <a:rPr lang="nl-NL" sz="2400" dirty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call </a:t>
            </a:r>
            <a:r>
              <a:rPr lang="nl-NL" sz="2400" dirty="0" err="1" smtClean="0"/>
              <a:t>centre</a:t>
            </a:r>
            <a:r>
              <a:rPr lang="nl-NL" sz="2400" dirty="0" smtClean="0"/>
              <a:t> </a:t>
            </a:r>
            <a:r>
              <a:rPr lang="nl-NL" sz="2400" dirty="0" err="1" smtClean="0"/>
              <a:t>advisors</a:t>
            </a:r>
            <a:r>
              <a:rPr lang="nl-NL" sz="2400" dirty="0" smtClean="0"/>
              <a:t> in India.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The </a:t>
            </a:r>
            <a:r>
              <a:rPr lang="nl-NL" sz="2400" dirty="0" err="1" smtClean="0"/>
              <a:t>remains</a:t>
            </a:r>
            <a:r>
              <a:rPr lang="nl-NL" sz="2400" dirty="0" smtClean="0"/>
              <a:t> of a </a:t>
            </a:r>
            <a:r>
              <a:rPr lang="nl-NL" sz="2400" dirty="0" err="1" smtClean="0"/>
              <a:t>medieval</a:t>
            </a:r>
            <a:r>
              <a:rPr lang="nl-NL" sz="2400" dirty="0" smtClean="0"/>
              <a:t> </a:t>
            </a:r>
            <a:r>
              <a:rPr lang="nl-NL" sz="2400" dirty="0" err="1" smtClean="0"/>
              <a:t>village</a:t>
            </a:r>
            <a:r>
              <a:rPr lang="nl-NL" sz="2400" dirty="0" smtClean="0"/>
              <a:t> </a:t>
            </a:r>
            <a:r>
              <a:rPr lang="nl-NL" sz="2400" b="1" u="sng" dirty="0" err="1" smtClean="0"/>
              <a:t>were</a:t>
            </a:r>
            <a:r>
              <a:rPr lang="nl-NL" sz="2400" b="1" u="sng" dirty="0" smtClean="0"/>
              <a:t> </a:t>
            </a:r>
            <a:r>
              <a:rPr lang="nl-NL" sz="2400" b="1" u="sng" dirty="0" err="1" smtClean="0"/>
              <a:t>uncovered</a:t>
            </a:r>
            <a:r>
              <a:rPr lang="nl-NL" sz="2400" b="1" u="sng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workers</a:t>
            </a:r>
            <a:r>
              <a:rPr lang="nl-NL" sz="2400" dirty="0" smtClean="0"/>
              <a:t>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err="1" smtClean="0"/>
              <a:t>Mrs</a:t>
            </a:r>
            <a:r>
              <a:rPr lang="nl-NL" sz="2400" dirty="0" smtClean="0"/>
              <a:t> Butler </a:t>
            </a:r>
            <a:r>
              <a:rPr lang="nl-NL" sz="2400" b="1" u="sng" dirty="0" smtClean="0"/>
              <a:t>was </a:t>
            </a:r>
            <a:r>
              <a:rPr lang="nl-NL" sz="2400" b="1" u="sng" dirty="0" err="1" smtClean="0"/>
              <a:t>asked</a:t>
            </a:r>
            <a:r>
              <a:rPr lang="nl-NL" sz="2400" b="1" u="sng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the </a:t>
            </a:r>
            <a:r>
              <a:rPr lang="nl-NL" sz="2400" dirty="0" err="1" smtClean="0"/>
              <a:t>advisor</a:t>
            </a:r>
            <a:r>
              <a:rPr lang="nl-NL" sz="2400" dirty="0" smtClean="0"/>
              <a:t>, ‘</a:t>
            </a:r>
            <a:r>
              <a:rPr lang="nl-NL" sz="2400" dirty="0" err="1"/>
              <a:t>W</a:t>
            </a:r>
            <a:r>
              <a:rPr lang="nl-NL" sz="2400" dirty="0" err="1" smtClean="0"/>
              <a:t>hat’s</a:t>
            </a:r>
            <a:r>
              <a:rPr lang="nl-NL" sz="2400" dirty="0" smtClean="0"/>
              <a:t> Welsh’ ?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Welsh </a:t>
            </a:r>
            <a:r>
              <a:rPr lang="nl-NL" sz="2400" b="1" u="sng" dirty="0" smtClean="0"/>
              <a:t>is spoken </a:t>
            </a:r>
            <a:r>
              <a:rPr lang="nl-NL" sz="2400" dirty="0" err="1" smtClean="0"/>
              <a:t>by</a:t>
            </a:r>
            <a:r>
              <a:rPr lang="nl-NL" sz="2400" dirty="0" smtClean="0"/>
              <a:t> few </a:t>
            </a:r>
            <a:r>
              <a:rPr lang="nl-NL" sz="2400" dirty="0" err="1" smtClean="0"/>
              <a:t>people</a:t>
            </a:r>
            <a:r>
              <a:rPr lang="nl-NL" sz="2400" dirty="0" smtClean="0"/>
              <a:t> living in Wales.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smtClean="0"/>
              <a:t>Mr Morgan </a:t>
            </a:r>
            <a:r>
              <a:rPr lang="nl-NL" sz="2400" b="1" u="sng" dirty="0" smtClean="0"/>
              <a:t>was </a:t>
            </a:r>
            <a:r>
              <a:rPr lang="nl-NL" sz="2400" b="1" u="sng" dirty="0" err="1" smtClean="0"/>
              <a:t>diagnosed</a:t>
            </a:r>
            <a:r>
              <a:rPr lang="nl-NL" sz="2400" b="1" u="sng" dirty="0" smtClean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 smtClean="0"/>
              <a:t>aphasia</a:t>
            </a:r>
            <a:r>
              <a:rPr lang="nl-NL" sz="2400" smtClean="0"/>
              <a:t> by</a:t>
            </a:r>
            <a:r>
              <a:rPr lang="nl-NL" sz="2400" dirty="0" smtClean="0"/>
              <a:t> </a:t>
            </a:r>
            <a:r>
              <a:rPr lang="nl-NL" sz="2400" dirty="0"/>
              <a:t>doctors.</a:t>
            </a:r>
            <a:endParaRPr lang="nl-NL" sz="2400" dirty="0" smtClean="0"/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dirty="0" err="1" smtClean="0"/>
              <a:t>Zeta-Jones’s</a:t>
            </a:r>
            <a:r>
              <a:rPr lang="nl-NL" sz="2400" dirty="0" smtClean="0"/>
              <a:t> </a:t>
            </a:r>
            <a:r>
              <a:rPr lang="nl-NL" sz="2400" dirty="0" err="1" smtClean="0"/>
              <a:t>middle</a:t>
            </a:r>
            <a:r>
              <a:rPr lang="nl-NL" sz="2400" dirty="0" smtClean="0"/>
              <a:t> name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surname</a:t>
            </a:r>
            <a:r>
              <a:rPr lang="nl-NL" sz="2400" dirty="0" smtClean="0"/>
              <a:t> </a:t>
            </a:r>
            <a:r>
              <a:rPr lang="nl-NL" sz="2400" b="1" u="sng" dirty="0" err="1" smtClean="0"/>
              <a:t>were</a:t>
            </a:r>
            <a:r>
              <a:rPr lang="nl-NL" sz="2400" b="1" u="sng" dirty="0" smtClean="0"/>
              <a:t> </a:t>
            </a:r>
            <a:r>
              <a:rPr lang="nl-NL" sz="2400" b="1" u="sng" dirty="0" err="1" smtClean="0"/>
              <a:t>confused</a:t>
            </a:r>
            <a:r>
              <a:rPr lang="nl-NL" sz="2400" b="1" u="sng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a journalist.</a:t>
            </a:r>
          </a:p>
        </p:txBody>
      </p:sp>
    </p:spTree>
    <p:extLst>
      <p:ext uri="{BB962C8B-B14F-4D97-AF65-F5344CB8AC3E}">
        <p14:creationId xmlns:p14="http://schemas.microsoft.com/office/powerpoint/2010/main" val="352498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epast 4">
      <a:dk1>
        <a:sysClr val="windowText" lastClr="000000"/>
      </a:dk1>
      <a:lt1>
        <a:sysClr val="window" lastClr="FFFFFF"/>
      </a:lt1>
      <a:dk2>
        <a:srgbClr val="F272AF"/>
      </a:dk2>
      <a:lt2>
        <a:srgbClr val="DB93F1"/>
      </a:lt2>
      <a:accent1>
        <a:srgbClr val="BE3DE5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506</TotalTime>
  <Words>255</Words>
  <Application>Microsoft Office PowerPoint</Application>
  <PresentationFormat>Diavoorstelling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Aangrenzend</vt:lpstr>
      <vt:lpstr>The Passive</vt:lpstr>
      <vt:lpstr>What comes to mind?</vt:lpstr>
      <vt:lpstr>What is the passive?</vt:lpstr>
      <vt:lpstr>How to create the passive?</vt:lpstr>
      <vt:lpstr>How to create the passive?</vt:lpstr>
      <vt:lpstr>Let’s watch</vt:lpstr>
      <vt:lpstr>Rewrite the following sentences using the passive</vt:lpstr>
      <vt:lpstr>Rewrite the following sentences using the passive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Passive</dc:title>
  <dc:creator>Schot, R.L.J.</dc:creator>
  <cp:lastModifiedBy>Schot, R.L.J.</cp:lastModifiedBy>
  <cp:revision>5</cp:revision>
  <dcterms:created xsi:type="dcterms:W3CDTF">2019-03-03T15:02:51Z</dcterms:created>
  <dcterms:modified xsi:type="dcterms:W3CDTF">2019-03-05T13:13:37Z</dcterms:modified>
</cp:coreProperties>
</file>