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829AF9D-03DD-4321-8952-4B6EBAF7F3AB}" type="datetimeFigureOut">
              <a:rPr lang="nl-NL" smtClean="0"/>
              <a:t>25-10-2018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94C1453-F166-43AF-8078-53037831EEAB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5301208"/>
            <a:ext cx="7543800" cy="914400"/>
          </a:xfrm>
        </p:spPr>
        <p:txBody>
          <a:bodyPr/>
          <a:lstStyle/>
          <a:p>
            <a:pPr algn="ctr"/>
            <a:r>
              <a:rPr lang="nl-NL" dirty="0" smtClean="0"/>
              <a:t>Past </a:t>
            </a:r>
            <a:r>
              <a:rPr lang="nl-NL" dirty="0" err="1" smtClean="0"/>
              <a:t>Continuous</a:t>
            </a:r>
            <a:endParaRPr lang="nl-NL" dirty="0"/>
          </a:p>
        </p:txBody>
      </p:sp>
      <p:pic>
        <p:nvPicPr>
          <p:cNvPr id="5" name="Picture 2" descr="C:\Users\rljschot\AppData\Local\Microsoft\Windows\Temporary Internet Files\Content.IE5\EN0R4A1X\time-2579317_960_72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6576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8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685801"/>
            <a:ext cx="7402016" cy="3657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smtClean="0"/>
              <a:t>De Past </a:t>
            </a:r>
            <a:r>
              <a:rPr lang="nl-NL" sz="3200" b="1" dirty="0" err="1" smtClean="0"/>
              <a:t>Continuous</a:t>
            </a:r>
            <a:r>
              <a:rPr lang="nl-NL" sz="3200" b="1" dirty="0" smtClean="0"/>
              <a:t> gebruik je voor</a:t>
            </a:r>
            <a:br>
              <a:rPr lang="nl-NL" sz="3200" b="1" dirty="0" smtClean="0"/>
            </a:br>
            <a:endParaRPr lang="nl-NL" sz="3200" b="1" dirty="0" smtClean="0"/>
          </a:p>
          <a:p>
            <a:pPr marL="0" indent="0">
              <a:buNone/>
            </a:pPr>
            <a:r>
              <a:rPr lang="nl-NL" sz="3200" dirty="0" smtClean="0"/>
              <a:t>Iets </a:t>
            </a:r>
            <a:r>
              <a:rPr lang="nl-NL" sz="3200" dirty="0" smtClean="0"/>
              <a:t>dat in het verleden </a:t>
            </a:r>
            <a:r>
              <a:rPr lang="nl-NL" sz="3200" u="sng" dirty="0" smtClean="0"/>
              <a:t>bezig was</a:t>
            </a:r>
            <a:r>
              <a:rPr lang="nl-NL" sz="3200" dirty="0" smtClean="0"/>
              <a:t>, vaak terwijl er iets anders gebeurde.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2050" name="Picture 2" descr="Afbeeldingsresultaat voor gif walking do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76" y="1844824"/>
            <a:ext cx="38862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3568" y="494116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I </a:t>
            </a:r>
            <a:r>
              <a:rPr lang="nl-NL" sz="3200" u="sng" dirty="0"/>
              <a:t>was </a:t>
            </a:r>
            <a:r>
              <a:rPr lang="nl-NL" sz="3200" u="sng" dirty="0" err="1"/>
              <a:t>walking</a:t>
            </a:r>
            <a:r>
              <a:rPr lang="nl-NL" sz="3200" u="sng" dirty="0"/>
              <a:t> </a:t>
            </a:r>
            <a:r>
              <a:rPr lang="nl-NL" sz="3200" dirty="0"/>
              <a:t>the dog </a:t>
            </a:r>
            <a:r>
              <a:rPr lang="nl-NL" sz="3200" dirty="0" err="1"/>
              <a:t>when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 </a:t>
            </a:r>
            <a:r>
              <a:rPr lang="nl-NL" sz="3200" dirty="0" err="1"/>
              <a:t>started</a:t>
            </a:r>
            <a:r>
              <a:rPr lang="nl-NL" sz="3200" dirty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rain</a:t>
            </a:r>
            <a:endParaRPr lang="nl-NL" sz="3200" dirty="0"/>
          </a:p>
        </p:txBody>
      </p:sp>
      <p:sp>
        <p:nvSpPr>
          <p:cNvPr id="6" name="Tekstvak 5"/>
          <p:cNvSpPr txBox="1"/>
          <p:nvPr/>
        </p:nvSpPr>
        <p:spPr>
          <a:xfrm>
            <a:off x="683568" y="44371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755576" y="580526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dirty="0"/>
              <a:t>Ik was de hond aan het uitlaten toen het begon te regenen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361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685801"/>
            <a:ext cx="7402016" cy="3463279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/>
              <a:t>De Past </a:t>
            </a:r>
            <a:r>
              <a:rPr lang="nl-NL" sz="3200" b="1" dirty="0" err="1"/>
              <a:t>Continuous</a:t>
            </a:r>
            <a:r>
              <a:rPr lang="nl-NL" sz="3200" b="1" dirty="0"/>
              <a:t> gebruik </a:t>
            </a:r>
            <a:r>
              <a:rPr lang="nl-NL" sz="3200" b="1" dirty="0" smtClean="0"/>
              <a:t>je ook</a:t>
            </a:r>
            <a:r>
              <a:rPr lang="nl-NL" sz="2400" b="1" dirty="0"/>
              <a:t/>
            </a:r>
            <a:br>
              <a:rPr lang="nl-NL" sz="2400" b="1" dirty="0"/>
            </a:br>
            <a:endParaRPr lang="nl-NL" sz="2400" b="1" dirty="0"/>
          </a:p>
          <a:p>
            <a:pPr marL="0" indent="0">
              <a:buNone/>
            </a:pPr>
            <a:r>
              <a:rPr lang="nl-NL" sz="3200" dirty="0" smtClean="0"/>
              <a:t>Om </a:t>
            </a:r>
            <a:r>
              <a:rPr lang="nl-NL" sz="3200" dirty="0" smtClean="0"/>
              <a:t>een ergernis uit te drukken over iets wat vroeger steeds gebeurde</a:t>
            </a:r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11560" y="4725144"/>
            <a:ext cx="82089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My </a:t>
            </a:r>
            <a:r>
              <a:rPr lang="nl-NL" sz="3200" dirty="0" err="1" smtClean="0"/>
              <a:t>brothers</a:t>
            </a:r>
            <a:r>
              <a:rPr lang="nl-NL" sz="3200" dirty="0" smtClean="0"/>
              <a:t> </a:t>
            </a:r>
            <a:r>
              <a:rPr lang="nl-NL" sz="3200" u="sng" dirty="0" err="1" smtClean="0"/>
              <a:t>were</a:t>
            </a:r>
            <a:r>
              <a:rPr lang="nl-NL" sz="3200" dirty="0" smtClean="0"/>
              <a:t> </a:t>
            </a:r>
            <a:r>
              <a:rPr lang="nl-NL" sz="3200" dirty="0" err="1" smtClean="0"/>
              <a:t>constantly</a:t>
            </a:r>
            <a:r>
              <a:rPr lang="nl-NL" sz="3200" dirty="0" smtClean="0"/>
              <a:t> </a:t>
            </a:r>
            <a:r>
              <a:rPr lang="nl-NL" sz="3200" u="sng" dirty="0" err="1" smtClean="0"/>
              <a:t>arguing</a:t>
            </a:r>
            <a:r>
              <a:rPr lang="nl-NL" sz="3200" dirty="0" smtClean="0"/>
              <a:t> </a:t>
            </a:r>
            <a:r>
              <a:rPr lang="nl-NL" sz="3200" dirty="0" err="1" smtClean="0"/>
              <a:t>when</a:t>
            </a:r>
            <a:r>
              <a:rPr lang="nl-NL" sz="3200" dirty="0" smtClean="0"/>
              <a:t> </a:t>
            </a:r>
            <a:r>
              <a:rPr lang="nl-NL" sz="3200" dirty="0" err="1" smtClean="0"/>
              <a:t>they</a:t>
            </a:r>
            <a:r>
              <a:rPr lang="nl-NL" sz="3200" dirty="0" smtClean="0"/>
              <a:t> </a:t>
            </a:r>
            <a:r>
              <a:rPr lang="nl-NL" sz="3200" dirty="0" err="1" smtClean="0"/>
              <a:t>still</a:t>
            </a:r>
            <a:r>
              <a:rPr lang="nl-NL" sz="3200" dirty="0" smtClean="0"/>
              <a:t> </a:t>
            </a:r>
            <a:r>
              <a:rPr lang="nl-NL" sz="3200" dirty="0" err="1" smtClean="0"/>
              <a:t>lived</a:t>
            </a:r>
            <a:r>
              <a:rPr lang="nl-NL" sz="3200" dirty="0" smtClean="0"/>
              <a:t> at home.</a:t>
            </a:r>
            <a:endParaRPr lang="nl-NL" dirty="0"/>
          </a:p>
        </p:txBody>
      </p:sp>
      <p:pic>
        <p:nvPicPr>
          <p:cNvPr id="1028" name="Picture 4" descr="Afbeeldingsresultaat voor arguing anim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09" y="1844824"/>
            <a:ext cx="3600400" cy="272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755576" y="594928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Mijn broers hadden continu ruzie toen ze nog thuis woonden</a:t>
            </a:r>
          </a:p>
        </p:txBody>
      </p:sp>
    </p:spTree>
    <p:extLst>
      <p:ext uri="{BB962C8B-B14F-4D97-AF65-F5344CB8AC3E}">
        <p14:creationId xmlns:p14="http://schemas.microsoft.com/office/powerpoint/2010/main" val="50032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27584" y="4509120"/>
            <a:ext cx="7562800" cy="194047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nl-NL" sz="4200" dirty="0" smtClean="0"/>
              <a:t>Was </a:t>
            </a:r>
            <a:r>
              <a:rPr lang="nl-NL" sz="4200" dirty="0"/>
              <a:t>/ </a:t>
            </a:r>
            <a:r>
              <a:rPr lang="nl-NL" sz="4200" dirty="0" err="1"/>
              <a:t>were</a:t>
            </a:r>
            <a:r>
              <a:rPr lang="nl-NL" sz="4200" dirty="0"/>
              <a:t> + ww. + </a:t>
            </a:r>
            <a:r>
              <a:rPr lang="nl-NL" sz="4200" dirty="0" err="1"/>
              <a:t>ing</a:t>
            </a:r>
            <a:endParaRPr lang="nl-NL" sz="4200" dirty="0"/>
          </a:p>
          <a:p>
            <a:pPr marL="0" indent="0" algn="ctr">
              <a:buNone/>
            </a:pPr>
            <a:endParaRPr lang="nl-NL" sz="4200" dirty="0"/>
          </a:p>
          <a:p>
            <a:pPr marL="0" indent="0" algn="ctr">
              <a:buNone/>
            </a:pPr>
            <a:r>
              <a:rPr lang="nl-NL" sz="4200" b="1" dirty="0">
                <a:solidFill>
                  <a:srgbClr val="7030A0"/>
                </a:solidFill>
              </a:rPr>
              <a:t>Was</a:t>
            </a:r>
            <a:r>
              <a:rPr lang="nl-NL" sz="4200" dirty="0"/>
              <a:t> = enkelvoud</a:t>
            </a:r>
          </a:p>
          <a:p>
            <a:pPr marL="0" indent="0" algn="ctr">
              <a:buNone/>
            </a:pPr>
            <a:r>
              <a:rPr lang="nl-NL" sz="4200" b="1" dirty="0" err="1">
                <a:solidFill>
                  <a:srgbClr val="00B050"/>
                </a:solidFill>
              </a:rPr>
              <a:t>Were</a:t>
            </a:r>
            <a:r>
              <a:rPr lang="nl-NL" sz="4200" dirty="0">
                <a:solidFill>
                  <a:srgbClr val="00B050"/>
                </a:solidFill>
              </a:rPr>
              <a:t> </a:t>
            </a:r>
            <a:r>
              <a:rPr lang="nl-NL" sz="4200" dirty="0"/>
              <a:t>= meervoud</a:t>
            </a:r>
          </a:p>
          <a:p>
            <a:endParaRPr lang="en-GB" dirty="0"/>
          </a:p>
        </p:txBody>
      </p:sp>
      <p:pic>
        <p:nvPicPr>
          <p:cNvPr id="6" name="Picture 2" descr="Afbeeldingsresultaat voor past continuous timeline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02" b="10386"/>
          <a:stretch/>
        </p:blipFill>
        <p:spPr bwMode="auto">
          <a:xfrm>
            <a:off x="1115616" y="1412776"/>
            <a:ext cx="6552728" cy="269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7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</TotalTime>
  <Words>72</Words>
  <Application>Microsoft Office PowerPoint</Application>
  <PresentationFormat>Diavoorstelling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Elementair</vt:lpstr>
      <vt:lpstr>Past Continuous</vt:lpstr>
      <vt:lpstr>PowerPoint-presentatie</vt:lpstr>
      <vt:lpstr>PowerPoint-presentatie</vt:lpstr>
      <vt:lpstr>PowerPoint-presentatie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Continuous</dc:title>
  <dc:creator>Schot, R.L.J.</dc:creator>
  <cp:lastModifiedBy>Schot, R.L.J.</cp:lastModifiedBy>
  <cp:revision>2</cp:revision>
  <dcterms:created xsi:type="dcterms:W3CDTF">2018-10-25T11:42:37Z</dcterms:created>
  <dcterms:modified xsi:type="dcterms:W3CDTF">2018-10-25T11:59:09Z</dcterms:modified>
</cp:coreProperties>
</file>