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E8BDD100-D863-4FEB-9F91-5AFAE966E1FD}"/>
    <pc:docChg chg="undo custSel modSld">
      <pc:chgData name="Schot, R.L.J." userId="809a0d5f-f967-4cd2-9a01-7625662a00b2" providerId="ADAL" clId="{E8BDD100-D863-4FEB-9F91-5AFAE966E1FD}" dt="2019-11-12T10:39:13.320" v="108" actId="20577"/>
      <pc:docMkLst>
        <pc:docMk/>
      </pc:docMkLst>
      <pc:sldChg chg="modSp modAnim">
        <pc:chgData name="Schot, R.L.J." userId="809a0d5f-f967-4cd2-9a01-7625662a00b2" providerId="ADAL" clId="{E8BDD100-D863-4FEB-9F91-5AFAE966E1FD}" dt="2019-11-12T10:39:13.320" v="108" actId="20577"/>
        <pc:sldMkLst>
          <pc:docMk/>
          <pc:sldMk cId="3236195024" sldId="257"/>
        </pc:sldMkLst>
        <pc:spChg chg="mod">
          <ac:chgData name="Schot, R.L.J." userId="809a0d5f-f967-4cd2-9a01-7625662a00b2" providerId="ADAL" clId="{E8BDD100-D863-4FEB-9F91-5AFAE966E1FD}" dt="2019-11-12T10:39:13.320" v="108" actId="20577"/>
          <ac:spMkLst>
            <pc:docMk/>
            <pc:sldMk cId="3236195024" sldId="257"/>
            <ac:spMk id="3" creationId="{00000000-0000-0000-0000-000000000000}"/>
          </ac:spMkLst>
        </pc:spChg>
      </pc:sldChg>
      <pc:sldChg chg="modSp modAnim">
        <pc:chgData name="Schot, R.L.J." userId="809a0d5f-f967-4cd2-9a01-7625662a00b2" providerId="ADAL" clId="{E8BDD100-D863-4FEB-9F91-5AFAE966E1FD}" dt="2019-11-12T10:19:20.695" v="104"/>
        <pc:sldMkLst>
          <pc:docMk/>
          <pc:sldMk cId="3962340073" sldId="258"/>
        </pc:sldMkLst>
        <pc:spChg chg="mod">
          <ac:chgData name="Schot, R.L.J." userId="809a0d5f-f967-4cd2-9a01-7625662a00b2" providerId="ADAL" clId="{E8BDD100-D863-4FEB-9F91-5AFAE966E1FD}" dt="2019-11-12T10:18:46.973" v="102" actId="20577"/>
          <ac:spMkLst>
            <pc:docMk/>
            <pc:sldMk cId="3962340073" sldId="258"/>
            <ac:spMk id="4" creationId="{00000000-0000-0000-0000-000000000000}"/>
          </ac:spMkLst>
        </pc:spChg>
      </pc:sldChg>
    </pc:docChg>
  </pc:docChgLst>
  <pc:docChgLst>
    <pc:chgData name="Schot, R.L.J." userId="809a0d5f-f967-4cd2-9a01-7625662a00b2" providerId="ADAL" clId="{832E1572-9C90-4EDC-B0B7-3155E9C0CCDB}"/>
    <pc:docChg chg="modSld">
      <pc:chgData name="Schot, R.L.J." userId="809a0d5f-f967-4cd2-9a01-7625662a00b2" providerId="ADAL" clId="{832E1572-9C90-4EDC-B0B7-3155E9C0CCDB}" dt="2022-09-07T09:43:32.805" v="0" actId="20577"/>
      <pc:docMkLst>
        <pc:docMk/>
      </pc:docMkLst>
      <pc:sldChg chg="modSp mod">
        <pc:chgData name="Schot, R.L.J." userId="809a0d5f-f967-4cd2-9a01-7625662a00b2" providerId="ADAL" clId="{832E1572-9C90-4EDC-B0B7-3155E9C0CCDB}" dt="2022-09-07T09:43:32.805" v="0" actId="20577"/>
        <pc:sldMkLst>
          <pc:docMk/>
          <pc:sldMk cId="3539026158" sldId="256"/>
        </pc:sldMkLst>
        <pc:spChg chg="mod">
          <ac:chgData name="Schot, R.L.J." userId="809a0d5f-f967-4cd2-9a01-7625662a00b2" providerId="ADAL" clId="{832E1572-9C90-4EDC-B0B7-3155E9C0CCDB}" dt="2022-09-07T09:43:32.805" v="0" actId="20577"/>
          <ac:spMkLst>
            <pc:docMk/>
            <pc:sldMk cId="3539026158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1556792"/>
            <a:ext cx="6400800" cy="1752600"/>
          </a:xfrm>
        </p:spPr>
        <p:txBody>
          <a:bodyPr/>
          <a:lstStyle/>
          <a:p>
            <a:r>
              <a:rPr lang="nl-NL" dirty="0" err="1"/>
              <a:t>All</a:t>
            </a:r>
            <a:r>
              <a:rPr lang="nl-NL" dirty="0"/>
              <a:t>, </a:t>
            </a:r>
            <a:r>
              <a:rPr lang="nl-NL" dirty="0" err="1"/>
              <a:t>every</a:t>
            </a:r>
            <a:r>
              <a:rPr lang="nl-NL" dirty="0"/>
              <a:t>, </a:t>
            </a:r>
            <a:r>
              <a:rPr lang="nl-NL" dirty="0" err="1"/>
              <a:t>each</a:t>
            </a:r>
            <a:endParaRPr lang="nl-NL" dirty="0"/>
          </a:p>
        </p:txBody>
      </p:sp>
      <p:pic>
        <p:nvPicPr>
          <p:cNvPr id="4" name="Picture 2" descr="Afbeeldingsresultaat voor made for each other garfi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356992"/>
            <a:ext cx="3429000" cy="257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02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Alle, allen, allemaal, de hele</a:t>
            </a:r>
          </a:p>
          <a:p>
            <a:r>
              <a:rPr lang="nl-NL" dirty="0"/>
              <a:t>Als het woord erachter in het </a:t>
            </a:r>
            <a:r>
              <a:rPr lang="nl-NL" u="sng" dirty="0"/>
              <a:t>meervoud</a:t>
            </a:r>
            <a:r>
              <a:rPr lang="nl-NL" dirty="0"/>
              <a:t> staat</a:t>
            </a:r>
          </a:p>
          <a:p>
            <a:r>
              <a:rPr lang="nl-NL" dirty="0"/>
              <a:t>Als er “the” achter staat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</a:rPr>
              <a:t>I </a:t>
            </a:r>
            <a:r>
              <a:rPr lang="nl-NL" dirty="0" err="1">
                <a:solidFill>
                  <a:srgbClr val="7030A0"/>
                </a:solidFill>
              </a:rPr>
              <a:t>studied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b="1" u="sng" dirty="0" err="1">
                <a:solidFill>
                  <a:srgbClr val="7030A0"/>
                </a:solidFill>
              </a:rPr>
              <a:t>all</a:t>
            </a:r>
            <a:r>
              <a:rPr lang="nl-NL" b="1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day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yesterday</a:t>
            </a:r>
            <a:r>
              <a:rPr lang="nl-NL">
                <a:solidFill>
                  <a:srgbClr val="7030A0"/>
                </a:solidFill>
              </a:rPr>
              <a:t>.</a:t>
            </a: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nl-NL" b="1" u="sng" dirty="0" err="1">
                <a:solidFill>
                  <a:srgbClr val="7030A0"/>
                </a:solidFill>
              </a:rPr>
              <a:t>All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visitors</a:t>
            </a:r>
            <a:r>
              <a:rPr lang="nl-NL" dirty="0">
                <a:solidFill>
                  <a:srgbClr val="7030A0"/>
                </a:solidFill>
              </a:rPr>
              <a:t> must have a </a:t>
            </a:r>
            <a:r>
              <a:rPr lang="nl-NL" dirty="0" err="1">
                <a:solidFill>
                  <a:srgbClr val="7030A0"/>
                </a:solidFill>
              </a:rPr>
              <a:t>valid</a:t>
            </a:r>
            <a:r>
              <a:rPr lang="nl-NL" dirty="0">
                <a:solidFill>
                  <a:srgbClr val="7030A0"/>
                </a:solidFill>
              </a:rPr>
              <a:t> ID card.</a:t>
            </a:r>
            <a:br>
              <a:rPr lang="nl-NL" dirty="0">
                <a:solidFill>
                  <a:srgbClr val="7030A0"/>
                </a:solidFill>
              </a:rPr>
            </a:b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nl-NL" b="1" u="sng" dirty="0" err="1">
                <a:solidFill>
                  <a:srgbClr val="7030A0"/>
                </a:solidFill>
              </a:rPr>
              <a:t>All</a:t>
            </a:r>
            <a:r>
              <a:rPr lang="nl-NL" dirty="0">
                <a:solidFill>
                  <a:srgbClr val="7030A0"/>
                </a:solidFill>
              </a:rPr>
              <a:t> the shops </a:t>
            </a:r>
            <a:r>
              <a:rPr lang="nl-NL" dirty="0" err="1">
                <a:solidFill>
                  <a:srgbClr val="7030A0"/>
                </a:solidFill>
              </a:rPr>
              <a:t>were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closed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yesterday</a:t>
            </a: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b="1" u="sng" dirty="0">
              <a:solidFill>
                <a:srgbClr val="7030A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3347864" y="260648"/>
            <a:ext cx="25202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8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</a:t>
            </a:r>
          </a:p>
        </p:txBody>
      </p:sp>
    </p:spTree>
    <p:extLst>
      <p:ext uri="{BB962C8B-B14F-4D97-AF65-F5344CB8AC3E}">
        <p14:creationId xmlns:p14="http://schemas.microsoft.com/office/powerpoint/2010/main" val="323619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Elke, iedere</a:t>
            </a:r>
          </a:p>
          <a:p>
            <a:r>
              <a:rPr lang="nl-NL" dirty="0"/>
              <a:t>Als het woord erachter in het </a:t>
            </a:r>
            <a:r>
              <a:rPr lang="nl-NL" u="sng" dirty="0"/>
              <a:t>enkelvoud</a:t>
            </a:r>
            <a:r>
              <a:rPr lang="nl-NL" dirty="0"/>
              <a:t> staat</a:t>
            </a:r>
          </a:p>
          <a:p>
            <a:r>
              <a:rPr lang="nl-NL" dirty="0"/>
              <a:t>Als je wilt aangeven hoe vaak iets gebeurd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u="sng" dirty="0">
                <a:solidFill>
                  <a:srgbClr val="7030A0"/>
                </a:solidFill>
              </a:rPr>
              <a:t>Every</a:t>
            </a:r>
            <a:r>
              <a:rPr lang="nl-NL" dirty="0">
                <a:solidFill>
                  <a:srgbClr val="7030A0"/>
                </a:solidFill>
              </a:rPr>
              <a:t> student wants </a:t>
            </a:r>
            <a:r>
              <a:rPr lang="nl-NL" dirty="0" err="1">
                <a:solidFill>
                  <a:srgbClr val="7030A0"/>
                </a:solidFill>
              </a:rPr>
              <a:t>to</a:t>
            </a:r>
            <a:r>
              <a:rPr lang="nl-NL" dirty="0">
                <a:solidFill>
                  <a:srgbClr val="7030A0"/>
                </a:solidFill>
              </a:rPr>
              <a:t> pass </a:t>
            </a:r>
            <a:r>
              <a:rPr lang="nl-NL" dirty="0" err="1">
                <a:solidFill>
                  <a:srgbClr val="7030A0"/>
                </a:solidFill>
              </a:rPr>
              <a:t>this</a:t>
            </a:r>
            <a:r>
              <a:rPr lang="nl-NL" dirty="0">
                <a:solidFill>
                  <a:srgbClr val="7030A0"/>
                </a:solidFill>
              </a:rPr>
              <a:t> test</a:t>
            </a:r>
            <a:endParaRPr lang="nl-NL" b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</a:rPr>
              <a:t>I go </a:t>
            </a:r>
            <a:r>
              <a:rPr lang="nl-NL" dirty="0" err="1">
                <a:solidFill>
                  <a:srgbClr val="7030A0"/>
                </a:solidFill>
              </a:rPr>
              <a:t>to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church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b="1" u="sng" dirty="0" err="1">
                <a:solidFill>
                  <a:srgbClr val="7030A0"/>
                </a:solidFill>
              </a:rPr>
              <a:t>every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Sunday</a:t>
            </a: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059832" y="174992"/>
            <a:ext cx="288271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8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Every</a:t>
            </a:r>
            <a:endParaRPr lang="nl-NL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234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93096"/>
            <a:ext cx="3339546" cy="2382396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Elke afzonderlijke ... , per stuk, per persoon</a:t>
            </a:r>
          </a:p>
          <a:p>
            <a:r>
              <a:rPr lang="nl-NL" dirty="0"/>
              <a:t>Als het woord erachter in het </a:t>
            </a:r>
            <a:r>
              <a:rPr lang="nl-NL" u="sng" dirty="0"/>
              <a:t>enkelvoud</a:t>
            </a:r>
            <a:r>
              <a:rPr lang="nl-NL" dirty="0"/>
              <a:t> staat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</a:rPr>
              <a:t>We </a:t>
            </a:r>
            <a:r>
              <a:rPr lang="nl-NL" dirty="0" err="1">
                <a:solidFill>
                  <a:srgbClr val="7030A0"/>
                </a:solidFill>
              </a:rPr>
              <a:t>worked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very</a:t>
            </a:r>
            <a:r>
              <a:rPr lang="nl-NL" dirty="0">
                <a:solidFill>
                  <a:srgbClr val="7030A0"/>
                </a:solidFill>
              </a:rPr>
              <a:t> hard </a:t>
            </a:r>
            <a:r>
              <a:rPr lang="nl-NL" dirty="0" err="1">
                <a:solidFill>
                  <a:srgbClr val="7030A0"/>
                </a:solidFill>
              </a:rPr>
              <a:t>and</a:t>
            </a:r>
            <a:r>
              <a:rPr lang="nl-NL" dirty="0">
                <a:solidFill>
                  <a:srgbClr val="7030A0"/>
                </a:solidFill>
              </a:rPr>
              <a:t> made £5.00 </a:t>
            </a:r>
            <a:r>
              <a:rPr lang="nl-NL" b="1" u="sng" dirty="0" err="1">
                <a:solidFill>
                  <a:srgbClr val="7030A0"/>
                </a:solidFill>
              </a:rPr>
              <a:t>each</a:t>
            </a:r>
            <a:endParaRPr lang="nl-NL" b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b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nl-NL" dirty="0" err="1">
                <a:solidFill>
                  <a:srgbClr val="7030A0"/>
                </a:solidFill>
              </a:rPr>
              <a:t>You</a:t>
            </a:r>
            <a:r>
              <a:rPr lang="nl-NL" dirty="0">
                <a:solidFill>
                  <a:srgbClr val="7030A0"/>
                </a:solidFill>
              </a:rPr>
              <a:t> have </a:t>
            </a:r>
            <a:r>
              <a:rPr lang="nl-NL" dirty="0" err="1">
                <a:solidFill>
                  <a:srgbClr val="7030A0"/>
                </a:solidFill>
              </a:rPr>
              <a:t>to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hold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one</a:t>
            </a:r>
            <a:r>
              <a:rPr lang="nl-NL" dirty="0">
                <a:solidFill>
                  <a:srgbClr val="7030A0"/>
                </a:solidFill>
              </a:rPr>
              <a:t> in </a:t>
            </a:r>
            <a:r>
              <a:rPr lang="nl-NL" b="1" u="sng" dirty="0" err="1">
                <a:solidFill>
                  <a:srgbClr val="7030A0"/>
                </a:solidFill>
              </a:rPr>
              <a:t>each</a:t>
            </a:r>
            <a:r>
              <a:rPr lang="nl-NL" dirty="0">
                <a:solidFill>
                  <a:srgbClr val="7030A0"/>
                </a:solidFill>
              </a:rPr>
              <a:t> hand</a:t>
            </a:r>
          </a:p>
          <a:p>
            <a:pPr marL="0" indent="0">
              <a:buNone/>
            </a:pPr>
            <a:endParaRPr lang="nl-NL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</a:rPr>
              <a:t>We </a:t>
            </a:r>
            <a:r>
              <a:rPr lang="nl-NL" dirty="0" err="1">
                <a:solidFill>
                  <a:srgbClr val="7030A0"/>
                </a:solidFill>
              </a:rPr>
              <a:t>really</a:t>
            </a:r>
            <a:r>
              <a:rPr lang="nl-NL" dirty="0">
                <a:solidFill>
                  <a:srgbClr val="7030A0"/>
                </a:solidFill>
              </a:rPr>
              <a:t> love </a:t>
            </a:r>
            <a:r>
              <a:rPr lang="nl-NL" b="1" u="sng" dirty="0" err="1">
                <a:solidFill>
                  <a:srgbClr val="7030A0"/>
                </a:solidFill>
              </a:rPr>
              <a:t>each</a:t>
            </a: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>
                <a:solidFill>
                  <a:srgbClr val="7030A0"/>
                </a:solidFill>
              </a:rPr>
              <a:t>other</a:t>
            </a:r>
            <a:endParaRPr lang="nl-NL" dirty="0">
              <a:solidFill>
                <a:srgbClr val="7030A0"/>
              </a:solidFill>
            </a:endParaRP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131840" y="260648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Each</a:t>
            </a:r>
            <a:endParaRPr lang="nl-NL" sz="8000" dirty="0"/>
          </a:p>
        </p:txBody>
      </p:sp>
    </p:spTree>
    <p:extLst>
      <p:ext uri="{BB962C8B-B14F-4D97-AF65-F5344CB8AC3E}">
        <p14:creationId xmlns:p14="http://schemas.microsoft.com/office/powerpoint/2010/main" val="326083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124</Words>
  <Application>Microsoft Office PowerPoint</Application>
  <PresentationFormat>Diavoorstelling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3.4 - Grammar</dc:title>
  <dc:creator>Schot, R.L.J.</dc:creator>
  <cp:lastModifiedBy>Schot, R.L.J.</cp:lastModifiedBy>
  <cp:revision>6</cp:revision>
  <dcterms:created xsi:type="dcterms:W3CDTF">2017-12-07T16:43:57Z</dcterms:created>
  <dcterms:modified xsi:type="dcterms:W3CDTF">2022-09-07T09:43:41Z</dcterms:modified>
</cp:coreProperties>
</file>