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0DBD490-7E33-4EAE-9FC3-27721FC176D1}" v="29" dt="2020-11-04T10:51:20.03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725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chot, R.L.J." userId="809a0d5f-f967-4cd2-9a01-7625662a00b2" providerId="ADAL" clId="{F97FBC24-0255-EB4A-BCE3-0E75A992B777}"/>
    <pc:docChg chg="custSel modSld">
      <pc:chgData name="Schot, R.L.J." userId="809a0d5f-f967-4cd2-9a01-7625662a00b2" providerId="ADAL" clId="{F97FBC24-0255-EB4A-BCE3-0E75A992B777}" dt="2020-09-09T07:41:27.821" v="172" actId="20577"/>
      <pc:docMkLst>
        <pc:docMk/>
      </pc:docMkLst>
      <pc:sldChg chg="modSp">
        <pc:chgData name="Schot, R.L.J." userId="809a0d5f-f967-4cd2-9a01-7625662a00b2" providerId="ADAL" clId="{F97FBC24-0255-EB4A-BCE3-0E75A992B777}" dt="2020-09-09T07:41:27.821" v="172" actId="20577"/>
        <pc:sldMkLst>
          <pc:docMk/>
          <pc:sldMk cId="1066165835" sldId="258"/>
        </pc:sldMkLst>
        <pc:spChg chg="mod">
          <ac:chgData name="Schot, R.L.J." userId="809a0d5f-f967-4cd2-9a01-7625662a00b2" providerId="ADAL" clId="{F97FBC24-0255-EB4A-BCE3-0E75A992B777}" dt="2020-09-09T07:41:27.821" v="172" actId="20577"/>
          <ac:spMkLst>
            <pc:docMk/>
            <pc:sldMk cId="1066165835" sldId="258"/>
            <ac:spMk id="3" creationId="{5F033933-08B1-4BD8-96CF-7A624F183F79}"/>
          </ac:spMkLst>
        </pc:spChg>
      </pc:sldChg>
    </pc:docChg>
  </pc:docChgLst>
  <pc:docChgLst>
    <pc:chgData name="Schot, R.L.J." userId="809a0d5f-f967-4cd2-9a01-7625662a00b2" providerId="ADAL" clId="{C96F6EC0-5A7D-4FAB-8C60-9285A83EFB78}"/>
    <pc:docChg chg="undo custSel mod addSld modSld">
      <pc:chgData name="Schot, R.L.J." userId="809a0d5f-f967-4cd2-9a01-7625662a00b2" providerId="ADAL" clId="{C96F6EC0-5A7D-4FAB-8C60-9285A83EFB78}" dt="2020-09-11T08:28:27.162" v="1426" actId="1076"/>
      <pc:docMkLst>
        <pc:docMk/>
      </pc:docMkLst>
      <pc:sldChg chg="addSp delSp modSp add mod setBg">
        <pc:chgData name="Schot, R.L.J." userId="809a0d5f-f967-4cd2-9a01-7625662a00b2" providerId="ADAL" clId="{C96F6EC0-5A7D-4FAB-8C60-9285A83EFB78}" dt="2020-09-11T08:28:27.162" v="1426" actId="1076"/>
        <pc:sldMkLst>
          <pc:docMk/>
          <pc:sldMk cId="216136516" sldId="256"/>
        </pc:sldMkLst>
        <pc:spChg chg="del mod">
          <ac:chgData name="Schot, R.L.J." userId="809a0d5f-f967-4cd2-9a01-7625662a00b2" providerId="ADAL" clId="{C96F6EC0-5A7D-4FAB-8C60-9285A83EFB78}" dt="2020-09-11T08:25:40.446" v="1412" actId="478"/>
          <ac:spMkLst>
            <pc:docMk/>
            <pc:sldMk cId="216136516" sldId="256"/>
            <ac:spMk id="2" creationId="{7F36FAAA-BF56-48CA-8CEC-AE519EE1E8F1}"/>
          </ac:spMkLst>
        </pc:spChg>
        <pc:spChg chg="del mod">
          <ac:chgData name="Schot, R.L.J." userId="809a0d5f-f967-4cd2-9a01-7625662a00b2" providerId="ADAL" clId="{C96F6EC0-5A7D-4FAB-8C60-9285A83EFB78}" dt="2020-09-11T08:25:42.597" v="1413" actId="478"/>
          <ac:spMkLst>
            <pc:docMk/>
            <pc:sldMk cId="216136516" sldId="256"/>
            <ac:spMk id="3" creationId="{76558C7F-E6DB-4D81-AE4D-CC809F95F21B}"/>
          </ac:spMkLst>
        </pc:spChg>
        <pc:spChg chg="add mod">
          <ac:chgData name="Schot, R.L.J." userId="809a0d5f-f967-4cd2-9a01-7625662a00b2" providerId="ADAL" clId="{C96F6EC0-5A7D-4FAB-8C60-9285A83EFB78}" dt="2020-09-11T08:28:27.162" v="1426" actId="1076"/>
          <ac:spMkLst>
            <pc:docMk/>
            <pc:sldMk cId="216136516" sldId="256"/>
            <ac:spMk id="4" creationId="{F9F7753C-4FC1-4156-9300-D0C5D9ED2AE0}"/>
          </ac:spMkLst>
        </pc:spChg>
        <pc:spChg chg="add del">
          <ac:chgData name="Schot, R.L.J." userId="809a0d5f-f967-4cd2-9a01-7625662a00b2" providerId="ADAL" clId="{C96F6EC0-5A7D-4FAB-8C60-9285A83EFB78}" dt="2020-09-11T08:27:38.477" v="1423" actId="26606"/>
          <ac:spMkLst>
            <pc:docMk/>
            <pc:sldMk cId="216136516" sldId="256"/>
            <ac:spMk id="71" creationId="{32BC26D8-82FB-445E-AA49-62A77D7C1EE0}"/>
          </ac:spMkLst>
        </pc:spChg>
        <pc:spChg chg="add del">
          <ac:chgData name="Schot, R.L.J." userId="809a0d5f-f967-4cd2-9a01-7625662a00b2" providerId="ADAL" clId="{C96F6EC0-5A7D-4FAB-8C60-9285A83EFB78}" dt="2020-09-11T08:27:38.477" v="1423" actId="26606"/>
          <ac:spMkLst>
            <pc:docMk/>
            <pc:sldMk cId="216136516" sldId="256"/>
            <ac:spMk id="73" creationId="{CB44330D-EA18-4254-AA95-EB49948539B8}"/>
          </ac:spMkLst>
        </pc:spChg>
        <pc:spChg chg="add del">
          <ac:chgData name="Schot, R.L.J." userId="809a0d5f-f967-4cd2-9a01-7625662a00b2" providerId="ADAL" clId="{C96F6EC0-5A7D-4FAB-8C60-9285A83EFB78}" dt="2020-09-11T08:27:35.795" v="1418" actId="26606"/>
          <ac:spMkLst>
            <pc:docMk/>
            <pc:sldMk cId="216136516" sldId="256"/>
            <ac:spMk id="135" creationId="{57845966-6EFC-468A-9CC7-BAB4B95854E7}"/>
          </ac:spMkLst>
        </pc:spChg>
        <pc:spChg chg="add del">
          <ac:chgData name="Schot, R.L.J." userId="809a0d5f-f967-4cd2-9a01-7625662a00b2" providerId="ADAL" clId="{C96F6EC0-5A7D-4FAB-8C60-9285A83EFB78}" dt="2020-09-11T08:27:35.795" v="1418" actId="26606"/>
          <ac:spMkLst>
            <pc:docMk/>
            <pc:sldMk cId="216136516" sldId="256"/>
            <ac:spMk id="139" creationId="{ADAD1991-FFD1-4E94-ABAB-7560D33008E4}"/>
          </ac:spMkLst>
        </pc:spChg>
        <pc:spChg chg="add del">
          <ac:chgData name="Schot, R.L.J." userId="809a0d5f-f967-4cd2-9a01-7625662a00b2" providerId="ADAL" clId="{C96F6EC0-5A7D-4FAB-8C60-9285A83EFB78}" dt="2020-09-11T08:27:36.913" v="1420" actId="26606"/>
          <ac:spMkLst>
            <pc:docMk/>
            <pc:sldMk cId="216136516" sldId="256"/>
            <ac:spMk id="141" creationId="{3783CA14-24A1-485C-8B30-D6A5D87987AD}"/>
          </ac:spMkLst>
        </pc:spChg>
        <pc:spChg chg="add del">
          <ac:chgData name="Schot, R.L.J." userId="809a0d5f-f967-4cd2-9a01-7625662a00b2" providerId="ADAL" clId="{C96F6EC0-5A7D-4FAB-8C60-9285A83EFB78}" dt="2020-09-11T08:27:36.913" v="1420" actId="26606"/>
          <ac:spMkLst>
            <pc:docMk/>
            <pc:sldMk cId="216136516" sldId="256"/>
            <ac:spMk id="143" creationId="{9A97C86A-04D6-40F7-AE84-31AB43E6A846}"/>
          </ac:spMkLst>
        </pc:spChg>
        <pc:spChg chg="add del">
          <ac:chgData name="Schot, R.L.J." userId="809a0d5f-f967-4cd2-9a01-7625662a00b2" providerId="ADAL" clId="{C96F6EC0-5A7D-4FAB-8C60-9285A83EFB78}" dt="2020-09-11T08:27:36.913" v="1420" actId="26606"/>
          <ac:spMkLst>
            <pc:docMk/>
            <pc:sldMk cId="216136516" sldId="256"/>
            <ac:spMk id="145" creationId="{FF9F2414-84E8-453E-B1F3-389FDE8192D9}"/>
          </ac:spMkLst>
        </pc:spChg>
        <pc:spChg chg="add del">
          <ac:chgData name="Schot, R.L.J." userId="809a0d5f-f967-4cd2-9a01-7625662a00b2" providerId="ADAL" clId="{C96F6EC0-5A7D-4FAB-8C60-9285A83EFB78}" dt="2020-09-11T08:27:36.913" v="1420" actId="26606"/>
          <ac:spMkLst>
            <pc:docMk/>
            <pc:sldMk cId="216136516" sldId="256"/>
            <ac:spMk id="147" creationId="{3ECA69A1-7536-43AC-85EF-C7106179F5ED}"/>
          </ac:spMkLst>
        </pc:spChg>
        <pc:spChg chg="add del">
          <ac:chgData name="Schot, R.L.J." userId="809a0d5f-f967-4cd2-9a01-7625662a00b2" providerId="ADAL" clId="{C96F6EC0-5A7D-4FAB-8C60-9285A83EFB78}" dt="2020-09-11T08:27:36.913" v="1420" actId="26606"/>
          <ac:spMkLst>
            <pc:docMk/>
            <pc:sldMk cId="216136516" sldId="256"/>
            <ac:spMk id="1028" creationId="{F3060C83-F051-4F0E-ABAD-AA0DFC48B218}"/>
          </ac:spMkLst>
        </pc:spChg>
        <pc:spChg chg="add del">
          <ac:chgData name="Schot, R.L.J." userId="809a0d5f-f967-4cd2-9a01-7625662a00b2" providerId="ADAL" clId="{C96F6EC0-5A7D-4FAB-8C60-9285A83EFB78}" dt="2020-09-11T08:27:36.913" v="1420" actId="26606"/>
          <ac:spMkLst>
            <pc:docMk/>
            <pc:sldMk cId="216136516" sldId="256"/>
            <ac:spMk id="1029" creationId="{83C98ABE-055B-441F-B07E-44F97F083C39}"/>
          </ac:spMkLst>
        </pc:spChg>
        <pc:spChg chg="add del">
          <ac:chgData name="Schot, R.L.J." userId="809a0d5f-f967-4cd2-9a01-7625662a00b2" providerId="ADAL" clId="{C96F6EC0-5A7D-4FAB-8C60-9285A83EFB78}" dt="2020-09-11T08:27:36.913" v="1420" actId="26606"/>
          <ac:spMkLst>
            <pc:docMk/>
            <pc:sldMk cId="216136516" sldId="256"/>
            <ac:spMk id="1030" creationId="{29FDB030-9B49-4CED-8CCD-4D99382388AC}"/>
          </ac:spMkLst>
        </pc:spChg>
        <pc:spChg chg="add del">
          <ac:chgData name="Schot, R.L.J." userId="809a0d5f-f967-4cd2-9a01-7625662a00b2" providerId="ADAL" clId="{C96F6EC0-5A7D-4FAB-8C60-9285A83EFB78}" dt="2020-09-11T08:27:38.469" v="1422" actId="26606"/>
          <ac:spMkLst>
            <pc:docMk/>
            <pc:sldMk cId="216136516" sldId="256"/>
            <ac:spMk id="1032" creationId="{8B089790-F4B6-46A7-BB28-7B74A9A9EFDC}"/>
          </ac:spMkLst>
        </pc:spChg>
        <pc:spChg chg="add">
          <ac:chgData name="Schot, R.L.J." userId="809a0d5f-f967-4cd2-9a01-7625662a00b2" providerId="ADAL" clId="{C96F6EC0-5A7D-4FAB-8C60-9285A83EFB78}" dt="2020-09-11T08:27:38.477" v="1423" actId="26606"/>
          <ac:spMkLst>
            <pc:docMk/>
            <pc:sldMk cId="216136516" sldId="256"/>
            <ac:spMk id="1037" creationId="{32BC26D8-82FB-445E-AA49-62A77D7C1EE0}"/>
          </ac:spMkLst>
        </pc:spChg>
        <pc:spChg chg="add">
          <ac:chgData name="Schot, R.L.J." userId="809a0d5f-f967-4cd2-9a01-7625662a00b2" providerId="ADAL" clId="{C96F6EC0-5A7D-4FAB-8C60-9285A83EFB78}" dt="2020-09-11T08:27:38.477" v="1423" actId="26606"/>
          <ac:spMkLst>
            <pc:docMk/>
            <pc:sldMk cId="216136516" sldId="256"/>
            <ac:spMk id="1038" creationId="{CB44330D-EA18-4254-AA95-EB49948539B8}"/>
          </ac:spMkLst>
        </pc:spChg>
        <pc:grpChg chg="add del">
          <ac:chgData name="Schot, R.L.J." userId="809a0d5f-f967-4cd2-9a01-7625662a00b2" providerId="ADAL" clId="{C96F6EC0-5A7D-4FAB-8C60-9285A83EFB78}" dt="2020-09-11T08:27:38.469" v="1422" actId="26606"/>
          <ac:grpSpMkLst>
            <pc:docMk/>
            <pc:sldMk cId="216136516" sldId="256"/>
            <ac:grpSpMk id="1033" creationId="{9DE3F54D-33BC-4382-A2AB-5E002F0F1166}"/>
          </ac:grpSpMkLst>
        </pc:grpChg>
        <pc:picChg chg="add del">
          <ac:chgData name="Schot, R.L.J." userId="809a0d5f-f967-4cd2-9a01-7625662a00b2" providerId="ADAL" clId="{C96F6EC0-5A7D-4FAB-8C60-9285A83EFB78}" dt="2020-09-11T08:27:35.795" v="1418" actId="26606"/>
          <ac:picMkLst>
            <pc:docMk/>
            <pc:sldMk cId="216136516" sldId="256"/>
            <ac:picMk id="137" creationId="{75554383-98AF-4A47-BB65-705FAAA4BE6A}"/>
          </ac:picMkLst>
        </pc:picChg>
        <pc:picChg chg="add mod">
          <ac:chgData name="Schot, R.L.J." userId="809a0d5f-f967-4cd2-9a01-7625662a00b2" providerId="ADAL" clId="{C96F6EC0-5A7D-4FAB-8C60-9285A83EFB78}" dt="2020-09-11T08:27:38.477" v="1423" actId="26606"/>
          <ac:picMkLst>
            <pc:docMk/>
            <pc:sldMk cId="216136516" sldId="256"/>
            <ac:picMk id="1026" creationId="{A19F8416-3DAC-437E-AD1D-4BA10D7410AB}"/>
          </ac:picMkLst>
        </pc:picChg>
      </pc:sldChg>
      <pc:sldChg chg="addSp delSp modSp add">
        <pc:chgData name="Schot, R.L.J." userId="809a0d5f-f967-4cd2-9a01-7625662a00b2" providerId="ADAL" clId="{C96F6EC0-5A7D-4FAB-8C60-9285A83EFB78}" dt="2020-09-10T14:22:25.386" v="1396" actId="2710"/>
        <pc:sldMkLst>
          <pc:docMk/>
          <pc:sldMk cId="1973081430" sldId="257"/>
        </pc:sldMkLst>
        <pc:spChg chg="mod">
          <ac:chgData name="Schot, R.L.J." userId="809a0d5f-f967-4cd2-9a01-7625662a00b2" providerId="ADAL" clId="{C96F6EC0-5A7D-4FAB-8C60-9285A83EFB78}" dt="2020-09-10T14:22:05.299" v="1394" actId="20577"/>
          <ac:spMkLst>
            <pc:docMk/>
            <pc:sldMk cId="1973081430" sldId="257"/>
            <ac:spMk id="2" creationId="{BCA256A7-3C5F-4C62-8FB6-0DAD63AA4F42}"/>
          </ac:spMkLst>
        </pc:spChg>
        <pc:spChg chg="add del">
          <ac:chgData name="Schot, R.L.J." userId="809a0d5f-f967-4cd2-9a01-7625662a00b2" providerId="ADAL" clId="{C96F6EC0-5A7D-4FAB-8C60-9285A83EFB78}" dt="2020-09-08T14:32:56.368" v="33" actId="3680"/>
          <ac:spMkLst>
            <pc:docMk/>
            <pc:sldMk cId="1973081430" sldId="257"/>
            <ac:spMk id="3" creationId="{69143A07-3414-426B-BA26-87D51DD37BAF}"/>
          </ac:spMkLst>
        </pc:spChg>
        <pc:graphicFrameChg chg="add del mod ord modGraphic">
          <ac:chgData name="Schot, R.L.J." userId="809a0d5f-f967-4cd2-9a01-7625662a00b2" providerId="ADAL" clId="{C96F6EC0-5A7D-4FAB-8C60-9285A83EFB78}" dt="2020-09-08T14:32:50.028" v="32" actId="3680"/>
          <ac:graphicFrameMkLst>
            <pc:docMk/>
            <pc:sldMk cId="1973081430" sldId="257"/>
            <ac:graphicFrameMk id="4" creationId="{9E699B90-B034-4E35-B11A-8BB46E791446}"/>
          </ac:graphicFrameMkLst>
        </pc:graphicFrameChg>
        <pc:graphicFrameChg chg="add mod ord modGraphic">
          <ac:chgData name="Schot, R.L.J." userId="809a0d5f-f967-4cd2-9a01-7625662a00b2" providerId="ADAL" clId="{C96F6EC0-5A7D-4FAB-8C60-9285A83EFB78}" dt="2020-09-10T14:22:25.386" v="1396" actId="2710"/>
          <ac:graphicFrameMkLst>
            <pc:docMk/>
            <pc:sldMk cId="1973081430" sldId="257"/>
            <ac:graphicFrameMk id="6" creationId="{C8A94297-3790-4D7E-A5F4-098567C2416E}"/>
          </ac:graphicFrameMkLst>
        </pc:graphicFrameChg>
      </pc:sldChg>
      <pc:sldChg chg="modSp add">
        <pc:chgData name="Schot, R.L.J." userId="809a0d5f-f967-4cd2-9a01-7625662a00b2" providerId="ADAL" clId="{C96F6EC0-5A7D-4FAB-8C60-9285A83EFB78}" dt="2020-09-09T07:43:40.592" v="597" actId="113"/>
        <pc:sldMkLst>
          <pc:docMk/>
          <pc:sldMk cId="1066165835" sldId="258"/>
        </pc:sldMkLst>
        <pc:spChg chg="mod">
          <ac:chgData name="Schot, R.L.J." userId="809a0d5f-f967-4cd2-9a01-7625662a00b2" providerId="ADAL" clId="{C96F6EC0-5A7D-4FAB-8C60-9285A83EFB78}" dt="2020-09-09T07:43:40.592" v="597" actId="113"/>
          <ac:spMkLst>
            <pc:docMk/>
            <pc:sldMk cId="1066165835" sldId="258"/>
            <ac:spMk id="2" creationId="{D8C60CAC-8903-4ADB-88D8-8C3B5B4DBB3E}"/>
          </ac:spMkLst>
        </pc:spChg>
        <pc:spChg chg="mod">
          <ac:chgData name="Schot, R.L.J." userId="809a0d5f-f967-4cd2-9a01-7625662a00b2" providerId="ADAL" clId="{C96F6EC0-5A7D-4FAB-8C60-9285A83EFB78}" dt="2020-09-09T07:43:38.541" v="596" actId="255"/>
          <ac:spMkLst>
            <pc:docMk/>
            <pc:sldMk cId="1066165835" sldId="258"/>
            <ac:spMk id="3" creationId="{5F033933-08B1-4BD8-96CF-7A624F183F79}"/>
          </ac:spMkLst>
        </pc:spChg>
      </pc:sldChg>
      <pc:sldChg chg="addSp delSp modSp add">
        <pc:chgData name="Schot, R.L.J." userId="809a0d5f-f967-4cd2-9a01-7625662a00b2" providerId="ADAL" clId="{C96F6EC0-5A7D-4FAB-8C60-9285A83EFB78}" dt="2020-09-10T14:23:03.234" v="1409" actId="20577"/>
        <pc:sldMkLst>
          <pc:docMk/>
          <pc:sldMk cId="2572776463" sldId="259"/>
        </pc:sldMkLst>
        <pc:spChg chg="mod">
          <ac:chgData name="Schot, R.L.J." userId="809a0d5f-f967-4cd2-9a01-7625662a00b2" providerId="ADAL" clId="{C96F6EC0-5A7D-4FAB-8C60-9285A83EFB78}" dt="2020-09-10T14:23:03.234" v="1409" actId="20577"/>
          <ac:spMkLst>
            <pc:docMk/>
            <pc:sldMk cId="2572776463" sldId="259"/>
            <ac:spMk id="2" creationId="{936370A9-BDB3-4478-B2F2-45FF68E36591}"/>
          </ac:spMkLst>
        </pc:spChg>
        <pc:spChg chg="del mod">
          <ac:chgData name="Schot, R.L.J." userId="809a0d5f-f967-4cd2-9a01-7625662a00b2" providerId="ADAL" clId="{C96F6EC0-5A7D-4FAB-8C60-9285A83EFB78}" dt="2020-09-09T07:50:46.973" v="603" actId="478"/>
          <ac:spMkLst>
            <pc:docMk/>
            <pc:sldMk cId="2572776463" sldId="259"/>
            <ac:spMk id="3" creationId="{038CDC76-C8F3-4F4A-86B6-A5FB56407DA8}"/>
          </ac:spMkLst>
        </pc:spChg>
        <pc:graphicFrameChg chg="add mod modGraphic">
          <ac:chgData name="Schot, R.L.J." userId="809a0d5f-f967-4cd2-9a01-7625662a00b2" providerId="ADAL" clId="{C96F6EC0-5A7D-4FAB-8C60-9285A83EFB78}" dt="2020-09-10T14:22:37.432" v="1399" actId="20577"/>
          <ac:graphicFrameMkLst>
            <pc:docMk/>
            <pc:sldMk cId="2572776463" sldId="259"/>
            <ac:graphicFrameMk id="4" creationId="{92868775-333C-4CC3-A644-0210286ADE97}"/>
          </ac:graphicFrameMkLst>
        </pc:graphicFrameChg>
      </pc:sldChg>
      <pc:sldChg chg="addSp delSp modSp add mod setBg">
        <pc:chgData name="Schot, R.L.J." userId="809a0d5f-f967-4cd2-9a01-7625662a00b2" providerId="ADAL" clId="{C96F6EC0-5A7D-4FAB-8C60-9285A83EFB78}" dt="2020-09-10T14:22:54.395" v="1400" actId="1076"/>
        <pc:sldMkLst>
          <pc:docMk/>
          <pc:sldMk cId="2777744506" sldId="260"/>
        </pc:sldMkLst>
        <pc:spChg chg="mod">
          <ac:chgData name="Schot, R.L.J." userId="809a0d5f-f967-4cd2-9a01-7625662a00b2" providerId="ADAL" clId="{C96F6EC0-5A7D-4FAB-8C60-9285A83EFB78}" dt="2020-09-09T08:08:21.398" v="1241" actId="14100"/>
          <ac:spMkLst>
            <pc:docMk/>
            <pc:sldMk cId="2777744506" sldId="260"/>
            <ac:spMk id="2" creationId="{936370A9-BDB3-4478-B2F2-45FF68E36591}"/>
          </ac:spMkLst>
        </pc:spChg>
        <pc:spChg chg="mod">
          <ac:chgData name="Schot, R.L.J." userId="809a0d5f-f967-4cd2-9a01-7625662a00b2" providerId="ADAL" clId="{C96F6EC0-5A7D-4FAB-8C60-9285A83EFB78}" dt="2020-09-09T08:08:29.809" v="1243" actId="255"/>
          <ac:spMkLst>
            <pc:docMk/>
            <pc:sldMk cId="2777744506" sldId="260"/>
            <ac:spMk id="3" creationId="{038CDC76-C8F3-4F4A-86B6-A5FB56407DA8}"/>
          </ac:spMkLst>
        </pc:spChg>
        <pc:spChg chg="add del">
          <ac:chgData name="Schot, R.L.J." userId="809a0d5f-f967-4cd2-9a01-7625662a00b2" providerId="ADAL" clId="{C96F6EC0-5A7D-4FAB-8C60-9285A83EFB78}" dt="2020-09-09T08:07:38.008" v="1223" actId="26606"/>
          <ac:spMkLst>
            <pc:docMk/>
            <pc:sldMk cId="2777744506" sldId="260"/>
            <ac:spMk id="71" creationId="{201CC55D-ED54-4C5C-95E6-10947BD1103B}"/>
          </ac:spMkLst>
        </pc:spChg>
        <pc:spChg chg="add del">
          <ac:chgData name="Schot, R.L.J." userId="809a0d5f-f967-4cd2-9a01-7625662a00b2" providerId="ADAL" clId="{C96F6EC0-5A7D-4FAB-8C60-9285A83EFB78}" dt="2020-09-09T08:07:38.008" v="1223" actId="26606"/>
          <ac:spMkLst>
            <pc:docMk/>
            <pc:sldMk cId="2777744506" sldId="260"/>
            <ac:spMk id="77" creationId="{3873B707-463F-40B0-8227-E8CC6C67EB25}"/>
          </ac:spMkLst>
        </pc:spChg>
        <pc:spChg chg="add del">
          <ac:chgData name="Schot, R.L.J." userId="809a0d5f-f967-4cd2-9a01-7625662a00b2" providerId="ADAL" clId="{C96F6EC0-5A7D-4FAB-8C60-9285A83EFB78}" dt="2020-09-09T08:07:38.008" v="1223" actId="26606"/>
          <ac:spMkLst>
            <pc:docMk/>
            <pc:sldMk cId="2777744506" sldId="260"/>
            <ac:spMk id="79" creationId="{C13237C8-E62C-4F0D-A318-BD6FB6C2D138}"/>
          </ac:spMkLst>
        </pc:spChg>
        <pc:spChg chg="add del">
          <ac:chgData name="Schot, R.L.J." userId="809a0d5f-f967-4cd2-9a01-7625662a00b2" providerId="ADAL" clId="{C96F6EC0-5A7D-4FAB-8C60-9285A83EFB78}" dt="2020-09-09T08:07:38.008" v="1223" actId="26606"/>
          <ac:spMkLst>
            <pc:docMk/>
            <pc:sldMk cId="2777744506" sldId="260"/>
            <ac:spMk id="81" creationId="{19C9EAEA-39D0-4B0E-A0EB-51E7B26740B1}"/>
          </ac:spMkLst>
        </pc:spChg>
        <pc:grpChg chg="add del">
          <ac:chgData name="Schot, R.L.J." userId="809a0d5f-f967-4cd2-9a01-7625662a00b2" providerId="ADAL" clId="{C96F6EC0-5A7D-4FAB-8C60-9285A83EFB78}" dt="2020-09-09T08:07:38.008" v="1223" actId="26606"/>
          <ac:grpSpMkLst>
            <pc:docMk/>
            <pc:sldMk cId="2777744506" sldId="260"/>
            <ac:grpSpMk id="73" creationId="{1DE889C7-FAD6-4397-98E2-05D503484459}"/>
          </ac:grpSpMkLst>
        </pc:grpChg>
        <pc:picChg chg="add del mod">
          <ac:chgData name="Schot, R.L.J." userId="809a0d5f-f967-4cd2-9a01-7625662a00b2" providerId="ADAL" clId="{C96F6EC0-5A7D-4FAB-8C60-9285A83EFB78}" dt="2020-09-09T08:07:45.602" v="1229"/>
          <ac:picMkLst>
            <pc:docMk/>
            <pc:sldMk cId="2777744506" sldId="260"/>
            <ac:picMk id="1026" creationId="{E801338F-5875-4C82-AEB7-97454065D4CE}"/>
          </ac:picMkLst>
        </pc:picChg>
        <pc:picChg chg="add mod">
          <ac:chgData name="Schot, R.L.J." userId="809a0d5f-f967-4cd2-9a01-7625662a00b2" providerId="ADAL" clId="{C96F6EC0-5A7D-4FAB-8C60-9285A83EFB78}" dt="2020-09-10T14:22:54.395" v="1400" actId="1076"/>
          <ac:picMkLst>
            <pc:docMk/>
            <pc:sldMk cId="2777744506" sldId="260"/>
            <ac:picMk id="1028" creationId="{42D5D3BF-D7FF-42C0-834C-4BEDBB784690}"/>
          </ac:picMkLst>
        </pc:picChg>
      </pc:sldChg>
    </pc:docChg>
  </pc:docChgLst>
  <pc:docChgLst>
    <pc:chgData name="Schot, R.L.J." userId="809a0d5f-f967-4cd2-9a01-7625662a00b2" providerId="ADAL" clId="{30DBD490-7E33-4EAE-9FC3-27721FC176D1}"/>
    <pc:docChg chg="undo custSel modSld">
      <pc:chgData name="Schot, R.L.J." userId="809a0d5f-f967-4cd2-9a01-7625662a00b2" providerId="ADAL" clId="{30DBD490-7E33-4EAE-9FC3-27721FC176D1}" dt="2020-11-04T10:51:31.056" v="302" actId="14100"/>
      <pc:docMkLst>
        <pc:docMk/>
      </pc:docMkLst>
      <pc:sldChg chg="addSp modSp modAnim">
        <pc:chgData name="Schot, R.L.J." userId="809a0d5f-f967-4cd2-9a01-7625662a00b2" providerId="ADAL" clId="{30DBD490-7E33-4EAE-9FC3-27721FC176D1}" dt="2020-11-04T10:49:28.344" v="169" actId="113"/>
        <pc:sldMkLst>
          <pc:docMk/>
          <pc:sldMk cId="1066165835" sldId="258"/>
        </pc:sldMkLst>
        <pc:spChg chg="mod">
          <ac:chgData name="Schot, R.L.J." userId="809a0d5f-f967-4cd2-9a01-7625662a00b2" providerId="ADAL" clId="{30DBD490-7E33-4EAE-9FC3-27721FC176D1}" dt="2020-11-04T10:49:28.344" v="169" actId="113"/>
          <ac:spMkLst>
            <pc:docMk/>
            <pc:sldMk cId="1066165835" sldId="258"/>
            <ac:spMk id="2" creationId="{D8C60CAC-8903-4ADB-88D8-8C3B5B4DBB3E}"/>
          </ac:spMkLst>
        </pc:spChg>
        <pc:spChg chg="mod">
          <ac:chgData name="Schot, R.L.J." userId="809a0d5f-f967-4cd2-9a01-7625662a00b2" providerId="ADAL" clId="{30DBD490-7E33-4EAE-9FC3-27721FC176D1}" dt="2020-11-04T10:49:19.940" v="166" actId="20577"/>
          <ac:spMkLst>
            <pc:docMk/>
            <pc:sldMk cId="1066165835" sldId="258"/>
            <ac:spMk id="3" creationId="{5F033933-08B1-4BD8-96CF-7A624F183F79}"/>
          </ac:spMkLst>
        </pc:spChg>
        <pc:spChg chg="add mod">
          <ac:chgData name="Schot, R.L.J." userId="809a0d5f-f967-4cd2-9a01-7625662a00b2" providerId="ADAL" clId="{30DBD490-7E33-4EAE-9FC3-27721FC176D1}" dt="2020-11-04T10:49:25.023" v="167" actId="1076"/>
          <ac:spMkLst>
            <pc:docMk/>
            <pc:sldMk cId="1066165835" sldId="258"/>
            <ac:spMk id="4" creationId="{F6542A3B-4884-4A13-9DB7-82951588D93A}"/>
          </ac:spMkLst>
        </pc:spChg>
        <pc:spChg chg="add mod">
          <ac:chgData name="Schot, R.L.J." userId="809a0d5f-f967-4cd2-9a01-7625662a00b2" providerId="ADAL" clId="{30DBD490-7E33-4EAE-9FC3-27721FC176D1}" dt="2020-11-04T10:45:56.278" v="50" actId="1076"/>
          <ac:spMkLst>
            <pc:docMk/>
            <pc:sldMk cId="1066165835" sldId="258"/>
            <ac:spMk id="5" creationId="{073C60D5-E500-4D5A-A75C-CEB4BEE369E2}"/>
          </ac:spMkLst>
        </pc:spChg>
        <pc:spChg chg="add mod">
          <ac:chgData name="Schot, R.L.J." userId="809a0d5f-f967-4cd2-9a01-7625662a00b2" providerId="ADAL" clId="{30DBD490-7E33-4EAE-9FC3-27721FC176D1}" dt="2020-11-04T10:45:59.813" v="51" actId="1076"/>
          <ac:spMkLst>
            <pc:docMk/>
            <pc:sldMk cId="1066165835" sldId="258"/>
            <ac:spMk id="6" creationId="{D943069A-0BAF-4B7E-A838-69AF0EA077DE}"/>
          </ac:spMkLst>
        </pc:spChg>
        <pc:spChg chg="add mod">
          <ac:chgData name="Schot, R.L.J." userId="809a0d5f-f967-4cd2-9a01-7625662a00b2" providerId="ADAL" clId="{30DBD490-7E33-4EAE-9FC3-27721FC176D1}" dt="2020-11-04T10:46:15.797" v="63" actId="1076"/>
          <ac:spMkLst>
            <pc:docMk/>
            <pc:sldMk cId="1066165835" sldId="258"/>
            <ac:spMk id="7" creationId="{D81C0DF9-9E6A-4E84-8976-4F0A280BD450}"/>
          </ac:spMkLst>
        </pc:spChg>
        <pc:spChg chg="add mod">
          <ac:chgData name="Schot, R.L.J." userId="809a0d5f-f967-4cd2-9a01-7625662a00b2" providerId="ADAL" clId="{30DBD490-7E33-4EAE-9FC3-27721FC176D1}" dt="2020-11-04T10:46:28.558" v="73" actId="1076"/>
          <ac:spMkLst>
            <pc:docMk/>
            <pc:sldMk cId="1066165835" sldId="258"/>
            <ac:spMk id="8" creationId="{4A67971E-15C7-4DF1-8C21-2A1764B08BF3}"/>
          </ac:spMkLst>
        </pc:spChg>
        <pc:spChg chg="add mod">
          <ac:chgData name="Schot, R.L.J." userId="809a0d5f-f967-4cd2-9a01-7625662a00b2" providerId="ADAL" clId="{30DBD490-7E33-4EAE-9FC3-27721FC176D1}" dt="2020-11-04T10:46:50.604" v="109" actId="14100"/>
          <ac:spMkLst>
            <pc:docMk/>
            <pc:sldMk cId="1066165835" sldId="258"/>
            <ac:spMk id="9" creationId="{05DE0B26-6F22-4766-A89D-983C1ABB1D2A}"/>
          </ac:spMkLst>
        </pc:spChg>
        <pc:spChg chg="add mod">
          <ac:chgData name="Schot, R.L.J." userId="809a0d5f-f967-4cd2-9a01-7625662a00b2" providerId="ADAL" clId="{30DBD490-7E33-4EAE-9FC3-27721FC176D1}" dt="2020-11-04T10:49:15.297" v="162" actId="1076"/>
          <ac:spMkLst>
            <pc:docMk/>
            <pc:sldMk cId="1066165835" sldId="258"/>
            <ac:spMk id="10" creationId="{F70E9D48-ADEB-4600-826F-C9CE0B6E2650}"/>
          </ac:spMkLst>
        </pc:spChg>
      </pc:sldChg>
      <pc:sldChg chg="addSp modSp">
        <pc:chgData name="Schot, R.L.J." userId="809a0d5f-f967-4cd2-9a01-7625662a00b2" providerId="ADAL" clId="{30DBD490-7E33-4EAE-9FC3-27721FC176D1}" dt="2020-11-04T10:51:31.056" v="302" actId="14100"/>
        <pc:sldMkLst>
          <pc:docMk/>
          <pc:sldMk cId="2777744506" sldId="260"/>
        </pc:sldMkLst>
        <pc:spChg chg="mod">
          <ac:chgData name="Schot, R.L.J." userId="809a0d5f-f967-4cd2-9a01-7625662a00b2" providerId="ADAL" clId="{30DBD490-7E33-4EAE-9FC3-27721FC176D1}" dt="2020-11-04T10:51:17.385" v="288" actId="20577"/>
          <ac:spMkLst>
            <pc:docMk/>
            <pc:sldMk cId="2777744506" sldId="260"/>
            <ac:spMk id="3" creationId="{038CDC76-C8F3-4F4A-86B6-A5FB56407DA8}"/>
          </ac:spMkLst>
        </pc:spChg>
        <pc:spChg chg="add mod">
          <ac:chgData name="Schot, R.L.J." userId="809a0d5f-f967-4cd2-9a01-7625662a00b2" providerId="ADAL" clId="{30DBD490-7E33-4EAE-9FC3-27721FC176D1}" dt="2020-11-04T10:50:32.632" v="217" actId="255"/>
          <ac:spMkLst>
            <pc:docMk/>
            <pc:sldMk cId="2777744506" sldId="260"/>
            <ac:spMk id="5" creationId="{12293466-7E9D-4F76-97FF-CCFFB6E4F044}"/>
          </ac:spMkLst>
        </pc:spChg>
        <pc:spChg chg="add mod">
          <ac:chgData name="Schot, R.L.J." userId="809a0d5f-f967-4cd2-9a01-7625662a00b2" providerId="ADAL" clId="{30DBD490-7E33-4EAE-9FC3-27721FC176D1}" dt="2020-11-04T10:50:35.645" v="218" actId="255"/>
          <ac:spMkLst>
            <pc:docMk/>
            <pc:sldMk cId="2777744506" sldId="260"/>
            <ac:spMk id="6" creationId="{35E7F255-F7BD-42B2-8D8F-1139C12F60CA}"/>
          </ac:spMkLst>
        </pc:spChg>
        <pc:spChg chg="add mod">
          <ac:chgData name="Schot, R.L.J." userId="809a0d5f-f967-4cd2-9a01-7625662a00b2" providerId="ADAL" clId="{30DBD490-7E33-4EAE-9FC3-27721FC176D1}" dt="2020-11-04T10:50:29.367" v="216" actId="255"/>
          <ac:spMkLst>
            <pc:docMk/>
            <pc:sldMk cId="2777744506" sldId="260"/>
            <ac:spMk id="7" creationId="{DE00F9FE-462E-4653-B614-F60D22E1AE40}"/>
          </ac:spMkLst>
        </pc:spChg>
        <pc:spChg chg="add mod">
          <ac:chgData name="Schot, R.L.J." userId="809a0d5f-f967-4cd2-9a01-7625662a00b2" providerId="ADAL" clId="{30DBD490-7E33-4EAE-9FC3-27721FC176D1}" dt="2020-11-04T10:50:54.413" v="242" actId="14100"/>
          <ac:spMkLst>
            <pc:docMk/>
            <pc:sldMk cId="2777744506" sldId="260"/>
            <ac:spMk id="8" creationId="{F0DC3894-7F62-4A78-A2DF-05BAD76D0B03}"/>
          </ac:spMkLst>
        </pc:spChg>
        <pc:spChg chg="add mod">
          <ac:chgData name="Schot, R.L.J." userId="809a0d5f-f967-4cd2-9a01-7625662a00b2" providerId="ADAL" clId="{30DBD490-7E33-4EAE-9FC3-27721FC176D1}" dt="2020-11-04T10:51:07.750" v="270" actId="20577"/>
          <ac:spMkLst>
            <pc:docMk/>
            <pc:sldMk cId="2777744506" sldId="260"/>
            <ac:spMk id="9" creationId="{D85FFDD8-3EEC-4ADA-9615-6025D8824DC7}"/>
          </ac:spMkLst>
        </pc:spChg>
        <pc:spChg chg="add mod">
          <ac:chgData name="Schot, R.L.J." userId="809a0d5f-f967-4cd2-9a01-7625662a00b2" providerId="ADAL" clId="{30DBD490-7E33-4EAE-9FC3-27721FC176D1}" dt="2020-11-04T10:51:31.056" v="302" actId="14100"/>
          <ac:spMkLst>
            <pc:docMk/>
            <pc:sldMk cId="2777744506" sldId="260"/>
            <ac:spMk id="10" creationId="{7237789B-A8CE-47C6-80E4-EE8614567663}"/>
          </ac:spMkLst>
        </pc:spChg>
      </pc:sldChg>
    </pc:docChg>
  </pc:docChgLst>
</pc:chgInfo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798337-F035-4C62-9BC1-908A6AA45E4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A5965AB-EEAE-4253-BF54-14982630D75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77C0B1F-3975-46C6-B9FD-A9DA1B0C22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5B233FC-780C-473D-AEB6-9A11AE4C05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03120D6-523F-43AE-BDA2-E22D8385A8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452704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D52733A-25EF-4518-AB70-395F537B5C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C7C8CBA1-3C46-48D3-8CEB-823C558205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9037148-33F4-46F7-B67B-49643C8902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CC2088D-8DD7-4BA3-8B39-151197B196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0620357-06A1-4BC0-80AA-BC3681BD3B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315781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086816DF-ECEB-42C9-8CCB-F28DD13B111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19A9F5D7-B9B9-4C74-A9FE-1EC1D266CBF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D649485-85FA-4B9D-A3EC-7346A13039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2C5B548-B618-4C82-B57D-97DD4801B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F174F7E-384C-4C1D-840C-F9BF60C243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32514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E7D0DA-AFBA-4FA1-A6F5-0257B94CCB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35F4F4B-8460-468F-AA90-B700B4B34FE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435D157-9D06-45A2-B37E-9927C915C0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D34D295-6398-4E18-97AF-51E4D6EEB1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B607772-AEB0-4543-8682-431201E468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561156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03D7C88-B7E6-4B4C-8808-C7AD113A07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0BB890FD-AAF2-41AF-8B1E-377BA026D0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ED91CF4-95B8-4382-B4E8-1023C7AF50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9A2EF68-F730-4A6B-94ED-8C09AF1D83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0B6EAE4-B74E-46E6-B0AF-25FD217D5A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432166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85E640-98DC-4419-AD22-12D3466A10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9424953-2876-48D2-A650-732169F7AA8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D0A66A0-2604-4953-B043-8BB24D906CF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73BBEFA-D963-4649-B304-18CADAAF64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F33E0009-6D41-4C17-8D86-EC9340DB11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0895F39-13D6-4864-9824-F9ACE8BDFB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53648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ED505BD-8021-44E9-A935-CAFD922E15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11A87EE-36F2-4661-A7B7-B93882CD4A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E38494D-2A06-491A-BFCB-52BF0F7F09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AA16C7D6-A959-43FD-BACC-4C598F71B6D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6F317B0C-822D-445F-9732-DC8DAA69112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9B075EE1-C8D8-4ACB-A988-8C0BB809F4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8FB367EA-99F7-4F67-9F0D-24BF2A4F87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66F43715-199F-4718-B58D-ACDA461D15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72516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8F3F3CF-EDFB-4032-8906-D734D16793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AEBA3012-797A-4016-98CB-0EBD8DC139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59E9133D-75EF-4B5C-9811-ECC445F19B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71462CC6-E8E7-4195-AB23-C5CA261C2F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09451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E741D2B3-813B-445F-B98C-23A48C460B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123F0233-9C52-4978-9494-BF5057B62F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47790A3E-6ECF-4FF0-967D-3F39AE48ED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71232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65B255A-AA2C-4845-BDD9-EF67280BD5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69AE05D-98A0-4CAE-A937-52C5CDB00AC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9A561FE1-F35C-4B7E-A174-038B5D393A2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E482F44-A0DB-442C-AE49-EC80A06DD2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FFFD0FDF-0DBD-43CE-909C-26405546BC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823E342F-B968-4BF0-B615-EB21FD0B23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31318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B9EB7BA-7BB6-47B4-BC83-01BF389904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5DC78C17-4E2E-4311-B545-61E7526C18A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86D89576-A26E-4623-9656-7A8B24FDDA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51D9671-02DE-4F29-B36A-ECDC101A83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FC64181-2106-4D46-A905-20D7D53B11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11F3224-6E21-40AA-BBCB-92816241B5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56359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90190BEC-5E66-4DAD-9555-12485565C3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2C13A32-86EB-4B55-85A0-EA2DE1E4A6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3C330DC-D71A-49BD-9839-11890E080CC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8FA7AE-1FF4-4C36-A5A1-F697B171B914}" type="datetimeFigureOut">
              <a:rPr lang="nl-NL" smtClean="0"/>
              <a:t>4-11-2020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C17CABD-0934-471B-92F7-0AA3A287AAC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FD1F7BE-8293-4B4F-A1AB-F87171905C8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801BAC-3135-414E-A421-93E1C897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814945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7" name="Rectangle 134">
            <a:extLst>
              <a:ext uri="{FF2B5EF4-FFF2-40B4-BE49-F238E27FC236}">
                <a16:creationId xmlns:a16="http://schemas.microsoft.com/office/drawing/2014/main" id="{32BC26D8-82FB-445E-AA49-62A77D7C1E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3B55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8" name="Rectangle 136">
            <a:extLst>
              <a:ext uri="{FF2B5EF4-FFF2-40B4-BE49-F238E27FC236}">
                <a16:creationId xmlns:a16="http://schemas.microsoft.com/office/drawing/2014/main" id="{CB44330D-EA18-4254-AA95-EB49948539B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26" name="Picture 2" descr="De bronafbeelding bekijken">
            <a:extLst>
              <a:ext uri="{FF2B5EF4-FFF2-40B4-BE49-F238E27FC236}">
                <a16:creationId xmlns:a16="http://schemas.microsoft.com/office/drawing/2014/main" id="{A19F8416-3DAC-437E-AD1D-4BA10D7410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643467" y="702733"/>
            <a:ext cx="10905066" cy="545253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ekstvak 3">
            <a:extLst>
              <a:ext uri="{FF2B5EF4-FFF2-40B4-BE49-F238E27FC236}">
                <a16:creationId xmlns:a16="http://schemas.microsoft.com/office/drawing/2014/main" id="{F9F7753C-4FC1-4156-9300-D0C5D9ED2AE0}"/>
              </a:ext>
            </a:extLst>
          </p:cNvPr>
          <p:cNvSpPr txBox="1"/>
          <p:nvPr/>
        </p:nvSpPr>
        <p:spPr>
          <a:xfrm>
            <a:off x="747945" y="4885291"/>
            <a:ext cx="7743217" cy="1242798"/>
          </a:xfrm>
          <a:prstGeom prst="rect">
            <a:avLst/>
          </a:prstGeom>
          <a:solidFill>
            <a:schemeClr val="accent2">
              <a:lumMod val="75000"/>
            </a:schemeClr>
          </a:solidFill>
        </p:spPr>
        <p:txBody>
          <a:bodyPr wrap="square" rtlCol="0">
            <a:spAutoFit/>
          </a:bodyPr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61365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CA256A7-3C5F-4C62-8FB6-0DAD63AA4F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6603"/>
          </a:xfrm>
        </p:spPr>
        <p:txBody>
          <a:bodyPr>
            <a:normAutofit/>
          </a:bodyPr>
          <a:lstStyle/>
          <a:p>
            <a:r>
              <a:rPr lang="nl-NL" sz="4000" b="1" dirty="0" err="1"/>
              <a:t>To</a:t>
            </a:r>
            <a:r>
              <a:rPr lang="nl-NL" sz="4000" b="1" dirty="0"/>
              <a:t> </a:t>
            </a:r>
            <a:r>
              <a:rPr lang="nl-NL" sz="4000" b="1" dirty="0" err="1"/>
              <a:t>be</a:t>
            </a:r>
            <a:r>
              <a:rPr lang="nl-NL" sz="4000" b="1" dirty="0"/>
              <a:t> (zijn)</a:t>
            </a:r>
          </a:p>
        </p:txBody>
      </p:sp>
      <p:graphicFrame>
        <p:nvGraphicFramePr>
          <p:cNvPr id="6" name="Tabel 6">
            <a:extLst>
              <a:ext uri="{FF2B5EF4-FFF2-40B4-BE49-F238E27FC236}">
                <a16:creationId xmlns:a16="http://schemas.microsoft.com/office/drawing/2014/main" id="{C8A94297-3790-4D7E-A5F4-098567C2416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24569741"/>
              </p:ext>
            </p:extLst>
          </p:nvPr>
        </p:nvGraphicFramePr>
        <p:xfrm>
          <a:off x="838200" y="1527142"/>
          <a:ext cx="10238296" cy="42463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27047">
                  <a:extLst>
                    <a:ext uri="{9D8B030D-6E8A-4147-A177-3AD203B41FA5}">
                      <a16:colId xmlns:a16="http://schemas.microsoft.com/office/drawing/2014/main" val="2790315318"/>
                    </a:ext>
                  </a:extLst>
                </a:gridCol>
                <a:gridCol w="4051996">
                  <a:extLst>
                    <a:ext uri="{9D8B030D-6E8A-4147-A177-3AD203B41FA5}">
                      <a16:colId xmlns:a16="http://schemas.microsoft.com/office/drawing/2014/main" val="1861350254"/>
                    </a:ext>
                  </a:extLst>
                </a:gridCol>
                <a:gridCol w="3259253">
                  <a:extLst>
                    <a:ext uri="{9D8B030D-6E8A-4147-A177-3AD203B41FA5}">
                      <a16:colId xmlns:a16="http://schemas.microsoft.com/office/drawing/2014/main" val="2329747788"/>
                    </a:ext>
                  </a:extLst>
                </a:gridCol>
              </a:tblGrid>
              <a:tr h="590881">
                <a:tc>
                  <a:txBody>
                    <a:bodyPr/>
                    <a:lstStyle/>
                    <a:p>
                      <a:r>
                        <a:rPr lang="nl-NL" sz="2800" dirty="0"/>
                        <a:t>EN</a:t>
                      </a:r>
                      <a:br>
                        <a:rPr lang="nl-NL" sz="2800" dirty="0"/>
                      </a:br>
                      <a:r>
                        <a:rPr lang="nl-NL" sz="2800" dirty="0"/>
                        <a:t>Bevestigingen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/>
                        <a:t>EN</a:t>
                      </a:r>
                    </a:p>
                    <a:p>
                      <a:r>
                        <a:rPr lang="nl-NL" sz="2800" dirty="0"/>
                        <a:t>Ontkenningen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/>
                        <a:t>EN</a:t>
                      </a:r>
                    </a:p>
                    <a:p>
                      <a:r>
                        <a:rPr lang="nl-NL" sz="2800" dirty="0"/>
                        <a:t>Vraagzinnen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03025459"/>
                  </a:ext>
                </a:extLst>
              </a:tr>
              <a:tr h="59088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I </a:t>
                      </a:r>
                      <a:r>
                        <a:rPr lang="nl-NL" sz="2800" b="1" dirty="0" err="1"/>
                        <a:t>am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I </a:t>
                      </a:r>
                      <a:r>
                        <a:rPr lang="nl-NL" sz="2800" b="1" dirty="0" err="1"/>
                        <a:t>am</a:t>
                      </a:r>
                      <a:r>
                        <a:rPr lang="nl-NL" sz="2800" b="1" dirty="0"/>
                        <a:t> </a:t>
                      </a:r>
                      <a:r>
                        <a:rPr lang="nl-NL" sz="2800" b="1" dirty="0" err="1"/>
                        <a:t>not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b="1" dirty="0" err="1"/>
                        <a:t>am</a:t>
                      </a:r>
                      <a:r>
                        <a:rPr lang="nl-NL" sz="2800" b="1" dirty="0"/>
                        <a:t> </a:t>
                      </a:r>
                      <a:r>
                        <a:rPr lang="nl-NL" sz="2800" b="0" dirty="0"/>
                        <a:t>I ?</a:t>
                      </a:r>
                      <a:endParaRPr lang="nl-NL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72497205"/>
                  </a:ext>
                </a:extLst>
              </a:tr>
              <a:tr h="59088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 err="1"/>
                        <a:t>You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/>
                        <a:t>are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 err="1"/>
                        <a:t>You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/>
                        <a:t>are </a:t>
                      </a:r>
                      <a:r>
                        <a:rPr lang="nl-NL" sz="2800" b="1" dirty="0" err="1"/>
                        <a:t>not</a:t>
                      </a:r>
                      <a:r>
                        <a:rPr lang="nl-NL" sz="2800" b="1" dirty="0"/>
                        <a:t> (</a:t>
                      </a:r>
                      <a:r>
                        <a:rPr lang="nl-NL" sz="2800" b="1" dirty="0" err="1"/>
                        <a:t>aren’t</a:t>
                      </a:r>
                      <a:r>
                        <a:rPr lang="nl-NL" sz="2800" b="1" dirty="0"/>
                        <a:t>)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b="1" dirty="0"/>
                        <a:t>Are</a:t>
                      </a:r>
                      <a:r>
                        <a:rPr lang="nl-NL" sz="2800" b="0" dirty="0"/>
                        <a:t> </a:t>
                      </a:r>
                      <a:r>
                        <a:rPr lang="nl-NL" sz="2800" b="0" dirty="0" err="1"/>
                        <a:t>you</a:t>
                      </a:r>
                      <a:r>
                        <a:rPr lang="nl-NL" sz="2800" b="0" dirty="0"/>
                        <a:t> ?</a:t>
                      </a:r>
                      <a:endParaRPr lang="nl-NL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27096705"/>
                  </a:ext>
                </a:extLst>
              </a:tr>
              <a:tr h="59088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He / </a:t>
                      </a:r>
                      <a:r>
                        <a:rPr lang="nl-NL" sz="2800" dirty="0" err="1"/>
                        <a:t>she</a:t>
                      </a:r>
                      <a:r>
                        <a:rPr lang="nl-NL" sz="2800" dirty="0"/>
                        <a:t> / </a:t>
                      </a:r>
                      <a:r>
                        <a:rPr lang="nl-NL" sz="2800" dirty="0" err="1"/>
                        <a:t>it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/>
                        <a:t>is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He / </a:t>
                      </a:r>
                      <a:r>
                        <a:rPr lang="nl-NL" sz="2800" dirty="0" err="1"/>
                        <a:t>she</a:t>
                      </a:r>
                      <a:r>
                        <a:rPr lang="nl-NL" sz="2800" dirty="0"/>
                        <a:t> / </a:t>
                      </a:r>
                      <a:r>
                        <a:rPr lang="nl-NL" sz="2800" dirty="0" err="1"/>
                        <a:t>it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/>
                        <a:t>is </a:t>
                      </a:r>
                      <a:r>
                        <a:rPr lang="nl-NL" sz="2800" b="1" dirty="0" err="1"/>
                        <a:t>not</a:t>
                      </a:r>
                      <a:r>
                        <a:rPr lang="nl-NL" sz="2800" b="1" dirty="0"/>
                        <a:t> (</a:t>
                      </a:r>
                      <a:r>
                        <a:rPr lang="nl-NL" sz="2800" b="1" dirty="0" err="1"/>
                        <a:t>isn’t</a:t>
                      </a:r>
                      <a:r>
                        <a:rPr lang="nl-NL" sz="2800" b="1" dirty="0"/>
                        <a:t>)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b="1" dirty="0"/>
                        <a:t>Is </a:t>
                      </a:r>
                      <a:r>
                        <a:rPr lang="nl-NL" sz="2800" b="0" dirty="0"/>
                        <a:t>he / </a:t>
                      </a:r>
                      <a:r>
                        <a:rPr lang="nl-NL" sz="2800" b="0" dirty="0" err="1"/>
                        <a:t>she</a:t>
                      </a:r>
                      <a:r>
                        <a:rPr lang="nl-NL" sz="2800" b="0" dirty="0"/>
                        <a:t> /</a:t>
                      </a:r>
                      <a:r>
                        <a:rPr lang="nl-NL" sz="2800" b="0" dirty="0" err="1"/>
                        <a:t>it</a:t>
                      </a:r>
                      <a:r>
                        <a:rPr lang="nl-NL" sz="2800" b="0" dirty="0"/>
                        <a:t> ?</a:t>
                      </a:r>
                      <a:endParaRPr lang="nl-NL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98632617"/>
                  </a:ext>
                </a:extLst>
              </a:tr>
              <a:tr h="59088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We / </a:t>
                      </a:r>
                      <a:r>
                        <a:rPr lang="nl-NL" sz="2800" dirty="0" err="1"/>
                        <a:t>you</a:t>
                      </a:r>
                      <a:r>
                        <a:rPr lang="nl-NL" sz="2800" dirty="0"/>
                        <a:t> / </a:t>
                      </a:r>
                      <a:r>
                        <a:rPr lang="nl-NL" sz="2800" dirty="0" err="1"/>
                        <a:t>they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/>
                        <a:t>are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We / </a:t>
                      </a:r>
                      <a:r>
                        <a:rPr lang="nl-NL" sz="2800" dirty="0" err="1"/>
                        <a:t>you</a:t>
                      </a:r>
                      <a:r>
                        <a:rPr lang="nl-NL" sz="2800" dirty="0"/>
                        <a:t> / </a:t>
                      </a:r>
                      <a:r>
                        <a:rPr lang="nl-NL" sz="2800" dirty="0" err="1"/>
                        <a:t>they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/>
                        <a:t>are </a:t>
                      </a:r>
                      <a:r>
                        <a:rPr lang="nl-NL" sz="2800" b="1" dirty="0" err="1"/>
                        <a:t>not</a:t>
                      </a:r>
                      <a:r>
                        <a:rPr lang="nl-NL" sz="2800" b="1" dirty="0"/>
                        <a:t> (</a:t>
                      </a:r>
                      <a:r>
                        <a:rPr lang="nl-NL" sz="2800" b="1" dirty="0" err="1"/>
                        <a:t>aren’t</a:t>
                      </a:r>
                      <a:r>
                        <a:rPr lang="nl-NL" sz="2800" b="1" dirty="0"/>
                        <a:t>)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b="1" dirty="0"/>
                        <a:t>Are </a:t>
                      </a:r>
                      <a:r>
                        <a:rPr lang="nl-NL" sz="2800" b="0" dirty="0"/>
                        <a:t>we / </a:t>
                      </a:r>
                      <a:r>
                        <a:rPr lang="nl-NL" sz="2800" b="0" dirty="0" err="1"/>
                        <a:t>you</a:t>
                      </a:r>
                      <a:r>
                        <a:rPr lang="nl-NL" sz="2800" b="0" dirty="0"/>
                        <a:t> / </a:t>
                      </a:r>
                      <a:r>
                        <a:rPr lang="nl-NL" sz="2800" b="0" dirty="0" err="1"/>
                        <a:t>they</a:t>
                      </a:r>
                      <a:r>
                        <a:rPr lang="nl-NL" sz="2800" b="0" dirty="0"/>
                        <a:t> ?</a:t>
                      </a:r>
                      <a:endParaRPr lang="nl-NL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364713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30814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8C60CAC-8903-4ADB-88D8-8C3B5B4DBB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err="1"/>
              <a:t>Examples</a:t>
            </a:r>
            <a:endParaRPr lang="nl-NL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F033933-08B1-4BD8-96CF-7A624F183F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nl-NL" sz="4000" dirty="0"/>
              <a:t>……… he </a:t>
            </a:r>
            <a:r>
              <a:rPr lang="nl-NL" sz="4000" dirty="0" err="1"/>
              <a:t>your</a:t>
            </a:r>
            <a:r>
              <a:rPr lang="nl-NL" sz="4000" dirty="0"/>
              <a:t> </a:t>
            </a:r>
            <a:r>
              <a:rPr lang="nl-NL" sz="4000" dirty="0" err="1"/>
              <a:t>brother</a:t>
            </a:r>
            <a:r>
              <a:rPr lang="nl-NL" sz="4000" dirty="0"/>
              <a:t>?</a:t>
            </a:r>
          </a:p>
          <a:p>
            <a:r>
              <a:rPr lang="nl-NL" sz="4000" dirty="0"/>
              <a:t>No, he ….…….</a:t>
            </a:r>
          </a:p>
          <a:p>
            <a:r>
              <a:rPr lang="nl-NL" sz="4000" dirty="0"/>
              <a:t>Jason …….. </a:t>
            </a:r>
            <a:r>
              <a:rPr lang="nl-NL" sz="4000" dirty="0" err="1"/>
              <a:t>my</a:t>
            </a:r>
            <a:r>
              <a:rPr lang="nl-NL" sz="4000" dirty="0"/>
              <a:t> </a:t>
            </a:r>
            <a:r>
              <a:rPr lang="nl-NL" sz="4000" dirty="0" err="1"/>
              <a:t>brother</a:t>
            </a:r>
            <a:endParaRPr lang="nl-NL" sz="4000" dirty="0"/>
          </a:p>
          <a:p>
            <a:endParaRPr lang="nl-NL" sz="4000" dirty="0"/>
          </a:p>
          <a:p>
            <a:r>
              <a:rPr lang="nl-NL" sz="4000" dirty="0"/>
              <a:t>We ……….. sisters</a:t>
            </a:r>
          </a:p>
          <a:p>
            <a:r>
              <a:rPr lang="nl-NL" sz="4000" dirty="0" err="1"/>
              <a:t>They</a:t>
            </a:r>
            <a:r>
              <a:rPr lang="nl-NL" sz="4000" dirty="0"/>
              <a:t> ……….. best </a:t>
            </a:r>
            <a:r>
              <a:rPr lang="nl-NL" sz="4000" dirty="0" err="1"/>
              <a:t>friends</a:t>
            </a:r>
            <a:endParaRPr lang="nl-NL" sz="4000" dirty="0"/>
          </a:p>
          <a:p>
            <a:r>
              <a:rPr lang="nl-NL" sz="4000" dirty="0"/>
              <a:t>I …………….. </a:t>
            </a:r>
            <a:r>
              <a:rPr lang="nl-NL" sz="4000" dirty="0" err="1"/>
              <a:t>kidding</a:t>
            </a:r>
            <a:r>
              <a:rPr lang="nl-NL" sz="4000" dirty="0"/>
              <a:t> (</a:t>
            </a:r>
            <a:r>
              <a:rPr lang="nl-NL" sz="4000" dirty="0" err="1"/>
              <a:t>not</a:t>
            </a:r>
            <a:r>
              <a:rPr lang="nl-NL" sz="4000" dirty="0"/>
              <a:t>), I ……………… </a:t>
            </a:r>
            <a:r>
              <a:rPr lang="nl-NL" sz="4000" dirty="0" err="1"/>
              <a:t>serious</a:t>
            </a:r>
            <a:r>
              <a:rPr lang="nl-NL" sz="4000" dirty="0"/>
              <a:t>!</a:t>
            </a: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F6542A3B-4884-4A13-9DB7-82951588D93A}"/>
              </a:ext>
            </a:extLst>
          </p:cNvPr>
          <p:cNvSpPr txBox="1"/>
          <p:nvPr/>
        </p:nvSpPr>
        <p:spPr>
          <a:xfrm>
            <a:off x="1461155" y="1626236"/>
            <a:ext cx="105580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b="1" dirty="0">
                <a:solidFill>
                  <a:srgbClr val="00B050"/>
                </a:solidFill>
              </a:rPr>
              <a:t>Is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073C60D5-E500-4D5A-A75C-CEB4BEE369E2}"/>
              </a:ext>
            </a:extLst>
          </p:cNvPr>
          <p:cNvSpPr txBox="1"/>
          <p:nvPr/>
        </p:nvSpPr>
        <p:spPr>
          <a:xfrm>
            <a:off x="2618294" y="2294665"/>
            <a:ext cx="166697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b="1" dirty="0" err="1">
                <a:solidFill>
                  <a:srgbClr val="00B050"/>
                </a:solidFill>
              </a:rPr>
              <a:t>isn’t</a:t>
            </a:r>
            <a:endParaRPr lang="nl-NL" sz="4000" b="1" dirty="0">
              <a:solidFill>
                <a:srgbClr val="00B050"/>
              </a:solidFill>
            </a:endParaRP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D943069A-0BAF-4B7E-A838-69AF0EA077DE}"/>
              </a:ext>
            </a:extLst>
          </p:cNvPr>
          <p:cNvSpPr txBox="1"/>
          <p:nvPr/>
        </p:nvSpPr>
        <p:spPr>
          <a:xfrm>
            <a:off x="2618294" y="2966486"/>
            <a:ext cx="105580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b="1" dirty="0">
                <a:solidFill>
                  <a:srgbClr val="00B050"/>
                </a:solidFill>
              </a:rPr>
              <a:t>is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D81C0DF9-9E6A-4E84-8976-4F0A280BD450}"/>
              </a:ext>
            </a:extLst>
          </p:cNvPr>
          <p:cNvSpPr txBox="1"/>
          <p:nvPr/>
        </p:nvSpPr>
        <p:spPr>
          <a:xfrm>
            <a:off x="2090393" y="4235814"/>
            <a:ext cx="105580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b="1" dirty="0">
                <a:solidFill>
                  <a:srgbClr val="00B050"/>
                </a:solidFill>
              </a:rPr>
              <a:t>are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4A67971E-15C7-4DF1-8C21-2A1764B08BF3}"/>
              </a:ext>
            </a:extLst>
          </p:cNvPr>
          <p:cNvSpPr txBox="1"/>
          <p:nvPr/>
        </p:nvSpPr>
        <p:spPr>
          <a:xfrm>
            <a:off x="2395979" y="4988424"/>
            <a:ext cx="105580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b="1" dirty="0">
                <a:solidFill>
                  <a:srgbClr val="00B050"/>
                </a:solidFill>
              </a:rPr>
              <a:t>are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05DE0B26-6F22-4766-A89D-983C1ABB1D2A}"/>
              </a:ext>
            </a:extLst>
          </p:cNvPr>
          <p:cNvSpPr txBox="1"/>
          <p:nvPr/>
        </p:nvSpPr>
        <p:spPr>
          <a:xfrm>
            <a:off x="1359029" y="5668466"/>
            <a:ext cx="209275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b="1" dirty="0">
                <a:solidFill>
                  <a:srgbClr val="00B050"/>
                </a:solidFill>
              </a:rPr>
              <a:t>‘m </a:t>
            </a:r>
            <a:r>
              <a:rPr lang="nl-NL" sz="4000" b="1" dirty="0" err="1">
                <a:solidFill>
                  <a:srgbClr val="00B050"/>
                </a:solidFill>
              </a:rPr>
              <a:t>not</a:t>
            </a:r>
            <a:endParaRPr lang="nl-NL" sz="4000" b="1" dirty="0">
              <a:solidFill>
                <a:srgbClr val="00B050"/>
              </a:solidFill>
            </a:endParaRP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F70E9D48-ADEB-4600-826F-C9CE0B6E2650}"/>
              </a:ext>
            </a:extLst>
          </p:cNvPr>
          <p:cNvSpPr txBox="1"/>
          <p:nvPr/>
        </p:nvSpPr>
        <p:spPr>
          <a:xfrm>
            <a:off x="6597976" y="5604014"/>
            <a:ext cx="225379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b="1" dirty="0" err="1">
                <a:solidFill>
                  <a:srgbClr val="00B050"/>
                </a:solidFill>
              </a:rPr>
              <a:t>am</a:t>
            </a:r>
            <a:endParaRPr lang="nl-NL" sz="4000" b="1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661658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36370A9-BDB3-4478-B2F2-45FF68E365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err="1"/>
              <a:t>To</a:t>
            </a:r>
            <a:r>
              <a:rPr lang="nl-NL" b="1" dirty="0"/>
              <a:t> have </a:t>
            </a:r>
            <a:r>
              <a:rPr lang="nl-NL" b="1" dirty="0" err="1"/>
              <a:t>got</a:t>
            </a:r>
            <a:r>
              <a:rPr lang="nl-NL" b="1" dirty="0"/>
              <a:t> (hebben)</a:t>
            </a:r>
          </a:p>
        </p:txBody>
      </p:sp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92868775-333C-4CC3-A644-0210286ADE9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94276704"/>
              </p:ext>
            </p:extLst>
          </p:nvPr>
        </p:nvGraphicFramePr>
        <p:xfrm>
          <a:off x="838199" y="1485157"/>
          <a:ext cx="10172306" cy="39162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36217">
                  <a:extLst>
                    <a:ext uri="{9D8B030D-6E8A-4147-A177-3AD203B41FA5}">
                      <a16:colId xmlns:a16="http://schemas.microsoft.com/office/drawing/2014/main" val="3804255372"/>
                    </a:ext>
                  </a:extLst>
                </a:gridCol>
                <a:gridCol w="3793880">
                  <a:extLst>
                    <a:ext uri="{9D8B030D-6E8A-4147-A177-3AD203B41FA5}">
                      <a16:colId xmlns:a16="http://schemas.microsoft.com/office/drawing/2014/main" val="2908096842"/>
                    </a:ext>
                  </a:extLst>
                </a:gridCol>
                <a:gridCol w="3342209">
                  <a:extLst>
                    <a:ext uri="{9D8B030D-6E8A-4147-A177-3AD203B41FA5}">
                      <a16:colId xmlns:a16="http://schemas.microsoft.com/office/drawing/2014/main" val="3601297781"/>
                    </a:ext>
                  </a:extLst>
                </a:gridCol>
              </a:tblGrid>
              <a:tr h="59088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EN</a:t>
                      </a:r>
                      <a:br>
                        <a:rPr lang="nl-NL" sz="2800" dirty="0"/>
                      </a:br>
                      <a:r>
                        <a:rPr lang="nl-NL" sz="2800" dirty="0"/>
                        <a:t>Bevestigingen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EN</a:t>
                      </a:r>
                    </a:p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Ontkenningen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EN</a:t>
                      </a:r>
                    </a:p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Vraagzinnen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48794218"/>
                  </a:ext>
                </a:extLst>
              </a:tr>
              <a:tr h="59088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I / </a:t>
                      </a:r>
                      <a:r>
                        <a:rPr lang="nl-NL" sz="2800" dirty="0" err="1"/>
                        <a:t>you</a:t>
                      </a:r>
                      <a:r>
                        <a:rPr lang="nl-NL" sz="2800" dirty="0"/>
                        <a:t> / we / </a:t>
                      </a:r>
                      <a:r>
                        <a:rPr lang="nl-NL" sz="2800" dirty="0" err="1"/>
                        <a:t>they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/>
                        <a:t>have </a:t>
                      </a:r>
                      <a:r>
                        <a:rPr lang="nl-NL" sz="2800" b="1" dirty="0" err="1"/>
                        <a:t>got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I / </a:t>
                      </a:r>
                      <a:r>
                        <a:rPr lang="nl-NL" sz="2800" dirty="0" err="1"/>
                        <a:t>you</a:t>
                      </a:r>
                      <a:r>
                        <a:rPr lang="nl-NL" sz="2800" dirty="0"/>
                        <a:t> / we / </a:t>
                      </a:r>
                      <a:r>
                        <a:rPr lang="nl-NL" sz="2800" dirty="0" err="1"/>
                        <a:t>they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 err="1"/>
                        <a:t>haven’t</a:t>
                      </a:r>
                      <a:r>
                        <a:rPr lang="nl-NL" sz="2800" b="1" dirty="0"/>
                        <a:t> </a:t>
                      </a:r>
                      <a:r>
                        <a:rPr lang="nl-NL" sz="2800" b="1" dirty="0" err="1"/>
                        <a:t>got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b="1" dirty="0"/>
                        <a:t>Have </a:t>
                      </a:r>
                      <a:r>
                        <a:rPr lang="nl-NL" sz="2800" b="0" dirty="0"/>
                        <a:t>I / </a:t>
                      </a:r>
                      <a:r>
                        <a:rPr lang="nl-NL" sz="2800" b="0" dirty="0" err="1"/>
                        <a:t>you</a:t>
                      </a:r>
                      <a:r>
                        <a:rPr lang="nl-NL" sz="2800" b="0" dirty="0"/>
                        <a:t> / we / </a:t>
                      </a:r>
                      <a:r>
                        <a:rPr lang="nl-NL" sz="2800" b="0" dirty="0" err="1"/>
                        <a:t>they</a:t>
                      </a:r>
                      <a:r>
                        <a:rPr lang="nl-NL" sz="2800" b="1" dirty="0"/>
                        <a:t> </a:t>
                      </a:r>
                      <a:r>
                        <a:rPr lang="nl-NL" sz="2800" b="1" dirty="0" err="1"/>
                        <a:t>got</a:t>
                      </a:r>
                      <a:r>
                        <a:rPr lang="nl-NL" sz="2800" b="1" dirty="0"/>
                        <a:t>?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09463585"/>
                  </a:ext>
                </a:extLst>
              </a:tr>
              <a:tr h="59088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He / </a:t>
                      </a:r>
                      <a:r>
                        <a:rPr lang="nl-NL" sz="2800" dirty="0" err="1"/>
                        <a:t>she</a:t>
                      </a:r>
                      <a:r>
                        <a:rPr lang="nl-NL" sz="2800" dirty="0"/>
                        <a:t> / </a:t>
                      </a:r>
                      <a:r>
                        <a:rPr lang="nl-NL" sz="2800" dirty="0" err="1"/>
                        <a:t>it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/>
                        <a:t>has </a:t>
                      </a:r>
                      <a:r>
                        <a:rPr lang="nl-NL" sz="2800" b="1" dirty="0" err="1"/>
                        <a:t>got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dirty="0"/>
                        <a:t>He / </a:t>
                      </a:r>
                      <a:r>
                        <a:rPr lang="nl-NL" sz="2800" dirty="0" err="1"/>
                        <a:t>she</a:t>
                      </a:r>
                      <a:r>
                        <a:rPr lang="nl-NL" sz="2800" dirty="0"/>
                        <a:t> / </a:t>
                      </a:r>
                      <a:r>
                        <a:rPr lang="nl-NL" sz="2800" dirty="0" err="1"/>
                        <a:t>it</a:t>
                      </a:r>
                      <a:r>
                        <a:rPr lang="nl-NL" sz="2800" dirty="0"/>
                        <a:t> </a:t>
                      </a:r>
                      <a:r>
                        <a:rPr lang="nl-NL" sz="2800" b="1" dirty="0" err="1"/>
                        <a:t>hasn’t</a:t>
                      </a:r>
                      <a:r>
                        <a:rPr lang="nl-NL" sz="2800" b="1" dirty="0"/>
                        <a:t> </a:t>
                      </a:r>
                      <a:r>
                        <a:rPr lang="nl-NL" sz="2800" b="1" dirty="0" err="1"/>
                        <a:t>got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nl-NL" sz="2800" b="1" dirty="0"/>
                        <a:t>Has he/</a:t>
                      </a:r>
                      <a:r>
                        <a:rPr lang="nl-NL" sz="2800" b="1" dirty="0" err="1"/>
                        <a:t>she</a:t>
                      </a:r>
                      <a:r>
                        <a:rPr lang="nl-NL" sz="2800" b="1" dirty="0"/>
                        <a:t>/</a:t>
                      </a:r>
                      <a:r>
                        <a:rPr lang="nl-NL" sz="2800" b="1" dirty="0" err="1"/>
                        <a:t>it</a:t>
                      </a:r>
                      <a:r>
                        <a:rPr lang="nl-NL" sz="2800" b="1" dirty="0"/>
                        <a:t> </a:t>
                      </a:r>
                      <a:r>
                        <a:rPr lang="nl-NL" sz="2800" b="1" dirty="0" err="1"/>
                        <a:t>got</a:t>
                      </a:r>
                      <a:r>
                        <a:rPr lang="nl-NL" sz="2800" b="1" dirty="0"/>
                        <a:t>?</a:t>
                      </a:r>
                      <a:br>
                        <a:rPr lang="nl-NL" sz="2800" b="1" dirty="0"/>
                      </a:br>
                      <a:endParaRPr lang="nl-NL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9939254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727764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36370A9-BDB3-4478-B2F2-45FF68E365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89743"/>
          </a:xfrm>
        </p:spPr>
        <p:txBody>
          <a:bodyPr/>
          <a:lstStyle/>
          <a:p>
            <a:r>
              <a:rPr lang="nl-NL" b="1" dirty="0" err="1">
                <a:latin typeface="Arial" panose="020B0604020202020204" pitchFamily="34" charset="0"/>
                <a:cs typeface="Arial" panose="020B0604020202020204" pitchFamily="34" charset="0"/>
              </a:rPr>
              <a:t>Examples</a:t>
            </a:r>
            <a:endParaRPr lang="nl-NL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38CDC76-C8F3-4F4A-86B6-A5FB56407D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254868"/>
            <a:ext cx="7430311" cy="4922095"/>
          </a:xfrm>
        </p:spPr>
        <p:txBody>
          <a:bodyPr>
            <a:noAutofit/>
          </a:bodyPr>
          <a:lstStyle/>
          <a:p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We …………………….. a dog</a:t>
            </a:r>
          </a:p>
          <a:p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The dog ………………….. a </a:t>
            </a:r>
            <a:r>
              <a:rPr lang="nl-NL" sz="3400" dirty="0" err="1">
                <a:latin typeface="Arial" panose="020B0604020202020204" pitchFamily="34" charset="0"/>
                <a:cs typeface="Arial" panose="020B0604020202020204" pitchFamily="34" charset="0"/>
              </a:rPr>
              <a:t>white</a:t>
            </a:r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 spot on </a:t>
            </a:r>
            <a:r>
              <a:rPr lang="nl-NL" sz="3400" dirty="0" err="1">
                <a:latin typeface="Arial" panose="020B0604020202020204" pitchFamily="34" charset="0"/>
                <a:cs typeface="Arial" panose="020B0604020202020204" pitchFamily="34" charset="0"/>
              </a:rPr>
              <a:t>its</a:t>
            </a:r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 face</a:t>
            </a:r>
          </a:p>
          <a:p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………………. </a:t>
            </a:r>
            <a:r>
              <a:rPr lang="nl-NL" sz="3400" dirty="0" err="1">
                <a:latin typeface="Arial" panose="020B0604020202020204" pitchFamily="34" charset="0"/>
                <a:cs typeface="Arial" panose="020B0604020202020204" pitchFamily="34" charset="0"/>
              </a:rPr>
              <a:t>you</a:t>
            </a:r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 ………..a pet?</a:t>
            </a:r>
          </a:p>
          <a:p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No, I ………………… a pet.</a:t>
            </a:r>
          </a:p>
          <a:p>
            <a:endParaRPr lang="nl-NL" sz="3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………………… we …………. </a:t>
            </a:r>
            <a:r>
              <a:rPr lang="nl-NL" sz="3400" dirty="0" err="1">
                <a:latin typeface="Arial" panose="020B0604020202020204" pitchFamily="34" charset="0"/>
                <a:cs typeface="Arial" panose="020B0604020202020204" pitchFamily="34" charset="0"/>
              </a:rPr>
              <a:t>any</a:t>
            </a:r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3400" dirty="0" err="1">
                <a:latin typeface="Arial" panose="020B0604020202020204" pitchFamily="34" charset="0"/>
                <a:cs typeface="Arial" panose="020B0604020202020204" pitchFamily="34" charset="0"/>
              </a:rPr>
              <a:t>problems</a:t>
            </a:r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?</a:t>
            </a:r>
          </a:p>
          <a:p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No, we ………………. </a:t>
            </a:r>
            <a:r>
              <a:rPr lang="nl-NL" sz="3400" dirty="0" err="1">
                <a:latin typeface="Arial" panose="020B0604020202020204" pitchFamily="34" charset="0"/>
                <a:cs typeface="Arial" panose="020B0604020202020204" pitchFamily="34" charset="0"/>
              </a:rPr>
              <a:t>any</a:t>
            </a:r>
            <a:r>
              <a:rPr lang="nl-NL" sz="3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3400" dirty="0" err="1">
                <a:latin typeface="Arial" panose="020B0604020202020204" pitchFamily="34" charset="0"/>
                <a:cs typeface="Arial" panose="020B0604020202020204" pitchFamily="34" charset="0"/>
              </a:rPr>
              <a:t>problems</a:t>
            </a:r>
            <a:endParaRPr lang="nl-NL" sz="3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1028" name="Picture 4" descr="De bronafbeelding bekijken">
            <a:extLst>
              <a:ext uri="{FF2B5EF4-FFF2-40B4-BE49-F238E27FC236}">
                <a16:creationId xmlns:a16="http://schemas.microsoft.com/office/drawing/2014/main" id="{42D5D3BF-D7FF-42C0-834C-4BEDBB78469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77150" y="1088282"/>
            <a:ext cx="4514850" cy="45148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Tekstvak 4">
            <a:extLst>
              <a:ext uri="{FF2B5EF4-FFF2-40B4-BE49-F238E27FC236}">
                <a16:creationId xmlns:a16="http://schemas.microsoft.com/office/drawing/2014/main" id="{12293466-7E9D-4F76-97FF-CCFFB6E4F044}"/>
              </a:ext>
            </a:extLst>
          </p:cNvPr>
          <p:cNvSpPr txBox="1"/>
          <p:nvPr/>
        </p:nvSpPr>
        <p:spPr>
          <a:xfrm>
            <a:off x="3014220" y="992994"/>
            <a:ext cx="2754984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800" b="1" dirty="0">
                <a:solidFill>
                  <a:srgbClr val="00B050"/>
                </a:solidFill>
              </a:rPr>
              <a:t>have </a:t>
            </a:r>
            <a:r>
              <a:rPr lang="nl-NL" sz="3800" b="1" dirty="0" err="1">
                <a:solidFill>
                  <a:srgbClr val="00B050"/>
                </a:solidFill>
              </a:rPr>
              <a:t>got</a:t>
            </a:r>
            <a:endParaRPr lang="nl-NL" sz="3800" b="1" dirty="0">
              <a:solidFill>
                <a:srgbClr val="00B050"/>
              </a:solidFill>
            </a:endParaRP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35E7F255-F7BD-42B2-8D8F-1139C12F60CA}"/>
              </a:ext>
            </a:extLst>
          </p:cNvPr>
          <p:cNvSpPr txBox="1"/>
          <p:nvPr/>
        </p:nvSpPr>
        <p:spPr>
          <a:xfrm>
            <a:off x="2281287" y="3341031"/>
            <a:ext cx="3064398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800" b="1" dirty="0" err="1">
                <a:solidFill>
                  <a:srgbClr val="00B050"/>
                </a:solidFill>
              </a:rPr>
              <a:t>haven’t</a:t>
            </a:r>
            <a:r>
              <a:rPr lang="nl-NL" sz="3800" b="1" dirty="0">
                <a:solidFill>
                  <a:srgbClr val="00B050"/>
                </a:solidFill>
              </a:rPr>
              <a:t> </a:t>
            </a:r>
            <a:r>
              <a:rPr lang="nl-NL" sz="3800" b="1" dirty="0" err="1">
                <a:solidFill>
                  <a:srgbClr val="00B050"/>
                </a:solidFill>
              </a:rPr>
              <a:t>got</a:t>
            </a:r>
            <a:endParaRPr lang="nl-NL" sz="3800" b="1" dirty="0">
              <a:solidFill>
                <a:srgbClr val="00B050"/>
              </a:solidFill>
            </a:endParaRP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DE00F9FE-462E-4653-B614-F60D22E1AE40}"/>
              </a:ext>
            </a:extLst>
          </p:cNvPr>
          <p:cNvSpPr txBox="1"/>
          <p:nvPr/>
        </p:nvSpPr>
        <p:spPr>
          <a:xfrm>
            <a:off x="3175863" y="1606760"/>
            <a:ext cx="2754984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800" b="1" dirty="0">
                <a:solidFill>
                  <a:srgbClr val="00B050"/>
                </a:solidFill>
              </a:rPr>
              <a:t>has </a:t>
            </a:r>
            <a:r>
              <a:rPr lang="nl-NL" sz="3800" b="1" dirty="0" err="1">
                <a:solidFill>
                  <a:srgbClr val="00B050"/>
                </a:solidFill>
              </a:rPr>
              <a:t>got</a:t>
            </a:r>
            <a:endParaRPr lang="nl-NL" sz="3800" b="1" dirty="0">
              <a:solidFill>
                <a:srgbClr val="00B050"/>
              </a:solidFill>
            </a:endParaRP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F0DC3894-7F62-4A78-A2DF-05BAD76D0B03}"/>
              </a:ext>
            </a:extLst>
          </p:cNvPr>
          <p:cNvSpPr txBox="1"/>
          <p:nvPr/>
        </p:nvSpPr>
        <p:spPr>
          <a:xfrm>
            <a:off x="1836876" y="2700253"/>
            <a:ext cx="4893861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800" b="1" dirty="0">
                <a:solidFill>
                  <a:srgbClr val="00B050"/>
                </a:solidFill>
              </a:rPr>
              <a:t>have                     </a:t>
            </a:r>
            <a:r>
              <a:rPr lang="nl-NL" sz="3800" b="1" dirty="0" err="1">
                <a:solidFill>
                  <a:srgbClr val="00B050"/>
                </a:solidFill>
              </a:rPr>
              <a:t>got</a:t>
            </a:r>
            <a:endParaRPr lang="nl-NL" sz="3800" b="1" dirty="0">
              <a:solidFill>
                <a:srgbClr val="00B050"/>
              </a:solidFill>
            </a:endParaRP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D85FFDD8-3EEC-4ADA-9615-6025D8824DC7}"/>
              </a:ext>
            </a:extLst>
          </p:cNvPr>
          <p:cNvSpPr txBox="1"/>
          <p:nvPr/>
        </p:nvSpPr>
        <p:spPr>
          <a:xfrm>
            <a:off x="1759867" y="4438608"/>
            <a:ext cx="4970870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800" b="1" dirty="0">
                <a:solidFill>
                  <a:srgbClr val="00B050"/>
                </a:solidFill>
              </a:rPr>
              <a:t>Have                        </a:t>
            </a:r>
            <a:r>
              <a:rPr lang="nl-NL" sz="3800" b="1" dirty="0" err="1">
                <a:solidFill>
                  <a:srgbClr val="00B050"/>
                </a:solidFill>
              </a:rPr>
              <a:t>got</a:t>
            </a:r>
            <a:endParaRPr lang="nl-NL" sz="3800" b="1" dirty="0">
              <a:solidFill>
                <a:srgbClr val="00B050"/>
              </a:solidFill>
            </a:endParaRP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7237789B-A8CE-47C6-80E4-EE8614567663}"/>
              </a:ext>
            </a:extLst>
          </p:cNvPr>
          <p:cNvSpPr txBox="1"/>
          <p:nvPr/>
        </p:nvSpPr>
        <p:spPr>
          <a:xfrm>
            <a:off x="2799761" y="5536185"/>
            <a:ext cx="2861537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800" b="1" dirty="0" err="1">
                <a:solidFill>
                  <a:srgbClr val="00B050"/>
                </a:solidFill>
              </a:rPr>
              <a:t>haven’t</a:t>
            </a:r>
            <a:r>
              <a:rPr lang="nl-NL" sz="3800" b="1" dirty="0">
                <a:solidFill>
                  <a:srgbClr val="00B050"/>
                </a:solidFill>
              </a:rPr>
              <a:t> </a:t>
            </a:r>
            <a:r>
              <a:rPr lang="nl-NL" sz="3800" b="1" dirty="0" err="1">
                <a:solidFill>
                  <a:srgbClr val="00B050"/>
                </a:solidFill>
              </a:rPr>
              <a:t>got</a:t>
            </a:r>
            <a:endParaRPr lang="nl-NL" sz="3800" b="1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774450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227</Words>
  <Application>Microsoft Office PowerPoint</Application>
  <PresentationFormat>Breedbeeld</PresentationFormat>
  <Paragraphs>59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Kantoorthema</vt:lpstr>
      <vt:lpstr>PowerPoint-presentatie</vt:lpstr>
      <vt:lpstr>To be (zijn)</vt:lpstr>
      <vt:lpstr>Examples</vt:lpstr>
      <vt:lpstr>To have got (hebben)</vt:lpstr>
      <vt:lpstr>Examples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Schot, R.L.J.</dc:creator>
  <cp:lastModifiedBy>Schot, R.L.J.</cp:lastModifiedBy>
  <cp:revision>1</cp:revision>
  <dcterms:created xsi:type="dcterms:W3CDTF">2020-09-11T08:27:38Z</dcterms:created>
  <dcterms:modified xsi:type="dcterms:W3CDTF">2020-11-04T10:51:31Z</dcterms:modified>
</cp:coreProperties>
</file>