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3" r:id="rId6"/>
    <p:sldId id="257" r:id="rId7"/>
    <p:sldId id="258" r:id="rId8"/>
    <p:sldId id="260" r:id="rId9"/>
    <p:sldId id="262" r:id="rId10"/>
    <p:sldId id="261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81F388-D2B8-465C-8A19-117AB349CAE2}" v="2" dt="2020-06-10T09:16:37.5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t, R.L.J." userId="809a0d5f-f967-4cd2-9a01-7625662a00b2" providerId="ADAL" clId="{3C81F388-D2B8-465C-8A19-117AB349CAE2}"/>
    <pc:docChg chg="custSel addSld modSld">
      <pc:chgData name="Schot, R.L.J." userId="809a0d5f-f967-4cd2-9a01-7625662a00b2" providerId="ADAL" clId="{3C81F388-D2B8-465C-8A19-117AB349CAE2}" dt="2020-06-10T09:17:16.585" v="347" actId="1076"/>
      <pc:docMkLst>
        <pc:docMk/>
      </pc:docMkLst>
      <pc:sldChg chg="addSp delSp modSp mod setBg setClrOvrMap">
        <pc:chgData name="Schot, R.L.J." userId="809a0d5f-f967-4cd2-9a01-7625662a00b2" providerId="ADAL" clId="{3C81F388-D2B8-465C-8A19-117AB349CAE2}" dt="2020-06-10T09:17:16.585" v="347" actId="1076"/>
        <pc:sldMkLst>
          <pc:docMk/>
          <pc:sldMk cId="2127897697" sldId="261"/>
        </pc:sldMkLst>
        <pc:spChg chg="mod">
          <ac:chgData name="Schot, R.L.J." userId="809a0d5f-f967-4cd2-9a01-7625662a00b2" providerId="ADAL" clId="{3C81F388-D2B8-465C-8A19-117AB349CAE2}" dt="2020-06-10T09:17:10.797" v="346" actId="1076"/>
          <ac:spMkLst>
            <pc:docMk/>
            <pc:sldMk cId="2127897697" sldId="261"/>
            <ac:spMk id="2" creationId="{4F5DEC31-E082-40AB-91D2-CE628B12F81A}"/>
          </ac:spMkLst>
        </pc:spChg>
        <pc:spChg chg="mod">
          <ac:chgData name="Schot, R.L.J." userId="809a0d5f-f967-4cd2-9a01-7625662a00b2" providerId="ADAL" clId="{3C81F388-D2B8-465C-8A19-117AB349CAE2}" dt="2020-06-10T09:17:16.585" v="347" actId="1076"/>
          <ac:spMkLst>
            <pc:docMk/>
            <pc:sldMk cId="2127897697" sldId="261"/>
            <ac:spMk id="3" creationId="{0DADA08F-D966-4400-9A12-3E5FE5CA3EE0}"/>
          </ac:spMkLst>
        </pc:spChg>
        <pc:spChg chg="del mod">
          <ac:chgData name="Schot, R.L.J." userId="809a0d5f-f967-4cd2-9a01-7625662a00b2" providerId="ADAL" clId="{3C81F388-D2B8-465C-8A19-117AB349CAE2}" dt="2020-06-10T09:16:37.532" v="336"/>
          <ac:spMkLst>
            <pc:docMk/>
            <pc:sldMk cId="2127897697" sldId="261"/>
            <ac:spMk id="4" creationId="{3F8D1B93-CB75-4924-9965-6DDE8C0BEA44}"/>
          </ac:spMkLst>
        </pc:spChg>
        <pc:spChg chg="add">
          <ac:chgData name="Schot, R.L.J." userId="809a0d5f-f967-4cd2-9a01-7625662a00b2" providerId="ADAL" clId="{3C81F388-D2B8-465C-8A19-117AB349CAE2}" dt="2020-06-10T09:16:40.369" v="337" actId="26606"/>
          <ac:spMkLst>
            <pc:docMk/>
            <pc:sldMk cId="2127897697" sldId="261"/>
            <ac:spMk id="11" creationId="{CF62D2A7-8207-488C-9F46-316BA81A16C8}"/>
          </ac:spMkLst>
        </pc:spChg>
        <pc:picChg chg="add mod">
          <ac:chgData name="Schot, R.L.J." userId="809a0d5f-f967-4cd2-9a01-7625662a00b2" providerId="ADAL" clId="{3C81F388-D2B8-465C-8A19-117AB349CAE2}" dt="2020-06-10T09:16:40.369" v="337" actId="26606"/>
          <ac:picMkLst>
            <pc:docMk/>
            <pc:sldMk cId="2127897697" sldId="261"/>
            <ac:picMk id="6" creationId="{690310D8-6111-4C2E-963B-71D034B626FC}"/>
          </ac:picMkLst>
        </pc:picChg>
      </pc:sldChg>
      <pc:sldChg chg="modSp add">
        <pc:chgData name="Schot, R.L.J." userId="809a0d5f-f967-4cd2-9a01-7625662a00b2" providerId="ADAL" clId="{3C81F388-D2B8-465C-8A19-117AB349CAE2}" dt="2020-06-10T09:16:15.735" v="334" actId="20577"/>
        <pc:sldMkLst>
          <pc:docMk/>
          <pc:sldMk cId="1067635748" sldId="263"/>
        </pc:sldMkLst>
        <pc:spChg chg="mod">
          <ac:chgData name="Schot, R.L.J." userId="809a0d5f-f967-4cd2-9a01-7625662a00b2" providerId="ADAL" clId="{3C81F388-D2B8-465C-8A19-117AB349CAE2}" dt="2020-06-10T09:16:04.912" v="312" actId="20577"/>
          <ac:spMkLst>
            <pc:docMk/>
            <pc:sldMk cId="1067635748" sldId="263"/>
            <ac:spMk id="2" creationId="{F6E5E7A0-E9BC-4E98-8E85-3A5841F03EE9}"/>
          </ac:spMkLst>
        </pc:spChg>
        <pc:spChg chg="mod">
          <ac:chgData name="Schot, R.L.J." userId="809a0d5f-f967-4cd2-9a01-7625662a00b2" providerId="ADAL" clId="{3C81F388-D2B8-465C-8A19-117AB349CAE2}" dt="2020-06-10T09:16:15.735" v="334" actId="20577"/>
          <ac:spMkLst>
            <pc:docMk/>
            <pc:sldMk cId="1067635748" sldId="263"/>
            <ac:spMk id="3" creationId="{1F041632-3B3A-4385-A57D-FDA76E9EDDB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A3B834-DC27-4F74-AE60-AAC292A6B0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CC2AF5D-3587-4DE4-99B2-4491F3AA66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446E9D2-B883-4189-8334-A7DFA0AE9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D422-AE46-4503-8BA6-49E2DED750AD}" type="datetimeFigureOut">
              <a:rPr lang="nl-NL" smtClean="0"/>
              <a:t>9-6-2020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89F0F40-49F0-4BC3-9E53-F99CC43D1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D392D21-8242-432A-8F50-7F4F95984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DEAC-8398-4A29-A9FE-183AA443D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8480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4EB986-87C0-4325-9487-0C1CC90DD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98596ED-C1DD-4EB0-A841-5CEDF1E6F8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83AFD6-9FCD-4EC3-A661-7EE2A3719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D422-AE46-4503-8BA6-49E2DED750AD}" type="datetimeFigureOut">
              <a:rPr lang="nl-NL" smtClean="0"/>
              <a:t>9-6-2020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EF8108-AAFF-42C7-A0E2-600CA11A8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CBDB0E-490A-4740-AF8A-1AC2E0C65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DEAC-8398-4A29-A9FE-183AA443D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7082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2179852-3EB4-48D3-9E49-ED5F16E548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DB704BF-391D-479B-ABF5-0D32D6ADB1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BE7433D-5ED0-41A7-BB3B-CB0DD7328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D422-AE46-4503-8BA6-49E2DED750AD}" type="datetimeFigureOut">
              <a:rPr lang="nl-NL" smtClean="0"/>
              <a:t>9-6-2020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5786FF5-B0F3-4198-BD77-BA9A057E6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455AF9-78B8-4C51-B16D-FB53E307C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DEAC-8398-4A29-A9FE-183AA443D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5063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AEB639-08C1-4871-9874-5A426B8EF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32EFF8-1ED0-42A9-A0CA-E8D0C0F2B6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0A40890-EAD2-4AED-9EFB-2DE90BC31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D422-AE46-4503-8BA6-49E2DED750AD}" type="datetimeFigureOut">
              <a:rPr lang="nl-NL" smtClean="0"/>
              <a:t>9-6-2020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2C78CC2-A17E-4ED7-AB11-83A995862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EF14863-B8B1-490D-A3A6-5EC7CEC4C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DEAC-8398-4A29-A9FE-183AA443D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881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151FA-3DD6-4EA2-9C53-D55E1BB17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C36E857-6EA4-436D-AB6B-94607D1BF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64264B7-1443-43B0-9E30-198B2B79F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D422-AE46-4503-8BA6-49E2DED750AD}" type="datetimeFigureOut">
              <a:rPr lang="nl-NL" smtClean="0"/>
              <a:t>9-6-2020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F2C4425-C69D-48DC-BE70-721CB05FE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3643EB7-33D5-44F1-ADBB-F4C52F103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DEAC-8398-4A29-A9FE-183AA443D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1115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B29F23-1478-4F0D-B1E5-E79919CA6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CDFA655-520C-4542-8E4F-DE9B6A14B4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A4A7C3F-8866-44D4-A9B1-F9DB103BE2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EAAC74D-290E-41D7-8641-59825BA64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D422-AE46-4503-8BA6-49E2DED750AD}" type="datetimeFigureOut">
              <a:rPr lang="nl-NL" smtClean="0"/>
              <a:t>9-6-2020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38FADCB-BA4F-4C6C-B567-3F42A070A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707BB74-41EF-4AAD-A214-5B0146F17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DEAC-8398-4A29-A9FE-183AA443D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6145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5C47E3-C6C3-49F0-A1A9-009D067A7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463CE59-35F2-468A-AC21-8187715FB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789C248-D5B3-4808-8382-5B1363E0A1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C34BC26-5CA0-4A16-8A56-F23534B0CD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70DFF15-AABA-4342-B26B-1CB9CD9804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E4A50B5-9921-4B0D-96DA-DBD77C03F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D422-AE46-4503-8BA6-49E2DED750AD}" type="datetimeFigureOut">
              <a:rPr lang="nl-NL" smtClean="0"/>
              <a:t>9-6-2020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F4C66A30-E029-4FD9-B066-EA2591DBE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0F6DAB0-72C4-4CF6-B9B3-F3525858E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DEAC-8398-4A29-A9FE-183AA443D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236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469F29-26DD-4A03-B8B4-BBC0DC3C4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3286667-8077-4D0B-A297-38C814D5E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D422-AE46-4503-8BA6-49E2DED750AD}" type="datetimeFigureOut">
              <a:rPr lang="nl-NL" smtClean="0"/>
              <a:t>9-6-2020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DEC58C1-4CD4-411C-BFDE-8CF598E23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6DE0EAD-E881-4891-805E-D3A3E5406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DEAC-8398-4A29-A9FE-183AA443D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4018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25BBBD0-B005-436F-BE6E-0458DD3A8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D422-AE46-4503-8BA6-49E2DED750AD}" type="datetimeFigureOut">
              <a:rPr lang="nl-NL" smtClean="0"/>
              <a:t>9-6-2020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7E77437-C212-4768-9D8D-D9F0A29F7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C778189-5CC6-44E3-A0AD-B8860E6C2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DEAC-8398-4A29-A9FE-183AA443D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2513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DE2F32-F53F-48C9-95FE-DAB06E990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5D6287-35E2-41E1-ABA5-E439C14AAC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4525640-B04F-4E12-94DE-4BE2F5227F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372CA5B-8286-4EB5-AD42-043B76E20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D422-AE46-4503-8BA6-49E2DED750AD}" type="datetimeFigureOut">
              <a:rPr lang="nl-NL" smtClean="0"/>
              <a:t>9-6-2020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E49BD14-0F16-4F55-B9EF-888EECDB8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5B63254-662E-41D4-9D96-E6D8BE565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DEAC-8398-4A29-A9FE-183AA443D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7123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6D2235-FDDE-4012-A529-39A6B8F75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72BC678-F647-4D79-8B65-2145DC2A8A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0C2E2A3-D73B-4330-8CCE-420BF3CCA3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B78242D-1793-46E3-9011-19FC8CD12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D422-AE46-4503-8BA6-49E2DED750AD}" type="datetimeFigureOut">
              <a:rPr lang="nl-NL" smtClean="0"/>
              <a:t>9-6-2020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1052D0E-B251-4599-9B1B-4F005EFE3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5C611-40C3-4F0B-B6F4-7C435879D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DEAC-8398-4A29-A9FE-183AA443D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803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5FAA01F-9123-418D-9F26-5D4A85ED1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3EAD654-3845-449B-AD9E-134E51DE8A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9FE264E-C891-4F76-95CC-B20403DBED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ED422-AE46-4503-8BA6-49E2DED750AD}" type="datetimeFigureOut">
              <a:rPr lang="nl-NL" smtClean="0"/>
              <a:t>9-6-2020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A3B35A6-3B7F-4F54-9305-C8CE177CFD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5788C6C-66A3-48F9-BEAD-76C7B3E1A8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9DEAC-8398-4A29-A9FE-183AA443D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6003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4"/>
              </a:gs>
              <a:gs pos="25000">
                <a:schemeClr val="accent4"/>
              </a:gs>
              <a:gs pos="94000">
                <a:schemeClr val="accent2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6E5E7A0-E9BC-4E98-8E85-3A5841F03E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5368" y="2043663"/>
            <a:ext cx="6105194" cy="2031055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Plural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F041632-3B3A-4385-A57D-FDA76E9EDD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5368" y="4074718"/>
            <a:ext cx="6105194" cy="682079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Meervoud unit 5 </a:t>
            </a:r>
          </a:p>
        </p:txBody>
      </p:sp>
    </p:spTree>
    <p:extLst>
      <p:ext uri="{BB962C8B-B14F-4D97-AF65-F5344CB8AC3E}">
        <p14:creationId xmlns:p14="http://schemas.microsoft.com/office/powerpoint/2010/main" val="2491581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4"/>
              </a:gs>
              <a:gs pos="25000">
                <a:schemeClr val="accent4"/>
              </a:gs>
              <a:gs pos="94000">
                <a:schemeClr val="accent2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6E5E7A0-E9BC-4E98-8E85-3A5841F03E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5368" y="2043663"/>
            <a:ext cx="6105194" cy="2031055"/>
          </a:xfrm>
        </p:spPr>
        <p:txBody>
          <a:bodyPr>
            <a:normAutofit fontScale="90000"/>
          </a:bodyPr>
          <a:lstStyle/>
          <a:p>
            <a:r>
              <a:rPr lang="nl-NL" dirty="0">
                <a:solidFill>
                  <a:srgbClr val="FFFFFF"/>
                </a:solidFill>
              </a:rPr>
              <a:t>Deze informatie vind je letterlijk terug in je </a:t>
            </a:r>
            <a:r>
              <a:rPr lang="nl-NL" dirty="0" err="1">
                <a:solidFill>
                  <a:srgbClr val="FFFFFF"/>
                </a:solidFill>
              </a:rPr>
              <a:t>tektboek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F041632-3B3A-4385-A57D-FDA76E9EDD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5368" y="4074718"/>
            <a:ext cx="6105194" cy="682079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Unit 5 </a:t>
            </a:r>
            <a:r>
              <a:rPr lang="nl-NL" dirty="0" err="1">
                <a:solidFill>
                  <a:srgbClr val="FFFFFF"/>
                </a:solidFill>
              </a:rPr>
              <a:t>studybox</a:t>
            </a:r>
            <a:r>
              <a:rPr lang="nl-NL" dirty="0">
                <a:solidFill>
                  <a:srgbClr val="FFFFFF"/>
                </a:solidFill>
              </a:rPr>
              <a:t> 4.1</a:t>
            </a:r>
          </a:p>
        </p:txBody>
      </p:sp>
    </p:spTree>
    <p:extLst>
      <p:ext uri="{BB962C8B-B14F-4D97-AF65-F5344CB8AC3E}">
        <p14:creationId xmlns:p14="http://schemas.microsoft.com/office/powerpoint/2010/main" val="1067635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EB20A2-4D2C-48BB-AE65-0D0E5200C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9" y="540280"/>
            <a:ext cx="5695949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200" b="1"/>
              <a:t>Enkelvoud naar meervoud</a:t>
            </a:r>
            <a:endParaRPr lang="en-US" sz="4200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FC0B54-24EE-4397-AA82-1B6A838B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0" y="2000250"/>
            <a:ext cx="5695950" cy="41148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/>
            <a:r>
              <a:rPr lang="en-US" sz="2600" dirty="0" err="1"/>
              <a:t>Zelfstandig</a:t>
            </a:r>
            <a:r>
              <a:rPr lang="en-US" sz="2600" dirty="0"/>
              <a:t> </a:t>
            </a:r>
            <a:r>
              <a:rPr lang="en-US" sz="2600" dirty="0" err="1"/>
              <a:t>naamwoord</a:t>
            </a:r>
            <a:r>
              <a:rPr lang="en-US" sz="2600" dirty="0"/>
              <a:t> + s</a:t>
            </a:r>
          </a:p>
          <a:p>
            <a:pPr marL="0"/>
            <a:endParaRPr lang="en-US" sz="2600" dirty="0"/>
          </a:p>
          <a:p>
            <a:pPr marL="0"/>
            <a:r>
              <a:rPr lang="en-US" sz="2600" dirty="0"/>
              <a:t>Cat </a:t>
            </a:r>
            <a:r>
              <a:rPr lang="en-US" sz="2600" dirty="0">
                <a:sym typeface="Wingdings" panose="05000000000000000000" pitchFamily="2" charset="2"/>
              </a:rPr>
              <a:t> cats</a:t>
            </a:r>
          </a:p>
          <a:p>
            <a:pPr marL="0"/>
            <a:r>
              <a:rPr lang="en-US" sz="2600" dirty="0">
                <a:sym typeface="Wingdings" panose="05000000000000000000" pitchFamily="2" charset="2"/>
              </a:rPr>
              <a:t>Bird  birds</a:t>
            </a:r>
          </a:p>
          <a:p>
            <a:pPr marL="0"/>
            <a:r>
              <a:rPr lang="en-US" sz="2600" dirty="0">
                <a:sym typeface="Wingdings" panose="05000000000000000000" pitchFamily="2" charset="2"/>
              </a:rPr>
              <a:t>House  houses</a:t>
            </a:r>
          </a:p>
          <a:p>
            <a:pPr marL="0"/>
            <a:endParaRPr lang="en-US" sz="2600" dirty="0">
              <a:sym typeface="Wingdings" panose="05000000000000000000" pitchFamily="2" charset="2"/>
            </a:endParaRPr>
          </a:p>
          <a:p>
            <a:pPr marL="0"/>
            <a:r>
              <a:rPr lang="en-US" sz="2600" dirty="0">
                <a:sym typeface="Wingdings" panose="05000000000000000000" pitchFamily="2" charset="2"/>
              </a:rPr>
              <a:t>Let op! In het Engels </a:t>
            </a:r>
            <a:r>
              <a:rPr lang="en-US" sz="2600" dirty="0" err="1">
                <a:sym typeface="Wingdings" panose="05000000000000000000" pitchFamily="2" charset="2"/>
              </a:rPr>
              <a:t>gebruikt</a:t>
            </a:r>
            <a:r>
              <a:rPr lang="en-US" sz="2600" dirty="0">
                <a:sym typeface="Wingdings" panose="05000000000000000000" pitchFamily="2" charset="2"/>
              </a:rPr>
              <a:t> men </a:t>
            </a:r>
            <a:r>
              <a:rPr lang="en-US" sz="2600" b="1" u="sng" dirty="0">
                <a:sym typeface="Wingdings" panose="05000000000000000000" pitchFamily="2" charset="2"/>
              </a:rPr>
              <a:t>nooit</a:t>
            </a:r>
            <a:r>
              <a:rPr lang="en-US" sz="2600" dirty="0">
                <a:sym typeface="Wingdings" panose="05000000000000000000" pitchFamily="2" charset="2"/>
              </a:rPr>
              <a:t> </a:t>
            </a:r>
            <a:r>
              <a:rPr lang="en-US" sz="2600" dirty="0" err="1">
                <a:sym typeface="Wingdings" panose="05000000000000000000" pitchFamily="2" charset="2"/>
              </a:rPr>
              <a:t>een</a:t>
            </a:r>
            <a:r>
              <a:rPr lang="en-US" sz="2600" dirty="0">
                <a:sym typeface="Wingdings" panose="05000000000000000000" pitchFamily="2" charset="2"/>
              </a:rPr>
              <a:t> </a:t>
            </a:r>
            <a:r>
              <a:rPr lang="en-US" sz="2600" dirty="0" err="1">
                <a:sym typeface="Wingdings" panose="05000000000000000000" pitchFamily="2" charset="2"/>
              </a:rPr>
              <a:t>apostrof</a:t>
            </a:r>
            <a:r>
              <a:rPr lang="en-US" sz="2600" dirty="0">
                <a:sym typeface="Wingdings" panose="05000000000000000000" pitchFamily="2" charset="2"/>
              </a:rPr>
              <a:t> om </a:t>
            </a:r>
            <a:r>
              <a:rPr lang="en-US" sz="2600" dirty="0" err="1">
                <a:sym typeface="Wingdings" panose="05000000000000000000" pitchFamily="2" charset="2"/>
              </a:rPr>
              <a:t>meervoud</a:t>
            </a:r>
            <a:r>
              <a:rPr lang="en-US" sz="2600" dirty="0">
                <a:sym typeface="Wingdings" panose="05000000000000000000" pitchFamily="2" charset="2"/>
              </a:rPr>
              <a:t> </a:t>
            </a:r>
            <a:r>
              <a:rPr lang="en-US" sz="2600" dirty="0" err="1">
                <a:sym typeface="Wingdings" panose="05000000000000000000" pitchFamily="2" charset="2"/>
              </a:rPr>
              <a:t>te</a:t>
            </a:r>
            <a:r>
              <a:rPr lang="en-US" sz="2600" dirty="0">
                <a:sym typeface="Wingdings" panose="05000000000000000000" pitchFamily="2" charset="2"/>
              </a:rPr>
              <a:t> </a:t>
            </a:r>
            <a:r>
              <a:rPr lang="en-US" sz="2600" dirty="0" err="1">
                <a:sym typeface="Wingdings" panose="05000000000000000000" pitchFamily="2" charset="2"/>
              </a:rPr>
              <a:t>maken</a:t>
            </a:r>
            <a:r>
              <a:rPr lang="en-US" sz="2600" dirty="0">
                <a:sym typeface="Wingdings" panose="05000000000000000000" pitchFamily="2" charset="2"/>
              </a:rPr>
              <a:t>.</a:t>
            </a:r>
            <a:endParaRPr lang="en-US" sz="260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Tijdelijke aanduiding voor inhoud 5" descr="Afbeelding met tekst, kaart&#10;&#10;Automatisch gegenereerde beschrijving">
            <a:extLst>
              <a:ext uri="{FF2B5EF4-FFF2-40B4-BE49-F238E27FC236}">
                <a16:creationId xmlns:a16="http://schemas.microsoft.com/office/drawing/2014/main" id="{06DDE232-6863-4DAD-8640-A4FFC0F06C9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8" r="-1" b="-1"/>
          <a:stretch/>
        </p:blipFill>
        <p:spPr>
          <a:xfrm>
            <a:off x="6839000" y="-2"/>
            <a:ext cx="5353000" cy="5562602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40357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45FD0CAA-F1FA-4592-9E3C-4F4D7272D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7" y="540280"/>
            <a:ext cx="5314536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/>
              <a:t>S-</a:t>
            </a:r>
            <a:r>
              <a:rPr lang="en-US" b="1" dirty="0" err="1"/>
              <a:t>klank</a:t>
            </a:r>
            <a:r>
              <a:rPr lang="en-US" b="1" dirty="0"/>
              <a:t> 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90D912F7-B1D3-4B66-A4EB-9F465EBB84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0" y="2279018"/>
            <a:ext cx="5314543" cy="337592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600" dirty="0" err="1"/>
              <a:t>Woorden</a:t>
            </a:r>
            <a:r>
              <a:rPr lang="en-US" sz="2600" dirty="0"/>
              <a:t> die in het Engels </a:t>
            </a:r>
            <a:r>
              <a:rPr lang="en-US" sz="2600" dirty="0" err="1"/>
              <a:t>eindigen</a:t>
            </a:r>
            <a:r>
              <a:rPr lang="en-US" sz="2600" dirty="0"/>
              <a:t> op </a:t>
            </a:r>
            <a:r>
              <a:rPr lang="en-US" sz="2600" dirty="0" err="1"/>
              <a:t>een</a:t>
            </a:r>
            <a:r>
              <a:rPr lang="en-US" sz="2600" dirty="0"/>
              <a:t> </a:t>
            </a:r>
            <a:br>
              <a:rPr lang="en-US" sz="2600" dirty="0"/>
            </a:br>
            <a:r>
              <a:rPr lang="en-US" sz="2600" dirty="0"/>
              <a:t>s-</a:t>
            </a:r>
            <a:r>
              <a:rPr lang="en-US" sz="2600" dirty="0" err="1"/>
              <a:t>klank</a:t>
            </a:r>
            <a:r>
              <a:rPr lang="en-US" sz="2600" dirty="0"/>
              <a:t> , </a:t>
            </a:r>
            <a:r>
              <a:rPr lang="en-US" sz="2600" dirty="0" err="1"/>
              <a:t>krijgen</a:t>
            </a:r>
            <a:r>
              <a:rPr lang="en-US" sz="2600" dirty="0"/>
              <a:t> in </a:t>
            </a:r>
            <a:r>
              <a:rPr lang="en-US" sz="2600" dirty="0" err="1"/>
              <a:t>meervoud</a:t>
            </a:r>
            <a:r>
              <a:rPr lang="en-US" sz="2600" dirty="0"/>
              <a:t> “es” </a:t>
            </a:r>
            <a:r>
              <a:rPr lang="en-US" sz="2600" dirty="0" err="1"/>
              <a:t>erachter</a:t>
            </a:r>
            <a:r>
              <a:rPr lang="en-US" sz="2600" dirty="0"/>
              <a:t>.</a:t>
            </a:r>
          </a:p>
          <a:p>
            <a:endParaRPr lang="en-US" sz="2600" dirty="0"/>
          </a:p>
          <a:p>
            <a:r>
              <a:rPr lang="en-US" sz="2600" dirty="0"/>
              <a:t>Watch </a:t>
            </a:r>
            <a:r>
              <a:rPr lang="en-US" sz="2600" dirty="0">
                <a:sym typeface="Wingdings" panose="05000000000000000000" pitchFamily="2" charset="2"/>
              </a:rPr>
              <a:t> watches</a:t>
            </a:r>
          </a:p>
          <a:p>
            <a:r>
              <a:rPr lang="en-US" sz="2600" dirty="0"/>
              <a:t>Kiss </a:t>
            </a:r>
            <a:r>
              <a:rPr lang="en-US" sz="2600" dirty="0">
                <a:sym typeface="Wingdings" panose="05000000000000000000" pitchFamily="2" charset="2"/>
              </a:rPr>
              <a:t> kisses</a:t>
            </a:r>
            <a:endParaRPr lang="en-US" sz="2600" dirty="0"/>
          </a:p>
          <a:p>
            <a:r>
              <a:rPr lang="en-US" sz="2600" dirty="0"/>
              <a:t>Sandwich </a:t>
            </a:r>
            <a:r>
              <a:rPr lang="en-US" sz="2600" dirty="0">
                <a:sym typeface="Wingdings" panose="05000000000000000000" pitchFamily="2" charset="2"/>
              </a:rPr>
              <a:t> sandwiches</a:t>
            </a:r>
            <a:endParaRPr lang="en-US" sz="2600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Tijdelijke aanduiding voor inhoud 9" descr="Afbeelding met tekening&#10;&#10;Automatisch gegenereerde beschrijving">
            <a:extLst>
              <a:ext uri="{FF2B5EF4-FFF2-40B4-BE49-F238E27FC236}">
                <a16:creationId xmlns:a16="http://schemas.microsoft.com/office/drawing/2014/main" id="{9810B0A7-376C-4FAD-B4D5-5DF3E9B11A5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70" b="2"/>
          <a:stretch/>
        </p:blipFill>
        <p:spPr>
          <a:xfrm>
            <a:off x="6750141" y="-2"/>
            <a:ext cx="5441859" cy="5654940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604640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EB20A2-4D2C-48BB-AE65-0D0E5200C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540280"/>
            <a:ext cx="5314536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 err="1"/>
              <a:t>Medeklinker</a:t>
            </a:r>
            <a:r>
              <a:rPr lang="en-US" b="1" dirty="0"/>
              <a:t> + -y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FC0B54-24EE-4397-AA82-1B6A838B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0" y="2279018"/>
            <a:ext cx="5314543" cy="337592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600" dirty="0" err="1"/>
              <a:t>Als</a:t>
            </a:r>
            <a:r>
              <a:rPr lang="en-US" sz="2600" dirty="0"/>
              <a:t> het </a:t>
            </a:r>
            <a:r>
              <a:rPr lang="en-US" sz="2600" dirty="0" err="1"/>
              <a:t>zelfstandig</a:t>
            </a:r>
            <a:r>
              <a:rPr lang="en-US" sz="2600" dirty="0"/>
              <a:t> </a:t>
            </a:r>
            <a:r>
              <a:rPr lang="en-US" sz="2600" dirty="0" err="1"/>
              <a:t>naamwoord</a:t>
            </a:r>
            <a:r>
              <a:rPr lang="en-US" sz="2600" dirty="0"/>
              <a:t> </a:t>
            </a:r>
            <a:r>
              <a:rPr lang="en-US" sz="2600" dirty="0" err="1"/>
              <a:t>eindigt</a:t>
            </a:r>
            <a:r>
              <a:rPr lang="en-US" sz="2600" dirty="0"/>
              <a:t> met </a:t>
            </a:r>
            <a:r>
              <a:rPr lang="en-US" sz="2600" dirty="0" err="1"/>
              <a:t>een</a:t>
            </a:r>
            <a:r>
              <a:rPr lang="en-US" sz="2600" dirty="0"/>
              <a:t> </a:t>
            </a:r>
            <a:r>
              <a:rPr lang="en-US" sz="2600" dirty="0" err="1"/>
              <a:t>medeklinker</a:t>
            </a:r>
            <a:r>
              <a:rPr lang="en-US" sz="2600" dirty="0"/>
              <a:t> + -y dan </a:t>
            </a:r>
            <a:r>
              <a:rPr lang="en-US" sz="2600" dirty="0" err="1"/>
              <a:t>verandert</a:t>
            </a:r>
            <a:r>
              <a:rPr lang="en-US" sz="2600" dirty="0"/>
              <a:t> de –y in –</a:t>
            </a:r>
            <a:r>
              <a:rPr lang="en-US" sz="2600" dirty="0" err="1"/>
              <a:t>ie</a:t>
            </a:r>
            <a:endParaRPr lang="en-US" sz="2600" dirty="0"/>
          </a:p>
          <a:p>
            <a:endParaRPr lang="en-US" sz="2600" dirty="0"/>
          </a:p>
          <a:p>
            <a:r>
              <a:rPr lang="en-US" sz="2600" dirty="0"/>
              <a:t>Party </a:t>
            </a:r>
            <a:r>
              <a:rPr lang="en-US" sz="2600" dirty="0">
                <a:sym typeface="Wingdings" panose="05000000000000000000" pitchFamily="2" charset="2"/>
              </a:rPr>
              <a:t> parties</a:t>
            </a:r>
          </a:p>
          <a:p>
            <a:r>
              <a:rPr lang="en-US" sz="2600" dirty="0">
                <a:sym typeface="Wingdings" panose="05000000000000000000" pitchFamily="2" charset="2"/>
              </a:rPr>
              <a:t>Baby  babies</a:t>
            </a:r>
          </a:p>
          <a:p>
            <a:r>
              <a:rPr lang="en-US" sz="2600" dirty="0">
                <a:sym typeface="Wingdings" panose="05000000000000000000" pitchFamily="2" charset="2"/>
              </a:rPr>
              <a:t>Motorway  motorways</a:t>
            </a:r>
            <a:endParaRPr lang="en-US" sz="2600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Tijdelijke aanduiding voor inhoud 5" descr="Afbeelding met sport, skiën, jong, groep&#10;&#10;Automatisch gegenereerde beschrijving">
            <a:extLst>
              <a:ext uri="{FF2B5EF4-FFF2-40B4-BE49-F238E27FC236}">
                <a16:creationId xmlns:a16="http://schemas.microsoft.com/office/drawing/2014/main" id="{1815D093-ABBF-4503-B880-EFAFFBD33DD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9" r="26786" b="-1"/>
          <a:stretch/>
        </p:blipFill>
        <p:spPr>
          <a:xfrm>
            <a:off x="6750141" y="-2"/>
            <a:ext cx="5441859" cy="5654940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501759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EB20A2-4D2C-48BB-AE65-0D0E5200C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689025"/>
            <a:ext cx="5314536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/>
              <a:t>-f of -</a:t>
            </a:r>
            <a:r>
              <a:rPr lang="en-US" b="1" dirty="0" err="1"/>
              <a:t>fe</a:t>
            </a:r>
            <a:endParaRPr lang="en-US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FC0B54-24EE-4397-AA82-1B6A838B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0" y="2279018"/>
            <a:ext cx="5314543" cy="337592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600" dirty="0" err="1"/>
              <a:t>Als</a:t>
            </a:r>
            <a:r>
              <a:rPr lang="en-US" sz="2600" dirty="0"/>
              <a:t> het </a:t>
            </a:r>
            <a:r>
              <a:rPr lang="en-US" sz="2600" dirty="0" err="1"/>
              <a:t>zelfstandig</a:t>
            </a:r>
            <a:r>
              <a:rPr lang="en-US" sz="2600" dirty="0"/>
              <a:t> </a:t>
            </a:r>
            <a:r>
              <a:rPr lang="en-US" sz="2600" dirty="0" err="1"/>
              <a:t>naamwoord</a:t>
            </a:r>
            <a:r>
              <a:rPr lang="en-US" sz="2600" dirty="0"/>
              <a:t> </a:t>
            </a:r>
            <a:r>
              <a:rPr lang="en-US" sz="2600" dirty="0" err="1"/>
              <a:t>eindigt</a:t>
            </a:r>
            <a:r>
              <a:rPr lang="en-US" sz="2600" dirty="0"/>
              <a:t> met </a:t>
            </a:r>
            <a:r>
              <a:rPr lang="en-US" sz="2600" dirty="0" err="1"/>
              <a:t>een</a:t>
            </a:r>
            <a:r>
              <a:rPr lang="en-US" sz="2600" dirty="0"/>
              <a:t> - f of - </a:t>
            </a:r>
            <a:r>
              <a:rPr lang="en-US" sz="2600" dirty="0" err="1"/>
              <a:t>fe</a:t>
            </a:r>
            <a:r>
              <a:rPr lang="en-US" sz="2600" dirty="0"/>
              <a:t> dan </a:t>
            </a:r>
            <a:r>
              <a:rPr lang="en-US" sz="2600" dirty="0" err="1"/>
              <a:t>verandert</a:t>
            </a:r>
            <a:r>
              <a:rPr lang="en-US" sz="2600" dirty="0"/>
              <a:t> de - f in - </a:t>
            </a:r>
            <a:r>
              <a:rPr lang="en-US" sz="2600" dirty="0" err="1"/>
              <a:t>ves</a:t>
            </a:r>
            <a:endParaRPr lang="en-US" sz="2600" dirty="0"/>
          </a:p>
          <a:p>
            <a:endParaRPr lang="en-US" sz="2600" dirty="0"/>
          </a:p>
          <a:p>
            <a:r>
              <a:rPr lang="en-US" sz="2600" dirty="0"/>
              <a:t>Wolf </a:t>
            </a:r>
            <a:r>
              <a:rPr lang="en-US" sz="2600" dirty="0">
                <a:sym typeface="Wingdings" panose="05000000000000000000" pitchFamily="2" charset="2"/>
              </a:rPr>
              <a:t> wolves </a:t>
            </a:r>
          </a:p>
          <a:p>
            <a:r>
              <a:rPr lang="en-US" sz="2600" dirty="0">
                <a:sym typeface="Wingdings" panose="05000000000000000000" pitchFamily="2" charset="2"/>
              </a:rPr>
              <a:t>Knife  knives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Tijdelijke aanduiding voor inhoud 9">
            <a:extLst>
              <a:ext uri="{FF2B5EF4-FFF2-40B4-BE49-F238E27FC236}">
                <a16:creationId xmlns:a16="http://schemas.microsoft.com/office/drawing/2014/main" id="{D266E54C-1A01-4DA5-97EC-8EA358A8EF6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1" r="-1" b="-1"/>
          <a:stretch/>
        </p:blipFill>
        <p:spPr>
          <a:xfrm>
            <a:off x="6750141" y="-2"/>
            <a:ext cx="5441859" cy="5654940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730351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5DEC31-E082-40AB-91D2-CE628B12F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445030"/>
            <a:ext cx="5314536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 err="1"/>
              <a:t>Uitzonderingen</a:t>
            </a:r>
            <a:endParaRPr lang="en-US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ADA08F-D966-4400-9A12-3E5FE5CA3E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81457" y="1821920"/>
            <a:ext cx="5314543" cy="459105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400" dirty="0"/>
              <a:t>Woman </a:t>
            </a:r>
            <a:r>
              <a:rPr lang="en-US" sz="2400" dirty="0">
                <a:sym typeface="Wingdings" panose="05000000000000000000" pitchFamily="2" charset="2"/>
              </a:rPr>
              <a:t> women</a:t>
            </a:r>
          </a:p>
          <a:p>
            <a:r>
              <a:rPr lang="en-US" sz="2400" dirty="0">
                <a:sym typeface="Wingdings" panose="05000000000000000000" pitchFamily="2" charset="2"/>
              </a:rPr>
              <a:t>Child  children</a:t>
            </a:r>
          </a:p>
          <a:p>
            <a:r>
              <a:rPr lang="en-US" sz="2400" dirty="0">
                <a:sym typeface="Wingdings" panose="05000000000000000000" pitchFamily="2" charset="2"/>
              </a:rPr>
              <a:t>Foot  feet</a:t>
            </a:r>
          </a:p>
          <a:p>
            <a:r>
              <a:rPr lang="en-US" sz="2400" dirty="0">
                <a:sym typeface="Wingdings" panose="05000000000000000000" pitchFamily="2" charset="2"/>
              </a:rPr>
              <a:t>Tooth  teeth</a:t>
            </a:r>
          </a:p>
          <a:p>
            <a:r>
              <a:rPr lang="en-US" sz="2400" dirty="0">
                <a:sym typeface="Wingdings" panose="05000000000000000000" pitchFamily="2" charset="2"/>
              </a:rPr>
              <a:t>Deer  deer</a:t>
            </a:r>
          </a:p>
          <a:p>
            <a:r>
              <a:rPr lang="en-US" sz="2400" dirty="0">
                <a:sym typeface="Wingdings" panose="05000000000000000000" pitchFamily="2" charset="2"/>
              </a:rPr>
              <a:t>Sheep  sheep</a:t>
            </a:r>
          </a:p>
          <a:p>
            <a:r>
              <a:rPr lang="en-US" sz="2400" dirty="0">
                <a:sym typeface="Wingdings" panose="05000000000000000000" pitchFamily="2" charset="2"/>
              </a:rPr>
              <a:t>Louse  lice</a:t>
            </a:r>
          </a:p>
          <a:p>
            <a:r>
              <a:rPr lang="en-US" sz="2400" dirty="0">
                <a:sym typeface="Wingdings" panose="05000000000000000000" pitchFamily="2" charset="2"/>
              </a:rPr>
              <a:t>Mouse  mice</a:t>
            </a:r>
          </a:p>
          <a:p>
            <a:r>
              <a:rPr lang="en-US" sz="2400" dirty="0">
                <a:sym typeface="Wingdings" panose="05000000000000000000" pitchFamily="2" charset="2"/>
              </a:rPr>
              <a:t>Volcano  volcanoes</a:t>
            </a:r>
          </a:p>
          <a:p>
            <a:r>
              <a:rPr lang="en-US" sz="2400" dirty="0">
                <a:sym typeface="Wingdings" panose="05000000000000000000" pitchFamily="2" charset="2"/>
              </a:rPr>
              <a:t>Tomato  tomatoes</a:t>
            </a:r>
            <a:endParaRPr lang="en-US" sz="240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id="{690310D8-6111-4C2E-963B-71D034B626F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1" r="485" b="-2"/>
          <a:stretch/>
        </p:blipFill>
        <p:spPr>
          <a:xfrm>
            <a:off x="6750141" y="-2"/>
            <a:ext cx="5441859" cy="5654940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278976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BCF0E12A4CBF4F836DF20595EA3537" ma:contentTypeVersion="12" ma:contentTypeDescription="Een nieuw document maken." ma:contentTypeScope="" ma:versionID="04fa357b37fe93a05979dd2ceafb3df9">
  <xsd:schema xmlns:xsd="http://www.w3.org/2001/XMLSchema" xmlns:xs="http://www.w3.org/2001/XMLSchema" xmlns:p="http://schemas.microsoft.com/office/2006/metadata/properties" xmlns:ns3="cb669cbd-b26b-401e-9d26-231ede511dff" xmlns:ns4="4ed492c5-460a-4161-bd18-c2e32186d982" targetNamespace="http://schemas.microsoft.com/office/2006/metadata/properties" ma:root="true" ma:fieldsID="2b22ac9b5289afa59be958d36880e75f" ns3:_="" ns4:_="">
    <xsd:import namespace="cb669cbd-b26b-401e-9d26-231ede511dff"/>
    <xsd:import namespace="4ed492c5-460a-4161-bd18-c2e32186d98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669cbd-b26b-401e-9d26-231ede511d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d492c5-460a-4161-bd18-c2e32186d982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89C0F9A-07EB-4F99-9730-187F6E22C9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b669cbd-b26b-401e-9d26-231ede511dff"/>
    <ds:schemaRef ds:uri="4ed492c5-460a-4161-bd18-c2e32186d9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7134D55-C119-4EFD-B6B6-64846D083A0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CC6306B-058B-4670-BB12-F66AD4C2883C}">
  <ds:schemaRefs>
    <ds:schemaRef ds:uri="http://purl.org/dc/dcmitype/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4ed492c5-460a-4161-bd18-c2e32186d982"/>
    <ds:schemaRef ds:uri="cb669cbd-b26b-401e-9d26-231ede511df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152</Words>
  <Application>Microsoft Office PowerPoint</Application>
  <PresentationFormat>Breedbeeld</PresentationFormat>
  <Paragraphs>40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Plural</vt:lpstr>
      <vt:lpstr>Deze informatie vind je letterlijk terug in je tektboek</vt:lpstr>
      <vt:lpstr>Enkelvoud naar meervoud</vt:lpstr>
      <vt:lpstr>S-klank </vt:lpstr>
      <vt:lpstr>Medeklinker + -y</vt:lpstr>
      <vt:lpstr>-f of -fe</vt:lpstr>
      <vt:lpstr>Uitzonderingen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Plural</dc:title>
  <dc:creator>Schot, R.L.J.</dc:creator>
  <cp:lastModifiedBy>Schot, R.L.J.</cp:lastModifiedBy>
  <cp:revision>1</cp:revision>
  <dcterms:created xsi:type="dcterms:W3CDTF">2020-06-10T09:10:32Z</dcterms:created>
  <dcterms:modified xsi:type="dcterms:W3CDTF">2020-06-10T09:17:19Z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0x010100A6BCF0E12A4CBF4F836DF20595EA3537</vt:lpwstr>
  </property>
</Properties>
</file>