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23747F3-130A-40F1-AD70-91C1F907F370}" type="datetimeFigureOut">
              <a:rPr lang="nl-NL" smtClean="0"/>
              <a:t>17-5-2019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2AC3A80-E24E-45D7-8EB5-147F4855018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Enkelvoud bij meervoud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Unit 4 </a:t>
            </a:r>
            <a:r>
              <a:rPr lang="nl-NL" dirty="0" err="1" smtClean="0"/>
              <a:t>lesson</a:t>
            </a:r>
            <a:r>
              <a:rPr lang="nl-NL" dirty="0" smtClean="0"/>
              <a:t>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170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Basis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He</a:t>
            </a:r>
            <a:r>
              <a:rPr lang="nl-NL" dirty="0" smtClean="0"/>
              <a:t> </a:t>
            </a:r>
            <a:r>
              <a:rPr lang="nl-NL" u="sng" dirty="0" smtClean="0"/>
              <a:t>is</a:t>
            </a:r>
            <a:r>
              <a:rPr lang="nl-NL" dirty="0" smtClean="0"/>
              <a:t> </a:t>
            </a:r>
            <a:r>
              <a:rPr lang="nl-NL" dirty="0" err="1" smtClean="0"/>
              <a:t>watching</a:t>
            </a:r>
            <a:r>
              <a:rPr lang="nl-NL" dirty="0" smtClean="0"/>
              <a:t> tv</a:t>
            </a:r>
            <a:br>
              <a:rPr lang="nl-NL" dirty="0" smtClean="0"/>
            </a:br>
            <a:endParaRPr lang="nl-NL" dirty="0" smtClean="0"/>
          </a:p>
          <a:p>
            <a:r>
              <a:rPr lang="nl-NL" b="1" dirty="0" smtClean="0"/>
              <a:t>Kelly </a:t>
            </a:r>
            <a:r>
              <a:rPr lang="nl-NL" b="1" dirty="0" err="1" smtClean="0">
                <a:solidFill>
                  <a:srgbClr val="0070C0"/>
                </a:solidFill>
              </a:rPr>
              <a:t>and</a:t>
            </a:r>
            <a:r>
              <a:rPr lang="nl-NL" b="1" dirty="0" smtClean="0">
                <a:solidFill>
                  <a:srgbClr val="0070C0"/>
                </a:solidFill>
              </a:rPr>
              <a:t> </a:t>
            </a:r>
            <a:r>
              <a:rPr lang="nl-NL" b="1" dirty="0" smtClean="0"/>
              <a:t>Sandra </a:t>
            </a:r>
            <a:r>
              <a:rPr lang="nl-NL" u="sng" dirty="0" smtClean="0"/>
              <a:t>are</a:t>
            </a:r>
            <a:r>
              <a:rPr lang="nl-NL" dirty="0" smtClean="0"/>
              <a:t> </a:t>
            </a:r>
            <a:r>
              <a:rPr lang="nl-NL" dirty="0" err="1" smtClean="0"/>
              <a:t>watching</a:t>
            </a:r>
            <a:r>
              <a:rPr lang="nl-NL" dirty="0" smtClean="0"/>
              <a:t> tv</a:t>
            </a:r>
            <a:endParaRPr lang="nl-NL" dirty="0"/>
          </a:p>
        </p:txBody>
      </p:sp>
      <p:pic>
        <p:nvPicPr>
          <p:cNvPr id="1026" name="Picture 2" descr="Afbeeldingsresultaat voor watching t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429000"/>
            <a:ext cx="4824536" cy="301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61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Enkelvoud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Twee onderwerpen die naar 1 ding verwijzen</a:t>
            </a:r>
          </a:p>
          <a:p>
            <a:pPr marL="0" indent="0">
              <a:buNone/>
            </a:pPr>
            <a:r>
              <a:rPr lang="nl-NL" b="1" i="1" dirty="0" smtClean="0"/>
              <a:t>  </a:t>
            </a:r>
            <a:br>
              <a:rPr lang="nl-NL" b="1" i="1" dirty="0" smtClean="0"/>
            </a:br>
            <a:r>
              <a:rPr lang="nl-NL" b="1" i="1" dirty="0" smtClean="0"/>
              <a:t>     Fish </a:t>
            </a:r>
            <a:r>
              <a:rPr lang="nl-NL" b="1" i="1" dirty="0" err="1" smtClean="0"/>
              <a:t>and</a:t>
            </a:r>
            <a:r>
              <a:rPr lang="nl-NL" b="1" i="1" dirty="0" smtClean="0"/>
              <a:t> chips </a:t>
            </a:r>
            <a:r>
              <a:rPr lang="nl-NL" i="1" u="sng" dirty="0" smtClean="0"/>
              <a:t>is</a:t>
            </a:r>
            <a:r>
              <a:rPr lang="nl-NL" i="1" dirty="0" smtClean="0"/>
              <a:t> a </a:t>
            </a:r>
            <a:r>
              <a:rPr lang="nl-NL" i="1" dirty="0" err="1" smtClean="0"/>
              <a:t>popular</a:t>
            </a:r>
            <a:r>
              <a:rPr lang="nl-NL" i="1" dirty="0" smtClean="0"/>
              <a:t> </a:t>
            </a:r>
            <a:r>
              <a:rPr lang="nl-NL" i="1" dirty="0" err="1" smtClean="0"/>
              <a:t>dish</a:t>
            </a:r>
            <a:r>
              <a:rPr lang="nl-NL" i="1" dirty="0" smtClean="0"/>
              <a:t> in the U.K.</a:t>
            </a:r>
            <a:br>
              <a:rPr lang="nl-NL" i="1" dirty="0" smtClean="0"/>
            </a:br>
            <a:endParaRPr lang="nl-NL" i="1" dirty="0"/>
          </a:p>
        </p:txBody>
      </p:sp>
      <p:pic>
        <p:nvPicPr>
          <p:cNvPr id="2052" name="Picture 4" descr="Afbeeldingsresultaat voor fish and chips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92006"/>
            <a:ext cx="3960440" cy="339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467544" y="3418144"/>
            <a:ext cx="6917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nl-NL" sz="2800" dirty="0" err="1" smtClean="0"/>
              <a:t>Either</a:t>
            </a:r>
            <a:r>
              <a:rPr lang="nl-NL" sz="2800" dirty="0" smtClean="0"/>
              <a:t>, or, </a:t>
            </a:r>
            <a:r>
              <a:rPr lang="nl-NL" sz="2800" dirty="0" err="1" smtClean="0"/>
              <a:t>neither</a:t>
            </a:r>
            <a:r>
              <a:rPr lang="nl-NL" sz="2800" dirty="0" smtClean="0"/>
              <a:t>, nor</a:t>
            </a:r>
            <a:endParaRPr lang="nl-NL" sz="2600" i="1" dirty="0" smtClean="0"/>
          </a:p>
        </p:txBody>
      </p:sp>
      <p:sp>
        <p:nvSpPr>
          <p:cNvPr id="5" name="Rechthoek 4"/>
          <p:cNvSpPr/>
          <p:nvPr/>
        </p:nvSpPr>
        <p:spPr>
          <a:xfrm>
            <a:off x="899592" y="4178833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400" dirty="0"/>
          </a:p>
          <a:p>
            <a:r>
              <a:rPr lang="nl-NL" sz="2400" b="1" i="1" dirty="0" err="1" smtClean="0">
                <a:solidFill>
                  <a:srgbClr val="0070C0"/>
                </a:solidFill>
              </a:rPr>
              <a:t>Either</a:t>
            </a:r>
            <a:r>
              <a:rPr lang="nl-NL" sz="2400" b="1" i="1" dirty="0" smtClean="0">
                <a:solidFill>
                  <a:srgbClr val="0070C0"/>
                </a:solidFill>
              </a:rPr>
              <a:t> </a:t>
            </a:r>
            <a:r>
              <a:rPr lang="nl-NL" sz="2400" b="1" i="1" dirty="0" smtClean="0"/>
              <a:t>Jackie </a:t>
            </a:r>
            <a:r>
              <a:rPr lang="nl-NL" sz="2400" b="1" i="1" dirty="0" smtClean="0">
                <a:solidFill>
                  <a:srgbClr val="0070C0"/>
                </a:solidFill>
              </a:rPr>
              <a:t>or</a:t>
            </a:r>
            <a:r>
              <a:rPr lang="nl-NL" sz="2400" b="1" i="1" dirty="0" smtClean="0"/>
              <a:t> </a:t>
            </a:r>
            <a:r>
              <a:rPr lang="nl-NL" sz="2400" b="1" i="1" dirty="0" err="1" smtClean="0"/>
              <a:t>Katie</a:t>
            </a:r>
            <a:r>
              <a:rPr lang="nl-NL" sz="2400" b="1" i="1" dirty="0" smtClean="0"/>
              <a:t> </a:t>
            </a:r>
            <a:r>
              <a:rPr lang="nl-NL" sz="2400" i="1" u="sng" dirty="0" smtClean="0"/>
              <a:t>is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going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to</a:t>
            </a:r>
            <a:r>
              <a:rPr lang="nl-NL" sz="2400" i="1" dirty="0" smtClean="0"/>
              <a:t> help </a:t>
            </a:r>
            <a:r>
              <a:rPr lang="nl-NL" sz="2400" i="1" dirty="0" err="1" smtClean="0"/>
              <a:t>us</a:t>
            </a:r>
            <a:endParaRPr lang="nl-NL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40046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Meervoud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i="1" dirty="0"/>
          </a:p>
          <a:p>
            <a:r>
              <a:rPr lang="nl-NL" b="1" i="1" dirty="0" smtClean="0"/>
              <a:t>The </a:t>
            </a:r>
            <a:r>
              <a:rPr lang="nl-NL" b="1" i="1" dirty="0" err="1" smtClean="0"/>
              <a:t>police</a:t>
            </a:r>
            <a:r>
              <a:rPr lang="nl-NL" b="1" i="1" dirty="0" smtClean="0"/>
              <a:t> </a:t>
            </a:r>
            <a:r>
              <a:rPr lang="nl-NL" i="1" u="sng" dirty="0" smtClean="0"/>
              <a:t>are</a:t>
            </a:r>
            <a:r>
              <a:rPr lang="nl-NL" i="1" dirty="0" smtClean="0"/>
              <a:t> </a:t>
            </a:r>
            <a:r>
              <a:rPr lang="nl-NL" i="1" dirty="0" err="1" smtClean="0"/>
              <a:t>investigating</a:t>
            </a:r>
            <a:r>
              <a:rPr lang="nl-NL" i="1" dirty="0" smtClean="0"/>
              <a:t> a </a:t>
            </a:r>
            <a:r>
              <a:rPr lang="nl-NL" i="1" dirty="0" err="1" smtClean="0"/>
              <a:t>murder</a:t>
            </a:r>
            <a:r>
              <a:rPr lang="nl-NL" i="1" dirty="0" smtClean="0"/>
              <a:t/>
            </a:r>
            <a:br>
              <a:rPr lang="nl-NL" i="1" dirty="0" smtClean="0"/>
            </a:br>
            <a:endParaRPr lang="nl-NL" i="1" dirty="0" smtClean="0"/>
          </a:p>
          <a:p>
            <a:r>
              <a:rPr lang="nl-NL" i="1" dirty="0" smtClean="0"/>
              <a:t>These </a:t>
            </a:r>
            <a:r>
              <a:rPr lang="nl-NL" b="1" i="1" dirty="0" smtClean="0"/>
              <a:t>jeans</a:t>
            </a:r>
            <a:r>
              <a:rPr lang="nl-NL" i="1" dirty="0" smtClean="0"/>
              <a:t> </a:t>
            </a:r>
            <a:r>
              <a:rPr lang="nl-NL" i="1" u="sng" dirty="0" smtClean="0"/>
              <a:t>are</a:t>
            </a:r>
            <a:r>
              <a:rPr lang="nl-NL" i="1" dirty="0" smtClean="0"/>
              <a:t> </a:t>
            </a:r>
            <a:r>
              <a:rPr lang="nl-NL" i="1" dirty="0" err="1" smtClean="0"/>
              <a:t>my</a:t>
            </a:r>
            <a:r>
              <a:rPr lang="nl-NL" i="1" dirty="0" smtClean="0"/>
              <a:t> </a:t>
            </a:r>
            <a:r>
              <a:rPr lang="nl-NL" i="1" dirty="0" err="1" smtClean="0"/>
              <a:t>favourite</a:t>
            </a:r>
            <a:r>
              <a:rPr lang="nl-NL" i="1" dirty="0" smtClean="0"/>
              <a:t/>
            </a:r>
            <a:br>
              <a:rPr lang="nl-NL" i="1" dirty="0" smtClean="0"/>
            </a:br>
            <a:endParaRPr lang="nl-NL" i="1" dirty="0" smtClean="0"/>
          </a:p>
          <a:p>
            <a:r>
              <a:rPr lang="nl-NL" i="1" dirty="0" err="1" smtClean="0"/>
              <a:t>Those</a:t>
            </a:r>
            <a:r>
              <a:rPr lang="nl-NL" i="1" dirty="0" smtClean="0"/>
              <a:t> </a:t>
            </a:r>
            <a:r>
              <a:rPr lang="nl-NL" b="1" i="1" dirty="0" err="1" smtClean="0"/>
              <a:t>scissors</a:t>
            </a:r>
            <a:r>
              <a:rPr lang="nl-NL" b="1" i="1" dirty="0" smtClean="0"/>
              <a:t> </a:t>
            </a:r>
            <a:r>
              <a:rPr lang="nl-NL" i="1" u="sng" dirty="0" smtClean="0"/>
              <a:t>are</a:t>
            </a:r>
            <a:r>
              <a:rPr lang="nl-NL" i="1" dirty="0" smtClean="0"/>
              <a:t> </a:t>
            </a:r>
            <a:r>
              <a:rPr lang="nl-NL" i="1" dirty="0" err="1" smtClean="0"/>
              <a:t>really</a:t>
            </a:r>
            <a:r>
              <a:rPr lang="nl-NL" i="1" dirty="0" smtClean="0"/>
              <a:t> </a:t>
            </a:r>
            <a:r>
              <a:rPr lang="nl-NL" i="1" dirty="0" err="1" smtClean="0"/>
              <a:t>sharp</a:t>
            </a:r>
            <a:endParaRPr lang="nl-NL" i="1" dirty="0" smtClean="0"/>
          </a:p>
        </p:txBody>
      </p:sp>
      <p:pic>
        <p:nvPicPr>
          <p:cNvPr id="3074" name="Picture 2" descr="Afbeeldingsresultaat voor detecti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09120"/>
            <a:ext cx="357187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23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give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a </a:t>
            </a:r>
            <a:r>
              <a:rPr lang="nl-NL" dirty="0" err="1" smtClean="0"/>
              <a:t>try</a:t>
            </a:r>
            <a:r>
              <a:rPr lang="nl-NL" dirty="0" smtClean="0"/>
              <a:t>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Exercise</a:t>
            </a:r>
            <a:r>
              <a:rPr lang="nl-NL" dirty="0" smtClean="0"/>
              <a:t> 27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1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Aangepast 9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A7EA52"/>
      </a:accent2>
      <a:accent3>
        <a:srgbClr val="5ECCF3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</TotalTime>
  <Words>52</Words>
  <Application>Microsoft Office PowerPoint</Application>
  <PresentationFormat>Diavoorstelling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Overvloed</vt:lpstr>
      <vt:lpstr>Enkelvoud bij meervoud</vt:lpstr>
      <vt:lpstr>Basis</vt:lpstr>
      <vt:lpstr>Enkelvoud</vt:lpstr>
      <vt:lpstr>Meervoud</vt:lpstr>
      <vt:lpstr>Let’s give it a try!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Enkelvoud bij meervoud</dc:title>
  <dc:creator>Schot, R.L.J.</dc:creator>
  <cp:lastModifiedBy>Schot, R.L.J.</cp:lastModifiedBy>
  <cp:revision>2</cp:revision>
  <dcterms:created xsi:type="dcterms:W3CDTF">2019-05-17T06:33:04Z</dcterms:created>
  <dcterms:modified xsi:type="dcterms:W3CDTF">2019-05-17T09:08:41Z</dcterms:modified>
</cp:coreProperties>
</file>