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DD8AAB-33CC-4CA0-BF63-B20AFADD8EC8}" v="280" dt="2021-10-17T13:16:32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4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68DD8AAB-33CC-4CA0-BF63-B20AFADD8EC8}"/>
    <pc:docChg chg="undo custSel addSld delSld modSld">
      <pc:chgData name="Schot, R.L.J." userId="809a0d5f-f967-4cd2-9a01-7625662a00b2" providerId="ADAL" clId="{68DD8AAB-33CC-4CA0-BF63-B20AFADD8EC8}" dt="2021-10-17T13:16:34.211" v="954" actId="2696"/>
      <pc:docMkLst>
        <pc:docMk/>
      </pc:docMkLst>
      <pc:sldChg chg="addSp delSp modSp add del">
        <pc:chgData name="Schot, R.L.J." userId="809a0d5f-f967-4cd2-9a01-7625662a00b2" providerId="ADAL" clId="{68DD8AAB-33CC-4CA0-BF63-B20AFADD8EC8}" dt="2021-10-17T13:00:40.239" v="3"/>
        <pc:sldMkLst>
          <pc:docMk/>
          <pc:sldMk cId="945535521" sldId="261"/>
        </pc:sldMkLst>
        <pc:spChg chg="add del mod">
          <ac:chgData name="Schot, R.L.J." userId="809a0d5f-f967-4cd2-9a01-7625662a00b2" providerId="ADAL" clId="{68DD8AAB-33CC-4CA0-BF63-B20AFADD8EC8}" dt="2021-10-17T13:00:40.014" v="2" actId="478"/>
          <ac:spMkLst>
            <pc:docMk/>
            <pc:sldMk cId="945535521" sldId="261"/>
            <ac:spMk id="2" creationId="{65CDA789-657C-451B-8943-13ED113B3C2C}"/>
          </ac:spMkLst>
        </pc:spChg>
        <pc:picChg chg="add del">
          <ac:chgData name="Schot, R.L.J." userId="809a0d5f-f967-4cd2-9a01-7625662a00b2" providerId="ADAL" clId="{68DD8AAB-33CC-4CA0-BF63-B20AFADD8EC8}" dt="2021-10-17T13:00:40.014" v="2" actId="478"/>
          <ac:picMkLst>
            <pc:docMk/>
            <pc:sldMk cId="945535521" sldId="261"/>
            <ac:picMk id="6" creationId="{00000000-0000-0000-0000-000000000000}"/>
          </ac:picMkLst>
        </pc:picChg>
      </pc:sldChg>
      <pc:sldChg chg="addSp delSp modSp add delAnim modAnim">
        <pc:chgData name="Schot, R.L.J." userId="809a0d5f-f967-4cd2-9a01-7625662a00b2" providerId="ADAL" clId="{68DD8AAB-33CC-4CA0-BF63-B20AFADD8EC8}" dt="2021-10-17T13:16:32.469" v="953"/>
        <pc:sldMkLst>
          <pc:docMk/>
          <pc:sldMk cId="2516829939" sldId="261"/>
        </pc:sldMkLst>
        <pc:spChg chg="del">
          <ac:chgData name="Schot, R.L.J." userId="809a0d5f-f967-4cd2-9a01-7625662a00b2" providerId="ADAL" clId="{68DD8AAB-33CC-4CA0-BF63-B20AFADD8EC8}" dt="2021-10-17T13:01:06.569" v="9"/>
          <ac:spMkLst>
            <pc:docMk/>
            <pc:sldMk cId="2516829939" sldId="261"/>
            <ac:spMk id="2" creationId="{2F8F587B-8C3D-41A1-B26B-C7FC30459214}"/>
          </ac:spMkLst>
        </pc:spChg>
        <pc:spChg chg="del">
          <ac:chgData name="Schot, R.L.J." userId="809a0d5f-f967-4cd2-9a01-7625662a00b2" providerId="ADAL" clId="{68DD8AAB-33CC-4CA0-BF63-B20AFADD8EC8}" dt="2021-10-17T13:01:06.569" v="9"/>
          <ac:spMkLst>
            <pc:docMk/>
            <pc:sldMk cId="2516829939" sldId="261"/>
            <ac:spMk id="3" creationId="{4E1D71B3-47BD-4EA5-A1CA-CAD68B8F0514}"/>
          </ac:spMkLst>
        </pc:spChg>
        <pc:spChg chg="del">
          <ac:chgData name="Schot, R.L.J." userId="809a0d5f-f967-4cd2-9a01-7625662a00b2" providerId="ADAL" clId="{68DD8AAB-33CC-4CA0-BF63-B20AFADD8EC8}" dt="2021-10-17T13:01:06.569" v="9"/>
          <ac:spMkLst>
            <pc:docMk/>
            <pc:sldMk cId="2516829939" sldId="261"/>
            <ac:spMk id="4" creationId="{E0517536-B4B2-48FF-95FA-1738FA002891}"/>
          </ac:spMkLst>
        </pc:spChg>
        <pc:spChg chg="add mod">
          <ac:chgData name="Schot, R.L.J." userId="809a0d5f-f967-4cd2-9a01-7625662a00b2" providerId="ADAL" clId="{68DD8AAB-33CC-4CA0-BF63-B20AFADD8EC8}" dt="2021-10-17T13:04:31.610" v="327" actId="113"/>
          <ac:spMkLst>
            <pc:docMk/>
            <pc:sldMk cId="2516829939" sldId="261"/>
            <ac:spMk id="5" creationId="{215850EA-66DF-46BF-B329-C664E3AEE886}"/>
          </ac:spMkLst>
        </pc:spChg>
        <pc:spChg chg="add mod">
          <ac:chgData name="Schot, R.L.J." userId="809a0d5f-f967-4cd2-9a01-7625662a00b2" providerId="ADAL" clId="{68DD8AAB-33CC-4CA0-BF63-B20AFADD8EC8}" dt="2021-10-17T13:15:37.950" v="939" actId="20577"/>
          <ac:spMkLst>
            <pc:docMk/>
            <pc:sldMk cId="2516829939" sldId="261"/>
            <ac:spMk id="6" creationId="{C21FCC83-B683-474A-866F-938989A12B1F}"/>
          </ac:spMkLst>
        </pc:spChg>
        <pc:spChg chg="add mod">
          <ac:chgData name="Schot, R.L.J." userId="809a0d5f-f967-4cd2-9a01-7625662a00b2" providerId="ADAL" clId="{68DD8AAB-33CC-4CA0-BF63-B20AFADD8EC8}" dt="2021-10-17T13:08:24.297" v="581" actId="1076"/>
          <ac:spMkLst>
            <pc:docMk/>
            <pc:sldMk cId="2516829939" sldId="261"/>
            <ac:spMk id="7" creationId="{4F82641F-8326-479F-B5C5-BB803FDD413F}"/>
          </ac:spMkLst>
        </pc:spChg>
        <pc:spChg chg="add mod">
          <ac:chgData name="Schot, R.L.J." userId="809a0d5f-f967-4cd2-9a01-7625662a00b2" providerId="ADAL" clId="{68DD8AAB-33CC-4CA0-BF63-B20AFADD8EC8}" dt="2021-10-17T13:08:27.205" v="582" actId="1076"/>
          <ac:spMkLst>
            <pc:docMk/>
            <pc:sldMk cId="2516829939" sldId="261"/>
            <ac:spMk id="8" creationId="{EC765109-CF9A-421E-B1E4-5D3B8FCD4320}"/>
          </ac:spMkLst>
        </pc:spChg>
        <pc:spChg chg="add del mod">
          <ac:chgData name="Schot, R.L.J." userId="809a0d5f-f967-4cd2-9a01-7625662a00b2" providerId="ADAL" clId="{68DD8AAB-33CC-4CA0-BF63-B20AFADD8EC8}" dt="2021-10-17T13:13:31.343" v="806" actId="478"/>
          <ac:spMkLst>
            <pc:docMk/>
            <pc:sldMk cId="2516829939" sldId="261"/>
            <ac:spMk id="9" creationId="{A1AB884A-3741-47AB-BBAA-0DB2342A70AD}"/>
          </ac:spMkLst>
        </pc:spChg>
        <pc:spChg chg="add mod">
          <ac:chgData name="Schot, R.L.J." userId="809a0d5f-f967-4cd2-9a01-7625662a00b2" providerId="ADAL" clId="{68DD8AAB-33CC-4CA0-BF63-B20AFADD8EC8}" dt="2021-10-17T13:14:16.056" v="822" actId="1076"/>
          <ac:spMkLst>
            <pc:docMk/>
            <pc:sldMk cId="2516829939" sldId="261"/>
            <ac:spMk id="10" creationId="{BD0D0C05-3E04-4226-8F8C-C8F92907DA3F}"/>
          </ac:spMkLst>
        </pc:spChg>
        <pc:spChg chg="add mod">
          <ac:chgData name="Schot, R.L.J." userId="809a0d5f-f967-4cd2-9a01-7625662a00b2" providerId="ADAL" clId="{68DD8AAB-33CC-4CA0-BF63-B20AFADD8EC8}" dt="2021-10-17T13:14:27.595" v="835" actId="1076"/>
          <ac:spMkLst>
            <pc:docMk/>
            <pc:sldMk cId="2516829939" sldId="261"/>
            <ac:spMk id="11" creationId="{FC934E13-C30C-4AEC-AD06-68BB5FB56FFA}"/>
          </ac:spMkLst>
        </pc:spChg>
        <pc:spChg chg="add mod">
          <ac:chgData name="Schot, R.L.J." userId="809a0d5f-f967-4cd2-9a01-7625662a00b2" providerId="ADAL" clId="{68DD8AAB-33CC-4CA0-BF63-B20AFADD8EC8}" dt="2021-10-17T13:15:16.866" v="899" actId="1076"/>
          <ac:spMkLst>
            <pc:docMk/>
            <pc:sldMk cId="2516829939" sldId="261"/>
            <ac:spMk id="12" creationId="{6BB2F968-E156-4C35-ADA6-1428404A1C2D}"/>
          </ac:spMkLst>
        </pc:spChg>
        <pc:spChg chg="add mod">
          <ac:chgData name="Schot, R.L.J." userId="809a0d5f-f967-4cd2-9a01-7625662a00b2" providerId="ADAL" clId="{68DD8AAB-33CC-4CA0-BF63-B20AFADD8EC8}" dt="2021-10-17T13:14:03.876" v="814" actId="1076"/>
          <ac:spMkLst>
            <pc:docMk/>
            <pc:sldMk cId="2516829939" sldId="261"/>
            <ac:spMk id="13" creationId="{8E00B16F-7E51-4BB1-9273-8FF09CF3DFBA}"/>
          </ac:spMkLst>
        </pc:spChg>
        <pc:spChg chg="add mod">
          <ac:chgData name="Schot, R.L.J." userId="809a0d5f-f967-4cd2-9a01-7625662a00b2" providerId="ADAL" clId="{68DD8AAB-33CC-4CA0-BF63-B20AFADD8EC8}" dt="2021-10-17T13:15:26.104" v="906" actId="1076"/>
          <ac:spMkLst>
            <pc:docMk/>
            <pc:sldMk cId="2516829939" sldId="261"/>
            <ac:spMk id="14" creationId="{5CABF6FB-2EF6-4D50-8D5C-4C353F0B493F}"/>
          </ac:spMkLst>
        </pc:spChg>
      </pc:sldChg>
      <pc:sldChg chg="add del">
        <pc:chgData name="Schot, R.L.J." userId="809a0d5f-f967-4cd2-9a01-7625662a00b2" providerId="ADAL" clId="{68DD8AAB-33CC-4CA0-BF63-B20AFADD8EC8}" dt="2021-10-17T13:00:53.944" v="7" actId="2696"/>
        <pc:sldMkLst>
          <pc:docMk/>
          <pc:sldMk cId="4084527890" sldId="261"/>
        </pc:sldMkLst>
      </pc:sldChg>
      <pc:sldChg chg="add del">
        <pc:chgData name="Schot, R.L.J." userId="809a0d5f-f967-4cd2-9a01-7625662a00b2" providerId="ADAL" clId="{68DD8AAB-33CC-4CA0-BF63-B20AFADD8EC8}" dt="2021-10-17T13:00:52.038" v="6" actId="2696"/>
        <pc:sldMkLst>
          <pc:docMk/>
          <pc:sldMk cId="1795370641" sldId="262"/>
        </pc:sldMkLst>
      </pc:sldChg>
      <pc:sldChg chg="add del">
        <pc:chgData name="Schot, R.L.J." userId="809a0d5f-f967-4cd2-9a01-7625662a00b2" providerId="ADAL" clId="{68DD8AAB-33CC-4CA0-BF63-B20AFADD8EC8}" dt="2021-10-17T13:12:13.391" v="742" actId="2696"/>
        <pc:sldMkLst>
          <pc:docMk/>
          <pc:sldMk cId="2430498579" sldId="262"/>
        </pc:sldMkLst>
      </pc:sldChg>
      <pc:sldChg chg="modSp add del modAnim">
        <pc:chgData name="Schot, R.L.J." userId="809a0d5f-f967-4cd2-9a01-7625662a00b2" providerId="ADAL" clId="{68DD8AAB-33CC-4CA0-BF63-B20AFADD8EC8}" dt="2021-10-17T13:16:34.211" v="954" actId="2696"/>
        <pc:sldMkLst>
          <pc:docMk/>
          <pc:sldMk cId="3180954465" sldId="262"/>
        </pc:sldMkLst>
        <pc:spChg chg="mod">
          <ac:chgData name="Schot, R.L.J." userId="809a0d5f-f967-4cd2-9a01-7625662a00b2" providerId="ADAL" clId="{68DD8AAB-33CC-4CA0-BF63-B20AFADD8EC8}" dt="2021-10-17T13:13:37.816" v="808"/>
          <ac:spMkLst>
            <pc:docMk/>
            <pc:sldMk cId="3180954465" sldId="262"/>
            <ac:spMk id="6" creationId="{C21FCC83-B683-474A-866F-938989A12B1F}"/>
          </ac:spMkLst>
        </pc:spChg>
        <pc:spChg chg="mod">
          <ac:chgData name="Schot, R.L.J." userId="809a0d5f-f967-4cd2-9a01-7625662a00b2" providerId="ADAL" clId="{68DD8AAB-33CC-4CA0-BF63-B20AFADD8EC8}" dt="2021-10-17T13:13:21.560" v="804" actId="1076"/>
          <ac:spMkLst>
            <pc:docMk/>
            <pc:sldMk cId="3180954465" sldId="262"/>
            <ac:spMk id="7" creationId="{4F82641F-8326-479F-B5C5-BB803FDD413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829AF9D-03DD-4321-8952-4B6EBAF7F3AB}" type="datetimeFigureOut">
              <a:rPr lang="nl-NL" smtClean="0"/>
              <a:t>17-10-2021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5301208"/>
            <a:ext cx="7543800" cy="914400"/>
          </a:xfrm>
        </p:spPr>
        <p:txBody>
          <a:bodyPr/>
          <a:lstStyle/>
          <a:p>
            <a:pPr algn="ctr"/>
            <a:r>
              <a:rPr lang="nl-NL" dirty="0"/>
              <a:t>Past </a:t>
            </a:r>
            <a:r>
              <a:rPr lang="nl-NL" dirty="0" err="1"/>
              <a:t>Continuous</a:t>
            </a:r>
            <a:endParaRPr lang="nl-NL" dirty="0"/>
          </a:p>
        </p:txBody>
      </p:sp>
      <p:pic>
        <p:nvPicPr>
          <p:cNvPr id="5" name="Picture 2" descr="C:\Users\rljschot\AppData\Local\Microsoft\Windows\Temporary Internet Files\Content.IE5\EN0R4A1X\time-2579317_960_72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6576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84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685801"/>
            <a:ext cx="7402016" cy="3657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De Past </a:t>
            </a:r>
            <a:r>
              <a:rPr lang="nl-NL" sz="3200" b="1" dirty="0" err="1"/>
              <a:t>Continuous</a:t>
            </a:r>
            <a:r>
              <a:rPr lang="nl-NL" sz="3200" b="1" dirty="0"/>
              <a:t> gebruik je voor</a:t>
            </a:r>
            <a:br>
              <a:rPr lang="nl-NL" sz="3200" b="1" dirty="0"/>
            </a:br>
            <a:endParaRPr lang="nl-NL" sz="3200" b="1" dirty="0"/>
          </a:p>
          <a:p>
            <a:pPr marL="0" indent="0">
              <a:buNone/>
            </a:pPr>
            <a:r>
              <a:rPr lang="nl-NL" sz="3200" dirty="0"/>
              <a:t>Iets dat in het verleden </a:t>
            </a:r>
            <a:r>
              <a:rPr lang="nl-NL" sz="3200" u="sng" dirty="0"/>
              <a:t>bezig was</a:t>
            </a:r>
            <a:r>
              <a:rPr lang="nl-NL" sz="3200" dirty="0"/>
              <a:t>, vaak terwijl er iets anders gebeurde.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Afbeeldingsresultaat voor gif walking do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76" y="1844824"/>
            <a:ext cx="38862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3568" y="494116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I </a:t>
            </a:r>
            <a:r>
              <a:rPr lang="nl-NL" sz="3200" u="sng" dirty="0"/>
              <a:t>was </a:t>
            </a:r>
            <a:r>
              <a:rPr lang="nl-NL" sz="3200" u="sng" dirty="0" err="1"/>
              <a:t>walking</a:t>
            </a:r>
            <a:r>
              <a:rPr lang="nl-NL" sz="3200" u="sng" dirty="0"/>
              <a:t> </a:t>
            </a:r>
            <a:r>
              <a:rPr lang="nl-NL" sz="3200" dirty="0"/>
              <a:t>the dog </a:t>
            </a:r>
            <a:r>
              <a:rPr lang="nl-NL" sz="3200" dirty="0" err="1"/>
              <a:t>when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 </a:t>
            </a:r>
            <a:r>
              <a:rPr lang="nl-NL" sz="3200" dirty="0" err="1"/>
              <a:t>started</a:t>
            </a:r>
            <a:r>
              <a:rPr lang="nl-NL" sz="3200" dirty="0"/>
              <a:t> </a:t>
            </a:r>
            <a:r>
              <a:rPr lang="nl-NL" sz="3200" dirty="0" err="1"/>
              <a:t>to</a:t>
            </a:r>
            <a:r>
              <a:rPr lang="nl-NL" sz="3200" dirty="0"/>
              <a:t> </a:t>
            </a:r>
            <a:r>
              <a:rPr lang="nl-NL" sz="3200" dirty="0" err="1"/>
              <a:t>rain</a:t>
            </a:r>
            <a:endParaRPr lang="nl-NL" sz="3200" dirty="0"/>
          </a:p>
        </p:txBody>
      </p:sp>
      <p:sp>
        <p:nvSpPr>
          <p:cNvPr id="6" name="Tekstvak 5"/>
          <p:cNvSpPr txBox="1"/>
          <p:nvPr/>
        </p:nvSpPr>
        <p:spPr>
          <a:xfrm>
            <a:off x="683568" y="44371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755576" y="580526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dirty="0"/>
              <a:t>Ik was de hond aan het uitlaten toen het begon te regenen</a:t>
            </a:r>
          </a:p>
        </p:txBody>
      </p:sp>
    </p:spTree>
    <p:extLst>
      <p:ext uri="{BB962C8B-B14F-4D97-AF65-F5344CB8AC3E}">
        <p14:creationId xmlns:p14="http://schemas.microsoft.com/office/powerpoint/2010/main" val="122361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685801"/>
            <a:ext cx="7402016" cy="3463279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/>
              <a:t>De Past </a:t>
            </a:r>
            <a:r>
              <a:rPr lang="nl-NL" sz="3200" b="1" dirty="0" err="1"/>
              <a:t>Continuous</a:t>
            </a:r>
            <a:r>
              <a:rPr lang="nl-NL" sz="3200" b="1" dirty="0"/>
              <a:t> gebruik je ook</a:t>
            </a:r>
            <a:br>
              <a:rPr lang="nl-NL" sz="2400" b="1" dirty="0"/>
            </a:br>
            <a:endParaRPr lang="nl-NL" sz="2400" b="1" dirty="0"/>
          </a:p>
          <a:p>
            <a:pPr marL="0" indent="0">
              <a:buNone/>
            </a:pPr>
            <a:r>
              <a:rPr lang="nl-NL" sz="3200" dirty="0"/>
              <a:t>Om een ergernis uit te drukken over iets wat vroeger steeds gebeurde</a:t>
            </a:r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11560" y="4725144"/>
            <a:ext cx="82089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My </a:t>
            </a:r>
            <a:r>
              <a:rPr lang="nl-NL" sz="3200" dirty="0" err="1"/>
              <a:t>brothers</a:t>
            </a:r>
            <a:r>
              <a:rPr lang="nl-NL" sz="3200" dirty="0"/>
              <a:t> </a:t>
            </a:r>
            <a:r>
              <a:rPr lang="nl-NL" sz="3200" u="sng" dirty="0" err="1"/>
              <a:t>were</a:t>
            </a:r>
            <a:r>
              <a:rPr lang="nl-NL" sz="3200" dirty="0"/>
              <a:t> </a:t>
            </a:r>
            <a:r>
              <a:rPr lang="nl-NL" sz="3200" dirty="0" err="1"/>
              <a:t>constantly</a:t>
            </a:r>
            <a:r>
              <a:rPr lang="nl-NL" sz="3200" dirty="0"/>
              <a:t> </a:t>
            </a:r>
            <a:r>
              <a:rPr lang="nl-NL" sz="3200" u="sng" dirty="0" err="1"/>
              <a:t>arguing</a:t>
            </a:r>
            <a:r>
              <a:rPr lang="nl-NL" sz="3200" dirty="0"/>
              <a:t> </a:t>
            </a:r>
            <a:r>
              <a:rPr lang="nl-NL" sz="3200" dirty="0" err="1"/>
              <a:t>when</a:t>
            </a:r>
            <a:r>
              <a:rPr lang="nl-NL" sz="3200" dirty="0"/>
              <a:t> </a:t>
            </a:r>
            <a:r>
              <a:rPr lang="nl-NL" sz="3200" dirty="0" err="1"/>
              <a:t>they</a:t>
            </a:r>
            <a:r>
              <a:rPr lang="nl-NL" sz="3200" dirty="0"/>
              <a:t> </a:t>
            </a:r>
            <a:r>
              <a:rPr lang="nl-NL" sz="3200" dirty="0" err="1"/>
              <a:t>still</a:t>
            </a:r>
            <a:r>
              <a:rPr lang="nl-NL" sz="3200" dirty="0"/>
              <a:t> </a:t>
            </a:r>
            <a:r>
              <a:rPr lang="nl-NL" sz="3200" dirty="0" err="1"/>
              <a:t>lived</a:t>
            </a:r>
            <a:r>
              <a:rPr lang="nl-NL" sz="3200" dirty="0"/>
              <a:t> at home.</a:t>
            </a:r>
            <a:endParaRPr lang="nl-NL" dirty="0"/>
          </a:p>
        </p:txBody>
      </p:sp>
      <p:pic>
        <p:nvPicPr>
          <p:cNvPr id="1028" name="Picture 4" descr="Afbeeldingsresultaat voor arguing anim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09" y="1844824"/>
            <a:ext cx="3600400" cy="272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755576" y="594928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Mijn broers hadden continu ruzie toen ze nog thuis woonden</a:t>
            </a:r>
          </a:p>
        </p:txBody>
      </p:sp>
    </p:spTree>
    <p:extLst>
      <p:ext uri="{BB962C8B-B14F-4D97-AF65-F5344CB8AC3E}">
        <p14:creationId xmlns:p14="http://schemas.microsoft.com/office/powerpoint/2010/main" val="50032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27584" y="4509120"/>
            <a:ext cx="7562800" cy="194047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nl-NL" sz="4200" dirty="0"/>
              <a:t>Was / </a:t>
            </a:r>
            <a:r>
              <a:rPr lang="nl-NL" sz="4200" dirty="0" err="1"/>
              <a:t>were</a:t>
            </a:r>
            <a:r>
              <a:rPr lang="nl-NL" sz="4200" dirty="0"/>
              <a:t> + ww. + </a:t>
            </a:r>
            <a:r>
              <a:rPr lang="nl-NL" sz="4200" dirty="0" err="1"/>
              <a:t>ing</a:t>
            </a:r>
            <a:endParaRPr lang="nl-NL" sz="4200" dirty="0"/>
          </a:p>
          <a:p>
            <a:pPr marL="0" indent="0" algn="ctr">
              <a:buNone/>
            </a:pPr>
            <a:endParaRPr lang="nl-NL" sz="4200" dirty="0"/>
          </a:p>
          <a:p>
            <a:pPr marL="0" indent="0" algn="ctr">
              <a:buNone/>
            </a:pPr>
            <a:r>
              <a:rPr lang="nl-NL" sz="4200" b="1" dirty="0">
                <a:solidFill>
                  <a:srgbClr val="7030A0"/>
                </a:solidFill>
              </a:rPr>
              <a:t>Was</a:t>
            </a:r>
            <a:r>
              <a:rPr lang="nl-NL" sz="4200" dirty="0"/>
              <a:t> </a:t>
            </a:r>
            <a:r>
              <a:rPr lang="nl-NL" sz="4200"/>
              <a:t>= I</a:t>
            </a:r>
            <a:r>
              <a:rPr lang="nl-NL" sz="4200" dirty="0"/>
              <a:t>, he, </a:t>
            </a:r>
            <a:r>
              <a:rPr lang="nl-NL" sz="4200" dirty="0" err="1"/>
              <a:t>she</a:t>
            </a:r>
            <a:r>
              <a:rPr lang="nl-NL" sz="4200" dirty="0"/>
              <a:t>, </a:t>
            </a:r>
            <a:r>
              <a:rPr lang="nl-NL" sz="4200" dirty="0" err="1"/>
              <a:t>it</a:t>
            </a:r>
            <a:endParaRPr lang="nl-NL" sz="4200" dirty="0"/>
          </a:p>
          <a:p>
            <a:pPr marL="0" indent="0" algn="ctr">
              <a:buNone/>
            </a:pPr>
            <a:r>
              <a:rPr lang="nl-NL" sz="4200" b="1" dirty="0" err="1">
                <a:solidFill>
                  <a:srgbClr val="00B050"/>
                </a:solidFill>
              </a:rPr>
              <a:t>Were</a:t>
            </a:r>
            <a:r>
              <a:rPr lang="nl-NL" sz="4200" dirty="0">
                <a:solidFill>
                  <a:srgbClr val="00B050"/>
                </a:solidFill>
              </a:rPr>
              <a:t> </a:t>
            </a:r>
            <a:r>
              <a:rPr lang="nl-NL" sz="4200" dirty="0"/>
              <a:t>= we, </a:t>
            </a:r>
            <a:r>
              <a:rPr lang="nl-NL" sz="4200" dirty="0" err="1"/>
              <a:t>you</a:t>
            </a:r>
            <a:r>
              <a:rPr lang="nl-NL" sz="4200" dirty="0"/>
              <a:t>, </a:t>
            </a:r>
            <a:r>
              <a:rPr lang="nl-NL" sz="4200" dirty="0" err="1"/>
              <a:t>they</a:t>
            </a:r>
            <a:endParaRPr lang="nl-NL" sz="4200" dirty="0"/>
          </a:p>
          <a:p>
            <a:endParaRPr lang="en-GB" dirty="0"/>
          </a:p>
        </p:txBody>
      </p:sp>
      <p:pic>
        <p:nvPicPr>
          <p:cNvPr id="6" name="Picture 2" descr="Afbeeldingsresultaat voor past continuous timeline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02" b="10386"/>
          <a:stretch/>
        </p:blipFill>
        <p:spPr bwMode="auto">
          <a:xfrm>
            <a:off x="1115616" y="1412776"/>
            <a:ext cx="6552728" cy="269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74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215850EA-66DF-46BF-B329-C664E3AEE886}"/>
              </a:ext>
            </a:extLst>
          </p:cNvPr>
          <p:cNvSpPr txBox="1"/>
          <p:nvPr/>
        </p:nvSpPr>
        <p:spPr>
          <a:xfrm>
            <a:off x="971600" y="404664"/>
            <a:ext cx="7056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000" b="1" dirty="0" err="1">
                <a:latin typeface="+mj-lt"/>
                <a:cs typeface="Arial" panose="020B0604020202020204" pitchFamily="34" charset="0"/>
              </a:rPr>
              <a:t>Practice</a:t>
            </a:r>
            <a:r>
              <a:rPr lang="nl-NL" sz="5000" b="1" dirty="0">
                <a:latin typeface="+mj-lt"/>
                <a:cs typeface="Arial" panose="020B0604020202020204" pitchFamily="34" charset="0"/>
              </a:rPr>
              <a:t> </a:t>
            </a:r>
            <a:r>
              <a:rPr lang="nl-NL" sz="5000" b="1" dirty="0" err="1">
                <a:latin typeface="+mj-lt"/>
                <a:cs typeface="Arial" panose="020B0604020202020204" pitchFamily="34" charset="0"/>
              </a:rPr>
              <a:t>makes</a:t>
            </a:r>
            <a:r>
              <a:rPr lang="nl-NL" sz="5000" b="1" dirty="0">
                <a:latin typeface="+mj-lt"/>
                <a:cs typeface="Arial" panose="020B0604020202020204" pitchFamily="34" charset="0"/>
              </a:rPr>
              <a:t> perfect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21FCC83-B683-474A-866F-938989A12B1F}"/>
              </a:ext>
            </a:extLst>
          </p:cNvPr>
          <p:cNvSpPr txBox="1"/>
          <p:nvPr/>
        </p:nvSpPr>
        <p:spPr>
          <a:xfrm>
            <a:off x="611560" y="1266438"/>
            <a:ext cx="8136904" cy="519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 err="1"/>
              <a:t>They</a:t>
            </a:r>
            <a:r>
              <a:rPr lang="nl-NL" sz="2800" dirty="0"/>
              <a:t>  ……………… (</a:t>
            </a:r>
            <a:r>
              <a:rPr lang="nl-NL" sz="2800" dirty="0" err="1"/>
              <a:t>eat</a:t>
            </a:r>
            <a:r>
              <a:rPr lang="nl-NL" sz="2800" dirty="0"/>
              <a:t>) dessert.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/>
              <a:t>We …………..… ……(</a:t>
            </a:r>
            <a:r>
              <a:rPr lang="nl-NL" sz="2800" dirty="0" err="1"/>
              <a:t>watch</a:t>
            </a:r>
            <a:r>
              <a:rPr lang="nl-NL" sz="2800" dirty="0"/>
              <a:t>) tv </a:t>
            </a:r>
            <a:r>
              <a:rPr lang="nl-NL" sz="2800" dirty="0" err="1"/>
              <a:t>when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phone</a:t>
            </a:r>
            <a:r>
              <a:rPr lang="nl-NL" sz="2800" dirty="0"/>
              <a:t> rang.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/>
              <a:t>We  ……… never ……… (</a:t>
            </a:r>
            <a:r>
              <a:rPr lang="nl-NL" sz="2800" dirty="0" err="1"/>
              <a:t>see</a:t>
            </a:r>
            <a:r>
              <a:rPr lang="nl-NL" sz="2800" dirty="0"/>
              <a:t>) </a:t>
            </a:r>
            <a:r>
              <a:rPr lang="nl-NL" sz="2800" dirty="0" err="1"/>
              <a:t>this</a:t>
            </a:r>
            <a:r>
              <a:rPr lang="nl-NL" sz="2800" dirty="0"/>
              <a:t> show </a:t>
            </a:r>
            <a:r>
              <a:rPr lang="nl-NL" sz="2800" dirty="0" err="1"/>
              <a:t>before</a:t>
            </a:r>
            <a:r>
              <a:rPr lang="nl-NL" sz="2800" dirty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/>
              <a:t>The </a:t>
            </a:r>
            <a:r>
              <a:rPr lang="nl-NL" sz="2800" dirty="0" err="1"/>
              <a:t>fire</a:t>
            </a:r>
            <a:r>
              <a:rPr lang="nl-NL" sz="2800" dirty="0"/>
              <a:t> ………………… (spread) </a:t>
            </a:r>
            <a:r>
              <a:rPr lang="nl-NL" sz="2800" dirty="0" err="1"/>
              <a:t>quickly</a:t>
            </a:r>
            <a:r>
              <a:rPr lang="nl-NL" sz="2800" dirty="0"/>
              <a:t>!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/>
              <a:t>………. </a:t>
            </a:r>
            <a:r>
              <a:rPr lang="nl-NL" sz="2800" dirty="0" err="1"/>
              <a:t>you</a:t>
            </a:r>
            <a:r>
              <a:rPr lang="nl-NL" sz="2800" dirty="0"/>
              <a:t> …………… (drive) </a:t>
            </a:r>
            <a:r>
              <a:rPr lang="nl-NL" sz="2800" dirty="0" err="1"/>
              <a:t>too</a:t>
            </a:r>
            <a:r>
              <a:rPr lang="nl-NL" sz="2800" dirty="0"/>
              <a:t> </a:t>
            </a:r>
            <a:r>
              <a:rPr lang="nl-NL" sz="2800" dirty="0" err="1"/>
              <a:t>fast</a:t>
            </a:r>
            <a:r>
              <a:rPr lang="nl-NL" sz="2800" dirty="0"/>
              <a:t>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/>
              <a:t>I …………... (</a:t>
            </a:r>
            <a:r>
              <a:rPr lang="nl-NL" sz="2800" dirty="0" err="1"/>
              <a:t>speak</a:t>
            </a:r>
            <a:r>
              <a:rPr lang="nl-NL" sz="2800" dirty="0"/>
              <a:t>) </a:t>
            </a:r>
            <a:r>
              <a:rPr lang="nl-NL" sz="2800" dirty="0" err="1"/>
              <a:t>with</a:t>
            </a:r>
            <a:r>
              <a:rPr lang="nl-NL" sz="2800" dirty="0"/>
              <a:t> James </a:t>
            </a:r>
            <a:r>
              <a:rPr lang="nl-NL" sz="2800" dirty="0" err="1"/>
              <a:t>yesterday</a:t>
            </a:r>
            <a:r>
              <a:rPr lang="nl-NL" sz="2800" dirty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800" dirty="0" err="1"/>
              <a:t>I’m</a:t>
            </a:r>
            <a:r>
              <a:rPr lang="nl-NL" sz="2800" dirty="0"/>
              <a:t> sorry, I ………………..… (</a:t>
            </a:r>
            <a:r>
              <a:rPr lang="nl-NL" sz="2800" dirty="0" err="1"/>
              <a:t>pay</a:t>
            </a:r>
            <a:r>
              <a:rPr lang="nl-NL" sz="2800" dirty="0"/>
              <a:t>) attention.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F82641F-8326-479F-B5C5-BB803FDD413F}"/>
              </a:ext>
            </a:extLst>
          </p:cNvPr>
          <p:cNvSpPr txBox="1"/>
          <p:nvPr/>
        </p:nvSpPr>
        <p:spPr>
          <a:xfrm>
            <a:off x="2011864" y="1210579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were</a:t>
            </a:r>
            <a:r>
              <a:rPr lang="nl-NL" sz="2800" b="1" dirty="0"/>
              <a:t> </a:t>
            </a:r>
            <a:r>
              <a:rPr lang="nl-NL" sz="2800" b="1" dirty="0" err="1"/>
              <a:t>eating</a:t>
            </a:r>
            <a:endParaRPr lang="nl-NL" sz="28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C765109-CF9A-421E-B1E4-5D3B8FCD4320}"/>
              </a:ext>
            </a:extLst>
          </p:cNvPr>
          <p:cNvSpPr txBox="1"/>
          <p:nvPr/>
        </p:nvSpPr>
        <p:spPr>
          <a:xfrm>
            <a:off x="1691680" y="186660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were</a:t>
            </a:r>
            <a:r>
              <a:rPr lang="nl-NL" sz="2800" b="1" dirty="0"/>
              <a:t> </a:t>
            </a:r>
            <a:r>
              <a:rPr lang="nl-NL" sz="2800" b="1" dirty="0" err="1"/>
              <a:t>watching</a:t>
            </a:r>
            <a:endParaRPr lang="nl-NL" sz="2800" b="1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D0D0C05-3E04-4226-8F8C-C8F92907DA3F}"/>
              </a:ext>
            </a:extLst>
          </p:cNvPr>
          <p:cNvSpPr txBox="1"/>
          <p:nvPr/>
        </p:nvSpPr>
        <p:spPr>
          <a:xfrm>
            <a:off x="2427836" y="377039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was </a:t>
            </a:r>
            <a:r>
              <a:rPr lang="nl-NL" sz="2800" b="1" dirty="0" err="1"/>
              <a:t>spreading</a:t>
            </a:r>
            <a:endParaRPr lang="nl-NL" sz="2800" b="1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C934E13-C30C-4AEC-AD06-68BB5FB56FFA}"/>
              </a:ext>
            </a:extLst>
          </p:cNvPr>
          <p:cNvSpPr txBox="1"/>
          <p:nvPr/>
        </p:nvSpPr>
        <p:spPr>
          <a:xfrm>
            <a:off x="971600" y="4432555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Were</a:t>
            </a:r>
            <a:r>
              <a:rPr lang="nl-NL" sz="2800" b="1" dirty="0"/>
              <a:t>               </a:t>
            </a:r>
            <a:r>
              <a:rPr lang="nl-NL" sz="2800" b="1" dirty="0" err="1"/>
              <a:t>driving</a:t>
            </a:r>
            <a:endParaRPr lang="nl-NL" sz="2800" b="1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6BB2F968-E156-4C35-ADA6-1428404A1C2D}"/>
              </a:ext>
            </a:extLst>
          </p:cNvPr>
          <p:cNvSpPr txBox="1"/>
          <p:nvPr/>
        </p:nvSpPr>
        <p:spPr>
          <a:xfrm>
            <a:off x="2915816" y="573489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wasn’t</a:t>
            </a:r>
            <a:r>
              <a:rPr lang="nl-NL" sz="2800" b="1" dirty="0"/>
              <a:t> </a:t>
            </a:r>
            <a:r>
              <a:rPr lang="nl-NL" sz="2800" b="1" dirty="0" err="1"/>
              <a:t>paying</a:t>
            </a:r>
            <a:endParaRPr lang="nl-NL" sz="2800" b="1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E00B16F-7E51-4BB1-9273-8FF09CF3DFBA}"/>
              </a:ext>
            </a:extLst>
          </p:cNvPr>
          <p:cNvSpPr txBox="1"/>
          <p:nvPr/>
        </p:nvSpPr>
        <p:spPr>
          <a:xfrm>
            <a:off x="1907704" y="3080108"/>
            <a:ext cx="3704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have             </a:t>
            </a:r>
            <a:r>
              <a:rPr lang="nl-NL" sz="2800" b="1" dirty="0" err="1"/>
              <a:t>seen</a:t>
            </a:r>
            <a:endParaRPr lang="nl-NL" sz="2800" b="1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CABF6FB-2EF6-4D50-8D5C-4C353F0B493F}"/>
              </a:ext>
            </a:extLst>
          </p:cNvPr>
          <p:cNvSpPr txBox="1"/>
          <p:nvPr/>
        </p:nvSpPr>
        <p:spPr>
          <a:xfrm>
            <a:off x="1475656" y="507659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spoke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51682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150</TotalTime>
  <Words>163</Words>
  <Application>Microsoft Office PowerPoint</Application>
  <PresentationFormat>Diavoorstelling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Palatino Linotype</vt:lpstr>
      <vt:lpstr>Wingdings</vt:lpstr>
      <vt:lpstr>Elementair</vt:lpstr>
      <vt:lpstr>Past Continuous</vt:lpstr>
      <vt:lpstr>PowerPoint-presentatie</vt:lpstr>
      <vt:lpstr>PowerPoint-presentatie</vt:lpstr>
      <vt:lpstr>PowerPoint-presentatie</vt:lpstr>
      <vt:lpstr>PowerPoint-presentatie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Continuous</dc:title>
  <dc:creator>Schot, R.L.J.</dc:creator>
  <cp:lastModifiedBy>Schot, R.L.J.</cp:lastModifiedBy>
  <cp:revision>3</cp:revision>
  <dcterms:created xsi:type="dcterms:W3CDTF">2018-10-25T11:42:37Z</dcterms:created>
  <dcterms:modified xsi:type="dcterms:W3CDTF">2021-10-17T13:16:38Z</dcterms:modified>
</cp:coreProperties>
</file>