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5" r:id="rId8"/>
    <p:sldId id="263" r:id="rId9"/>
    <p:sldId id="261" r:id="rId10"/>
    <p:sldId id="262" r:id="rId11"/>
    <p:sldId id="260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14A1A9-D17D-47F1-B5E5-6E433E0301EF}" v="52" dt="2020-11-04T09:51:05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B714A1A9-D17D-47F1-B5E5-6E433E0301EF}"/>
    <pc:docChg chg="undo custSel mod modSld sldOrd">
      <pc:chgData name="Schot, R.L.J." userId="809a0d5f-f967-4cd2-9a01-7625662a00b2" providerId="ADAL" clId="{B714A1A9-D17D-47F1-B5E5-6E433E0301EF}" dt="2020-11-04T09:51:14.497" v="92" actId="1076"/>
      <pc:docMkLst>
        <pc:docMk/>
      </pc:docMkLst>
      <pc:sldChg chg="addSp delSp modSp mod setBg">
        <pc:chgData name="Schot, R.L.J." userId="809a0d5f-f967-4cd2-9a01-7625662a00b2" providerId="ADAL" clId="{B714A1A9-D17D-47F1-B5E5-6E433E0301EF}" dt="2020-11-03T13:33:11.078" v="47" actId="26606"/>
        <pc:sldMkLst>
          <pc:docMk/>
          <pc:sldMk cId="2989744972" sldId="259"/>
        </pc:sldMkLst>
        <pc:spChg chg="add del mod">
          <ac:chgData name="Schot, R.L.J." userId="809a0d5f-f967-4cd2-9a01-7625662a00b2" providerId="ADAL" clId="{B714A1A9-D17D-47F1-B5E5-6E433E0301EF}" dt="2020-11-03T13:20:39.895" v="2" actId="478"/>
          <ac:spMkLst>
            <pc:docMk/>
            <pc:sldMk cId="2989744972" sldId="259"/>
            <ac:spMk id="4" creationId="{5D878A64-722F-4953-AEDA-887A70A2C18E}"/>
          </ac:spMkLst>
        </pc:spChg>
        <pc:spChg chg="add del">
          <ac:chgData name="Schot, R.L.J." userId="809a0d5f-f967-4cd2-9a01-7625662a00b2" providerId="ADAL" clId="{B714A1A9-D17D-47F1-B5E5-6E433E0301EF}" dt="2020-11-03T13:20:46.435" v="4" actId="26606"/>
          <ac:spMkLst>
            <pc:docMk/>
            <pc:sldMk cId="2989744972" sldId="259"/>
            <ac:spMk id="73" creationId="{01D0AF59-99C3-4251-AB9A-C966C6AD4400}"/>
          </ac:spMkLst>
        </pc:spChg>
        <pc:spChg chg="add del">
          <ac:chgData name="Schot, R.L.J." userId="809a0d5f-f967-4cd2-9a01-7625662a00b2" providerId="ADAL" clId="{B714A1A9-D17D-47F1-B5E5-6E433E0301EF}" dt="2020-11-03T13:20:46.435" v="4" actId="26606"/>
          <ac:spMkLst>
            <pc:docMk/>
            <pc:sldMk cId="2989744972" sldId="259"/>
            <ac:spMk id="75" creationId="{1855405F-37A2-4869-9154-F8BE3BECE6C3}"/>
          </ac:spMkLst>
        </pc:spChg>
        <pc:spChg chg="add">
          <ac:chgData name="Schot, R.L.J." userId="809a0d5f-f967-4cd2-9a01-7625662a00b2" providerId="ADAL" clId="{B714A1A9-D17D-47F1-B5E5-6E433E0301EF}" dt="2020-11-03T13:33:11.078" v="47" actId="26606"/>
          <ac:spMkLst>
            <pc:docMk/>
            <pc:sldMk cId="2989744972" sldId="259"/>
            <ac:spMk id="2054" creationId="{B670DBD5-770C-4383-9F54-5B86E86BD5BB}"/>
          </ac:spMkLst>
        </pc:spChg>
        <pc:picChg chg="del">
          <ac:chgData name="Schot, R.L.J." userId="809a0d5f-f967-4cd2-9a01-7625662a00b2" providerId="ADAL" clId="{B714A1A9-D17D-47F1-B5E5-6E433E0301EF}" dt="2020-11-03T13:20:36.569" v="0" actId="478"/>
          <ac:picMkLst>
            <pc:docMk/>
            <pc:sldMk cId="2989744972" sldId="259"/>
            <ac:picMk id="2050" creationId="{86BDC08E-2F15-4540-91F9-6C5BDD2F0F02}"/>
          </ac:picMkLst>
        </pc:picChg>
        <pc:picChg chg="add mod">
          <ac:chgData name="Schot, R.L.J." userId="809a0d5f-f967-4cd2-9a01-7625662a00b2" providerId="ADAL" clId="{B714A1A9-D17D-47F1-B5E5-6E433E0301EF}" dt="2020-11-03T13:33:11.078" v="47" actId="26606"/>
          <ac:picMkLst>
            <pc:docMk/>
            <pc:sldMk cId="2989744972" sldId="259"/>
            <ac:picMk id="2052" creationId="{A5B928FD-DC4E-474A-86D1-EB57D7B03797}"/>
          </ac:picMkLst>
        </pc:picChg>
      </pc:sldChg>
      <pc:sldChg chg="ord">
        <pc:chgData name="Schot, R.L.J." userId="809a0d5f-f967-4cd2-9a01-7625662a00b2" providerId="ADAL" clId="{B714A1A9-D17D-47F1-B5E5-6E433E0301EF}" dt="2020-11-03T13:32:10.101" v="43"/>
        <pc:sldMkLst>
          <pc:docMk/>
          <pc:sldMk cId="425962002" sldId="260"/>
        </pc:sldMkLst>
      </pc:sldChg>
      <pc:sldChg chg="addSp delSp modSp mod setBg setClrOvrMap">
        <pc:chgData name="Schot, R.L.J." userId="809a0d5f-f967-4cd2-9a01-7625662a00b2" providerId="ADAL" clId="{B714A1A9-D17D-47F1-B5E5-6E433E0301EF}" dt="2020-11-04T09:51:14.497" v="92" actId="1076"/>
        <pc:sldMkLst>
          <pc:docMk/>
          <pc:sldMk cId="3801174115" sldId="265"/>
        </pc:sldMkLst>
        <pc:spChg chg="add del mod">
          <ac:chgData name="Schot, R.L.J." userId="809a0d5f-f967-4cd2-9a01-7625662a00b2" providerId="ADAL" clId="{B714A1A9-D17D-47F1-B5E5-6E433E0301EF}" dt="2020-11-04T09:46:37.473" v="53" actId="478"/>
          <ac:spMkLst>
            <pc:docMk/>
            <pc:sldMk cId="3801174115" sldId="265"/>
            <ac:spMk id="2" creationId="{93412AC7-5608-49CA-ACF1-72C929DD7222}"/>
          </ac:spMkLst>
        </pc:spChg>
        <pc:spChg chg="add del mod">
          <ac:chgData name="Schot, R.L.J." userId="809a0d5f-f967-4cd2-9a01-7625662a00b2" providerId="ADAL" clId="{B714A1A9-D17D-47F1-B5E5-6E433E0301EF}" dt="2020-11-04T09:48:31.770" v="70" actId="478"/>
          <ac:spMkLst>
            <pc:docMk/>
            <pc:sldMk cId="3801174115" sldId="265"/>
            <ac:spMk id="3" creationId="{9D6CD7EA-4F40-494C-95B1-E2B663C4C5DB}"/>
          </ac:spMkLst>
        </pc:spChg>
        <pc:spChg chg="add del mod">
          <ac:chgData name="Schot, R.L.J." userId="809a0d5f-f967-4cd2-9a01-7625662a00b2" providerId="ADAL" clId="{B714A1A9-D17D-47F1-B5E5-6E433E0301EF}" dt="2020-11-03T13:23:23.004" v="11" actId="478"/>
          <ac:spMkLst>
            <pc:docMk/>
            <pc:sldMk cId="3801174115" sldId="265"/>
            <ac:spMk id="4" creationId="{D281E2CB-90E8-4C02-B382-1FDFE1BB49D1}"/>
          </ac:spMkLst>
        </pc:spChg>
        <pc:spChg chg="add mod">
          <ac:chgData name="Schot, R.L.J." userId="809a0d5f-f967-4cd2-9a01-7625662a00b2" providerId="ADAL" clId="{B714A1A9-D17D-47F1-B5E5-6E433E0301EF}" dt="2020-11-04T09:50:02.386" v="75" actId="17032"/>
          <ac:spMkLst>
            <pc:docMk/>
            <pc:sldMk cId="3801174115" sldId="265"/>
            <ac:spMk id="5" creationId="{3402883B-9150-4265-9425-87C4E8FCC5C4}"/>
          </ac:spMkLst>
        </pc:spChg>
        <pc:spChg chg="add del">
          <ac:chgData name="Schot, R.L.J." userId="809a0d5f-f967-4cd2-9a01-7625662a00b2" providerId="ADAL" clId="{B714A1A9-D17D-47F1-B5E5-6E433E0301EF}" dt="2020-11-03T13:25:04.104" v="23" actId="26606"/>
          <ac:spMkLst>
            <pc:docMk/>
            <pc:sldMk cId="3801174115" sldId="265"/>
            <ac:spMk id="10" creationId="{32BC26D8-82FB-445E-AA49-62A77D7C1EE0}"/>
          </ac:spMkLst>
        </pc:spChg>
        <pc:spChg chg="add del">
          <ac:chgData name="Schot, R.L.J." userId="809a0d5f-f967-4cd2-9a01-7625662a00b2" providerId="ADAL" clId="{B714A1A9-D17D-47F1-B5E5-6E433E0301EF}" dt="2020-11-03T13:25:04.104" v="23" actId="26606"/>
          <ac:spMkLst>
            <pc:docMk/>
            <pc:sldMk cId="3801174115" sldId="265"/>
            <ac:spMk id="12" creationId="{CB44330D-EA18-4254-AA95-EB49948539B8}"/>
          </ac:spMkLst>
        </pc:spChg>
        <pc:spChg chg="add del mod">
          <ac:chgData name="Schot, R.L.J." userId="809a0d5f-f967-4cd2-9a01-7625662a00b2" providerId="ADAL" clId="{B714A1A9-D17D-47F1-B5E5-6E433E0301EF}" dt="2020-11-04T09:48:30.535" v="69" actId="478"/>
          <ac:spMkLst>
            <pc:docMk/>
            <pc:sldMk cId="3801174115" sldId="265"/>
            <ac:spMk id="13" creationId="{DA34F708-1C04-425B-823D-7C0F8CD23BBB}"/>
          </ac:spMkLst>
        </pc:spChg>
        <pc:spChg chg="add mod">
          <ac:chgData name="Schot, R.L.J." userId="809a0d5f-f967-4cd2-9a01-7625662a00b2" providerId="ADAL" clId="{B714A1A9-D17D-47F1-B5E5-6E433E0301EF}" dt="2020-11-04T09:50:49.006" v="80" actId="17032"/>
          <ac:spMkLst>
            <pc:docMk/>
            <pc:sldMk cId="3801174115" sldId="265"/>
            <ac:spMk id="15" creationId="{22217035-3B67-4044-97DE-5FB725D4C12F}"/>
          </ac:spMkLst>
        </pc:spChg>
        <pc:spChg chg="add mod">
          <ac:chgData name="Schot, R.L.J." userId="809a0d5f-f967-4cd2-9a01-7625662a00b2" providerId="ADAL" clId="{B714A1A9-D17D-47F1-B5E5-6E433E0301EF}" dt="2020-11-04T09:50:55.810" v="82" actId="1076"/>
          <ac:spMkLst>
            <pc:docMk/>
            <pc:sldMk cId="3801174115" sldId="265"/>
            <ac:spMk id="16" creationId="{54B96837-BD07-4C2A-9D9B-7CC31A52174B}"/>
          </ac:spMkLst>
        </pc:spChg>
        <pc:spChg chg="add del">
          <ac:chgData name="Schot, R.L.J." userId="809a0d5f-f967-4cd2-9a01-7625662a00b2" providerId="ADAL" clId="{B714A1A9-D17D-47F1-B5E5-6E433E0301EF}" dt="2020-11-03T13:25:04.104" v="22" actId="26606"/>
          <ac:spMkLst>
            <pc:docMk/>
            <pc:sldMk cId="3801174115" sldId="265"/>
            <ac:spMk id="17" creationId="{8B089790-F4B6-46A7-BB28-7B74A9A9EFDC}"/>
          </ac:spMkLst>
        </pc:spChg>
        <pc:spChg chg="add mod">
          <ac:chgData name="Schot, R.L.J." userId="809a0d5f-f967-4cd2-9a01-7625662a00b2" providerId="ADAL" clId="{B714A1A9-D17D-47F1-B5E5-6E433E0301EF}" dt="2020-11-04T09:51:00.508" v="84" actId="1076"/>
          <ac:spMkLst>
            <pc:docMk/>
            <pc:sldMk cId="3801174115" sldId="265"/>
            <ac:spMk id="17" creationId="{CB353ED1-0104-4633-A90B-A0791B6A04A7}"/>
          </ac:spMkLst>
        </pc:spChg>
        <pc:spChg chg="add mod">
          <ac:chgData name="Schot, R.L.J." userId="809a0d5f-f967-4cd2-9a01-7625662a00b2" providerId="ADAL" clId="{B714A1A9-D17D-47F1-B5E5-6E433E0301EF}" dt="2020-11-04T09:51:03.518" v="86" actId="1076"/>
          <ac:spMkLst>
            <pc:docMk/>
            <pc:sldMk cId="3801174115" sldId="265"/>
            <ac:spMk id="18" creationId="{FF43EE55-C781-4924-A2E8-EC2E2AB34932}"/>
          </ac:spMkLst>
        </pc:spChg>
        <pc:spChg chg="add mod">
          <ac:chgData name="Schot, R.L.J." userId="809a0d5f-f967-4cd2-9a01-7625662a00b2" providerId="ADAL" clId="{B714A1A9-D17D-47F1-B5E5-6E433E0301EF}" dt="2020-11-04T09:51:14.497" v="92" actId="1076"/>
          <ac:spMkLst>
            <pc:docMk/>
            <pc:sldMk cId="3801174115" sldId="265"/>
            <ac:spMk id="19" creationId="{DD8AD651-5DD7-41D3-AAF2-B2C9C97F378B}"/>
          </ac:spMkLst>
        </pc:spChg>
        <pc:spChg chg="add mod">
          <ac:chgData name="Schot, R.L.J." userId="809a0d5f-f967-4cd2-9a01-7625662a00b2" providerId="ADAL" clId="{B714A1A9-D17D-47F1-B5E5-6E433E0301EF}" dt="2020-11-04T09:51:11.500" v="91" actId="1076"/>
          <ac:spMkLst>
            <pc:docMk/>
            <pc:sldMk cId="3801174115" sldId="265"/>
            <ac:spMk id="20" creationId="{DD5C6372-C2B4-4FEF-9213-70AC698FE507}"/>
          </ac:spMkLst>
        </pc:spChg>
        <pc:spChg chg="add mod">
          <ac:chgData name="Schot, R.L.J." userId="809a0d5f-f967-4cd2-9a01-7625662a00b2" providerId="ADAL" clId="{B714A1A9-D17D-47F1-B5E5-6E433E0301EF}" dt="2020-11-04T09:51:08.290" v="90" actId="1076"/>
          <ac:spMkLst>
            <pc:docMk/>
            <pc:sldMk cId="3801174115" sldId="265"/>
            <ac:spMk id="21" creationId="{F0D2BBFD-84B0-44FA-92F0-99D74709386D}"/>
          </ac:spMkLst>
        </pc:spChg>
        <pc:spChg chg="add del">
          <ac:chgData name="Schot, R.L.J." userId="809a0d5f-f967-4cd2-9a01-7625662a00b2" providerId="ADAL" clId="{B714A1A9-D17D-47F1-B5E5-6E433E0301EF}" dt="2020-11-03T13:32:58.715" v="45" actId="26606"/>
          <ac:spMkLst>
            <pc:docMk/>
            <pc:sldMk cId="3801174115" sldId="265"/>
            <ac:spMk id="81" creationId="{32BC26D8-82FB-445E-AA49-62A77D7C1EE0}"/>
          </ac:spMkLst>
        </pc:spChg>
        <pc:spChg chg="add del">
          <ac:chgData name="Schot, R.L.J." userId="809a0d5f-f967-4cd2-9a01-7625662a00b2" providerId="ADAL" clId="{B714A1A9-D17D-47F1-B5E5-6E433E0301EF}" dt="2020-11-03T13:32:58.715" v="45" actId="26606"/>
          <ac:spMkLst>
            <pc:docMk/>
            <pc:sldMk cId="3801174115" sldId="265"/>
            <ac:spMk id="83" creationId="{CB44330D-EA18-4254-AA95-EB49948539B8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85" creationId="{29FDB030-9B49-4CED-8CCD-4D99382388AC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87" creationId="{3783CA14-24A1-485C-8B30-D6A5D87987AD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89" creationId="{9A97C86A-04D6-40F7-AE84-31AB43E6A846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91" creationId="{FF9F2414-84E8-453E-B1F3-389FDE8192D9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93" creationId="{3ECA69A1-7536-43AC-85EF-C7106179F5ED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5134" creationId="{F3060C83-F051-4F0E-ABAD-AA0DFC48B218}"/>
          </ac:spMkLst>
        </pc:spChg>
        <pc:spChg chg="add">
          <ac:chgData name="Schot, R.L.J." userId="809a0d5f-f967-4cd2-9a01-7625662a00b2" providerId="ADAL" clId="{B714A1A9-D17D-47F1-B5E5-6E433E0301EF}" dt="2020-11-03T13:32:58.731" v="46" actId="26606"/>
          <ac:spMkLst>
            <pc:docMk/>
            <pc:sldMk cId="3801174115" sldId="265"/>
            <ac:spMk id="5135" creationId="{83C98ABE-055B-441F-B07E-44F97F083C39}"/>
          </ac:spMkLst>
        </pc:spChg>
        <pc:grpChg chg="add del">
          <ac:chgData name="Schot, R.L.J." userId="809a0d5f-f967-4cd2-9a01-7625662a00b2" providerId="ADAL" clId="{B714A1A9-D17D-47F1-B5E5-6E433E0301EF}" dt="2020-11-03T13:25:04.104" v="22" actId="26606"/>
          <ac:grpSpMkLst>
            <pc:docMk/>
            <pc:sldMk cId="3801174115" sldId="265"/>
            <ac:grpSpMk id="19" creationId="{9DE3F54D-33BC-4382-A2AB-5E002F0F1166}"/>
          </ac:grpSpMkLst>
        </pc:grpChg>
        <pc:picChg chg="add del mod">
          <ac:chgData name="Schot, R.L.J." userId="809a0d5f-f967-4cd2-9a01-7625662a00b2" providerId="ADAL" clId="{B714A1A9-D17D-47F1-B5E5-6E433E0301EF}" dt="2020-11-03T13:24:55.490" v="19" actId="478"/>
          <ac:picMkLst>
            <pc:docMk/>
            <pc:sldMk cId="3801174115" sldId="265"/>
            <ac:picMk id="5" creationId="{61C21EDE-3A4A-4BAA-95EC-CB411545CE1B}"/>
          </ac:picMkLst>
        </pc:picChg>
        <pc:picChg chg="add del mod">
          <ac:chgData name="Schot, R.L.J." userId="809a0d5f-f967-4cd2-9a01-7625662a00b2" providerId="ADAL" clId="{B714A1A9-D17D-47F1-B5E5-6E433E0301EF}" dt="2020-11-03T13:29:31.259" v="28" actId="478"/>
          <ac:picMkLst>
            <pc:docMk/>
            <pc:sldMk cId="3801174115" sldId="265"/>
            <ac:picMk id="6" creationId="{295465D5-3848-432E-9F7B-5E555018E131}"/>
          </ac:picMkLst>
        </pc:picChg>
        <pc:picChg chg="add del mod">
          <ac:chgData name="Schot, R.L.J." userId="809a0d5f-f967-4cd2-9a01-7625662a00b2" providerId="ADAL" clId="{B714A1A9-D17D-47F1-B5E5-6E433E0301EF}" dt="2020-11-03T13:30:45.027" v="35" actId="478"/>
          <ac:picMkLst>
            <pc:docMk/>
            <pc:sldMk cId="3801174115" sldId="265"/>
            <ac:picMk id="7" creationId="{21401997-C4BE-4208-99FE-01640F2FA546}"/>
          </ac:picMkLst>
        </pc:picChg>
        <pc:picChg chg="del">
          <ac:chgData name="Schot, R.L.J." userId="809a0d5f-f967-4cd2-9a01-7625662a00b2" providerId="ADAL" clId="{B714A1A9-D17D-47F1-B5E5-6E433E0301EF}" dt="2020-11-03T13:23:16.238" v="9" actId="478"/>
          <ac:picMkLst>
            <pc:docMk/>
            <pc:sldMk cId="3801174115" sldId="265"/>
            <ac:picMk id="5122" creationId="{899D43A1-ADCB-4B1A-8EC3-BF6D48B9D337}"/>
          </ac:picMkLst>
        </pc:picChg>
        <pc:picChg chg="add del mod">
          <ac:chgData name="Schot, R.L.J." userId="809a0d5f-f967-4cd2-9a01-7625662a00b2" providerId="ADAL" clId="{B714A1A9-D17D-47F1-B5E5-6E433E0301EF}" dt="2020-11-03T13:30:51.342" v="39"/>
          <ac:picMkLst>
            <pc:docMk/>
            <pc:sldMk cId="3801174115" sldId="265"/>
            <ac:picMk id="5130" creationId="{DAA68044-135F-42B8-828D-6F3E8A39C0AB}"/>
          </ac:picMkLst>
        </pc:picChg>
        <pc:picChg chg="add mod">
          <ac:chgData name="Schot, R.L.J." userId="809a0d5f-f967-4cd2-9a01-7625662a00b2" providerId="ADAL" clId="{B714A1A9-D17D-47F1-B5E5-6E433E0301EF}" dt="2020-11-03T13:32:58.731" v="46" actId="26606"/>
          <ac:picMkLst>
            <pc:docMk/>
            <pc:sldMk cId="3801174115" sldId="265"/>
            <ac:picMk id="5132" creationId="{C31525D5-4C6B-46B7-A07F-D6D5CF4E3E90}"/>
          </ac:picMkLst>
        </pc:picChg>
        <pc:cxnChg chg="add mod">
          <ac:chgData name="Schot, R.L.J." userId="809a0d5f-f967-4cd2-9a01-7625662a00b2" providerId="ADAL" clId="{B714A1A9-D17D-47F1-B5E5-6E433E0301EF}" dt="2020-11-04T09:46:37.473" v="53" actId="478"/>
          <ac:cxnSpMkLst>
            <pc:docMk/>
            <pc:sldMk cId="3801174115" sldId="265"/>
            <ac:cxnSpMk id="4" creationId="{36D61944-92E8-4519-A676-E97C1F64E39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633CA-6047-43C2-89AC-9504248C2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333CB1-7099-4A7A-B64B-C4F024336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5006D40-D149-4C99-95F9-8D0B3F8BD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ECA5B0-D407-4DE2-BCE4-D70DAED52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3DD9B3-1694-4518-9148-88D4E9301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326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F274D-C9E6-46C3-A8A7-B4EB0359B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78D5A4-B85A-4583-9EB0-0585005FD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59AF7A-6992-4E25-9914-EE458A35C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5B29C3-8DB1-4EAA-A96F-625056BEF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E9E6AB-22EA-49AC-8BDC-245141AE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69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F46AB4D-5958-4CF0-9FAC-EE4A7DD5C8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598EBD-6BB6-4CC5-8A7F-8591153CB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459562-2ECB-45FE-9970-F8EA7D6D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6A8037-09E4-411D-8760-A1ECF4139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3DAB0E-B2AA-404F-98F1-6C072E548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795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5DFF7-9AD9-4582-A58D-B391D7E13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32B2F1-033C-40A8-B832-AC5221E09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5AFFF4-2D22-4471-B3DC-132F2FD91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BEBA82-3F11-4837-B865-8A5F33F46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DDA47A-DDF5-418C-8A7F-A12D5F67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97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9B362-DF33-45FB-9A7C-015D53F12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08D600-EC04-40FB-89EE-D2CD23F42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493A82-CEEF-469A-8934-FA367AF4B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C3F6AD-B31B-41B9-B310-9C06FA9D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10AD6E-3B92-47AF-8241-5AA1FF6FF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82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B111B-3556-40ED-8730-8CEDB14CF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5AB168-E317-4BED-B517-3B12184BB0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2B12AD6-6A16-4D08-80B2-0EE520BA7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E77034-E6D7-4AD2-93BE-6DCA47A93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155FD2-4EE5-4C65-BA8E-259209D0C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46C6C6-6398-4FBD-9CD5-0F9C14EC5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90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FABF2-4312-4FC7-8044-305CA7BEA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791C76-1F09-4D6C-AA2A-B1BD3ADB6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6240E7-9DC4-4D74-A26F-4D07D371A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1204271-2D3D-4F59-BE54-17B1D770D0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595C94-C7B9-405B-8AC7-B70F2E37B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E23F4F3-1F2E-4F44-BF8C-D8744DCF5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929FCDF-4BA1-43D6-9D61-90F844FF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11FC977-C517-4F07-8F3C-51CBE4665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41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9771D5-5B77-4EC5-9F18-59B178DA3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02F48B7-C50B-4FCF-9927-3007E74F1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E5B6F3C-59F7-435C-AD5D-427D5E7E8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73EC1DA-5A9D-4C4F-8E28-341514AD0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6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1C03B75-28E6-452E-ADD4-92A7BBF84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6935B37-FBAD-42E2-B35B-120950D3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A64803-CE00-417C-8A3E-C2D847B1B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76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64B69-1211-4ABD-9110-659721853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9EA85A-B8BC-4DFA-A2AE-4279CF557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06E0F2-5274-428F-A2CB-227A43FB26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E9D2C66-81D0-4863-BDE4-37D40260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3111A1-6B47-464B-BE79-161190228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EB20F3-9942-4EB3-A697-46EE23807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35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05AA4F-11EB-4996-96DF-A875C283F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2D0223A-0D7D-4A4D-ABF5-630C85F316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30DE1E2-F270-4D40-9123-6627BD451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AB91F9-1086-45F4-9E87-45710A042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1C3418-39DB-496C-B175-31DF85C35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85DE8D9-95AE-4E6B-8BFB-55E9A15A4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671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54A16D5-0D5A-4D22-8F38-E99666B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DBA3C2-8D7B-4445-8344-4569A71E0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9C78255-BA00-4E8B-8EB1-3C0826FDB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F808D-FAED-43B2-AA2F-DDB5A789E3F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2A745D-34C1-4DE6-92C2-5FDF6BC03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7AE067-6DAF-42EA-8628-2D58B368F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32F26-174D-4872-BD46-50202756E1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172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352BAFF-2114-4AAF-90F3-ACA38274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0738" y="647593"/>
            <a:ext cx="4467792" cy="30605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Telling 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368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Stopwatch">
            <a:extLst>
              <a:ext uri="{FF2B5EF4-FFF2-40B4-BE49-F238E27FC236}">
                <a16:creationId xmlns:a16="http://schemas.microsoft.com/office/drawing/2014/main" id="{E693CB77-8C78-4CC5-A56E-463673EE2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8572" y="1374798"/>
            <a:ext cx="4108404" cy="4108404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81772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9D3A2-7FAF-4E3D-87CD-535BC9423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8" y="338328"/>
            <a:ext cx="3685032" cy="16083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/>
              <a:t>Clockwise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4C12FEF-ED05-4F3B-B964-76B6CC8E68DA}"/>
              </a:ext>
            </a:extLst>
          </p:cNvPr>
          <p:cNvSpPr/>
          <p:nvPr/>
        </p:nvSpPr>
        <p:spPr>
          <a:xfrm>
            <a:off x="6667129" y="338328"/>
            <a:ext cx="4872597" cy="1605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600" b="1" dirty="0">
                <a:latin typeface="+mj-lt"/>
                <a:ea typeface="+mj-ea"/>
                <a:cs typeface="+mj-cs"/>
              </a:rPr>
              <a:t>Counterclockwise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2211010"/>
            <a:ext cx="12192002" cy="464699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ounded Rectangle 26">
            <a:extLst>
              <a:ext uri="{FF2B5EF4-FFF2-40B4-BE49-F238E27FC236}">
                <a16:creationId xmlns:a16="http://schemas.microsoft.com/office/drawing/2014/main" id="{1B10F861-B8F1-49C7-BD58-EAB20CEE7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De bronafbeelding bekijken">
            <a:extLst>
              <a:ext uri="{FF2B5EF4-FFF2-40B4-BE49-F238E27FC236}">
                <a16:creationId xmlns:a16="http://schemas.microsoft.com/office/drawing/2014/main" id="{075D6F09-1E5F-4B2B-A61D-62B8FDFCD2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2428" y="2742397"/>
            <a:ext cx="329184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le 16">
            <a:extLst>
              <a:ext uri="{FF2B5EF4-FFF2-40B4-BE49-F238E27FC236}">
                <a16:creationId xmlns:a16="http://schemas.microsoft.com/office/drawing/2014/main" id="{61F6E425-22AB-4DA2-8FAC-58ADB58EF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4749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6" descr="De bronafbeelding bekijken">
            <a:extLst>
              <a:ext uri="{FF2B5EF4-FFF2-40B4-BE49-F238E27FC236}">
                <a16:creationId xmlns:a16="http://schemas.microsoft.com/office/drawing/2014/main" id="{AD57CB66-7CC8-4881-B700-D70E931D0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0318" y="2742397"/>
            <a:ext cx="3306668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04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Freeform: Shape 72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2" name="Picture 4" descr="De bronafbeelding bekijken">
            <a:extLst>
              <a:ext uri="{FF2B5EF4-FFF2-40B4-BE49-F238E27FC236}">
                <a16:creationId xmlns:a16="http://schemas.microsoft.com/office/drawing/2014/main" id="{A5B928FD-DC4E-474A-86D1-EB57D7B037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" r="856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744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Rectangle 8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5" name="Freeform: Shape 8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32" name="Picture 12" descr="De bronafbeelding bekijken">
            <a:extLst>
              <a:ext uri="{FF2B5EF4-FFF2-40B4-BE49-F238E27FC236}">
                <a16:creationId xmlns:a16="http://schemas.microsoft.com/office/drawing/2014/main" id="{C31525D5-4C6B-46B7-A07F-D6D5CF4E3E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3"/>
          <a:stretch/>
        </p:blipFill>
        <p:spPr bwMode="auto">
          <a:xfrm>
            <a:off x="3254767" y="643467"/>
            <a:ext cx="5682466" cy="55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36D61944-92E8-4519-A676-E97C1F64E39C}"/>
              </a:ext>
            </a:extLst>
          </p:cNvPr>
          <p:cNvCxnSpPr>
            <a:cxnSpLocks/>
          </p:cNvCxnSpPr>
          <p:nvPr/>
        </p:nvCxnSpPr>
        <p:spPr>
          <a:xfrm flipH="1">
            <a:off x="4745115" y="807868"/>
            <a:ext cx="4438" cy="213951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Ovaal 4">
            <a:extLst>
              <a:ext uri="{FF2B5EF4-FFF2-40B4-BE49-F238E27FC236}">
                <a16:creationId xmlns:a16="http://schemas.microsoft.com/office/drawing/2014/main" id="{3402883B-9150-4265-9425-87C4E8FCC5C4}"/>
              </a:ext>
            </a:extLst>
          </p:cNvPr>
          <p:cNvSpPr/>
          <p:nvPr/>
        </p:nvSpPr>
        <p:spPr>
          <a:xfrm>
            <a:off x="4749691" y="814523"/>
            <a:ext cx="1101809" cy="2132863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Ovaal 4">
            <a:extLst>
              <a:ext uri="{FF2B5EF4-FFF2-40B4-BE49-F238E27FC236}">
                <a16:creationId xmlns:a16="http://schemas.microsoft.com/office/drawing/2014/main" id="{22217035-3B67-4044-97DE-5FB725D4C12F}"/>
              </a:ext>
            </a:extLst>
          </p:cNvPr>
          <p:cNvSpPr/>
          <p:nvPr/>
        </p:nvSpPr>
        <p:spPr>
          <a:xfrm rot="10800000">
            <a:off x="3643167" y="807864"/>
            <a:ext cx="1101810" cy="2139520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6" name="Ovaal 4">
            <a:extLst>
              <a:ext uri="{FF2B5EF4-FFF2-40B4-BE49-F238E27FC236}">
                <a16:creationId xmlns:a16="http://schemas.microsoft.com/office/drawing/2014/main" id="{54B96837-BD07-4C2A-9D9B-7CC31A52174B}"/>
              </a:ext>
            </a:extLst>
          </p:cNvPr>
          <p:cNvSpPr/>
          <p:nvPr/>
        </p:nvSpPr>
        <p:spPr>
          <a:xfrm>
            <a:off x="7460626" y="838933"/>
            <a:ext cx="1101809" cy="2132863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7" name="Ovaal 4">
            <a:extLst>
              <a:ext uri="{FF2B5EF4-FFF2-40B4-BE49-F238E27FC236}">
                <a16:creationId xmlns:a16="http://schemas.microsoft.com/office/drawing/2014/main" id="{CB353ED1-0104-4633-A90B-A0791B6A04A7}"/>
              </a:ext>
            </a:extLst>
          </p:cNvPr>
          <p:cNvSpPr/>
          <p:nvPr/>
        </p:nvSpPr>
        <p:spPr>
          <a:xfrm>
            <a:off x="7444835" y="3669979"/>
            <a:ext cx="1101809" cy="2132863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8" name="Ovaal 4">
            <a:extLst>
              <a:ext uri="{FF2B5EF4-FFF2-40B4-BE49-F238E27FC236}">
                <a16:creationId xmlns:a16="http://schemas.microsoft.com/office/drawing/2014/main" id="{FF43EE55-C781-4924-A2E8-EC2E2AB34932}"/>
              </a:ext>
            </a:extLst>
          </p:cNvPr>
          <p:cNvSpPr/>
          <p:nvPr/>
        </p:nvSpPr>
        <p:spPr>
          <a:xfrm>
            <a:off x="4715642" y="3669979"/>
            <a:ext cx="1101809" cy="2132863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Ovaal 4">
            <a:extLst>
              <a:ext uri="{FF2B5EF4-FFF2-40B4-BE49-F238E27FC236}">
                <a16:creationId xmlns:a16="http://schemas.microsoft.com/office/drawing/2014/main" id="{DD8AD651-5DD7-41D3-AAF2-B2C9C97F378B}"/>
              </a:ext>
            </a:extLst>
          </p:cNvPr>
          <p:cNvSpPr/>
          <p:nvPr/>
        </p:nvSpPr>
        <p:spPr>
          <a:xfrm rot="10800000">
            <a:off x="6386493" y="865021"/>
            <a:ext cx="1101810" cy="2139520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Ovaal 4">
            <a:extLst>
              <a:ext uri="{FF2B5EF4-FFF2-40B4-BE49-F238E27FC236}">
                <a16:creationId xmlns:a16="http://schemas.microsoft.com/office/drawing/2014/main" id="{DD5C6372-C2B4-4FEF-9213-70AC698FE507}"/>
              </a:ext>
            </a:extLst>
          </p:cNvPr>
          <p:cNvSpPr/>
          <p:nvPr/>
        </p:nvSpPr>
        <p:spPr>
          <a:xfrm rot="10800000">
            <a:off x="6375588" y="3677374"/>
            <a:ext cx="1101810" cy="2139520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1" name="Ovaal 4">
            <a:extLst>
              <a:ext uri="{FF2B5EF4-FFF2-40B4-BE49-F238E27FC236}">
                <a16:creationId xmlns:a16="http://schemas.microsoft.com/office/drawing/2014/main" id="{F0D2BBFD-84B0-44FA-92F0-99D74709386D}"/>
              </a:ext>
            </a:extLst>
          </p:cNvPr>
          <p:cNvSpPr/>
          <p:nvPr/>
        </p:nvSpPr>
        <p:spPr>
          <a:xfrm rot="10800000">
            <a:off x="3644766" y="3718258"/>
            <a:ext cx="1101810" cy="2139520"/>
          </a:xfrm>
          <a:custGeom>
            <a:avLst/>
            <a:gdLst>
              <a:gd name="connsiteX0" fmla="*/ 0 w 1616570"/>
              <a:gd name="connsiteY0" fmla="*/ 736847 h 1473694"/>
              <a:gd name="connsiteX1" fmla="*/ 808285 w 1616570"/>
              <a:gd name="connsiteY1" fmla="*/ 0 h 1473694"/>
              <a:gd name="connsiteX2" fmla="*/ 1616570 w 1616570"/>
              <a:gd name="connsiteY2" fmla="*/ 736847 h 1473694"/>
              <a:gd name="connsiteX3" fmla="*/ 808285 w 1616570"/>
              <a:gd name="connsiteY3" fmla="*/ 1473694 h 1473694"/>
              <a:gd name="connsiteX4" fmla="*/ 0 w 1616570"/>
              <a:gd name="connsiteY4" fmla="*/ 736847 h 1473694"/>
              <a:gd name="connsiteX0" fmla="*/ 48141 w 874599"/>
              <a:gd name="connsiteY0" fmla="*/ 817120 h 1474550"/>
              <a:gd name="connsiteX1" fmla="*/ 66314 w 874599"/>
              <a:gd name="connsiteY1" fmla="*/ 374 h 1474550"/>
              <a:gd name="connsiteX2" fmla="*/ 874599 w 874599"/>
              <a:gd name="connsiteY2" fmla="*/ 737221 h 1474550"/>
              <a:gd name="connsiteX3" fmla="*/ 66314 w 874599"/>
              <a:gd name="connsiteY3" fmla="*/ 1474068 h 1474550"/>
              <a:gd name="connsiteX4" fmla="*/ 48141 w 874599"/>
              <a:gd name="connsiteY4" fmla="*/ 817120 h 1474550"/>
              <a:gd name="connsiteX0" fmla="*/ 63629 w 890087"/>
              <a:gd name="connsiteY0" fmla="*/ 817120 h 1478139"/>
              <a:gd name="connsiteX1" fmla="*/ 81802 w 890087"/>
              <a:gd name="connsiteY1" fmla="*/ 374 h 1478139"/>
              <a:gd name="connsiteX2" fmla="*/ 890087 w 890087"/>
              <a:gd name="connsiteY2" fmla="*/ 737221 h 1478139"/>
              <a:gd name="connsiteX3" fmla="*/ 81802 w 890087"/>
              <a:gd name="connsiteY3" fmla="*/ 1474068 h 1478139"/>
              <a:gd name="connsiteX4" fmla="*/ 63629 w 890087"/>
              <a:gd name="connsiteY4" fmla="*/ 817120 h 1478139"/>
              <a:gd name="connsiteX0" fmla="*/ 48141 w 874599"/>
              <a:gd name="connsiteY0" fmla="*/ 817120 h 1479251"/>
              <a:gd name="connsiteX1" fmla="*/ 66314 w 874599"/>
              <a:gd name="connsiteY1" fmla="*/ 374 h 1479251"/>
              <a:gd name="connsiteX2" fmla="*/ 874599 w 874599"/>
              <a:gd name="connsiteY2" fmla="*/ 737221 h 1479251"/>
              <a:gd name="connsiteX3" fmla="*/ 66314 w 874599"/>
              <a:gd name="connsiteY3" fmla="*/ 1474068 h 1479251"/>
              <a:gd name="connsiteX4" fmla="*/ 48141 w 874599"/>
              <a:gd name="connsiteY4" fmla="*/ 817120 h 147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4599" h="1479251">
                <a:moveTo>
                  <a:pt x="48141" y="817120"/>
                </a:moveTo>
                <a:cubicBezTo>
                  <a:pt x="48141" y="108330"/>
                  <a:pt x="-71429" y="13691"/>
                  <a:pt x="66314" y="374"/>
                </a:cubicBezTo>
                <a:cubicBezTo>
                  <a:pt x="204057" y="-12943"/>
                  <a:pt x="874599" y="330272"/>
                  <a:pt x="874599" y="737221"/>
                </a:cubicBezTo>
                <a:cubicBezTo>
                  <a:pt x="874599" y="1144170"/>
                  <a:pt x="204057" y="1460752"/>
                  <a:pt x="66314" y="1474068"/>
                </a:cubicBezTo>
                <a:cubicBezTo>
                  <a:pt x="-71429" y="1487385"/>
                  <a:pt x="48141" y="1525910"/>
                  <a:pt x="48141" y="81712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1741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7F263-3A28-4A43-BD5C-83322BDF7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time is </a:t>
            </a:r>
            <a:r>
              <a:rPr lang="nl-NL" b="1" dirty="0" err="1"/>
              <a:t>it</a:t>
            </a:r>
            <a:r>
              <a:rPr lang="nl-NL" b="1" dirty="0"/>
              <a:t>?</a:t>
            </a: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41523492-E53B-4631-A038-6394DA692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05" t="62299" r="34995" b="13626"/>
          <a:stretch/>
        </p:blipFill>
        <p:spPr bwMode="auto">
          <a:xfrm>
            <a:off x="4440315" y="1730123"/>
            <a:ext cx="3311370" cy="339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75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7F263-3A28-4A43-BD5C-83322BDF7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time is </a:t>
            </a:r>
            <a:r>
              <a:rPr lang="nl-NL" b="1" dirty="0" err="1"/>
              <a:t>it</a:t>
            </a:r>
            <a:r>
              <a:rPr lang="nl-NL" b="1" dirty="0"/>
              <a:t>?</a:t>
            </a: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41523492-E53B-4631-A038-6394DA692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2" t="72" r="34258" b="74973"/>
          <a:stretch/>
        </p:blipFill>
        <p:spPr bwMode="auto">
          <a:xfrm>
            <a:off x="4321009" y="1690688"/>
            <a:ext cx="3549982" cy="358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054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7F263-3A28-4A43-BD5C-83322BDF7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time is </a:t>
            </a:r>
            <a:r>
              <a:rPr lang="nl-NL" b="1" dirty="0" err="1"/>
              <a:t>it</a:t>
            </a:r>
            <a:r>
              <a:rPr lang="nl-NL" b="1" dirty="0"/>
              <a:t>?</a:t>
            </a: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41523492-E53B-4631-A038-6394DA692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0" t="-131" b="76056"/>
          <a:stretch/>
        </p:blipFill>
        <p:spPr bwMode="auto">
          <a:xfrm>
            <a:off x="4367814" y="1746390"/>
            <a:ext cx="3699524" cy="336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447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7F263-3A28-4A43-BD5C-83322BDF7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time is </a:t>
            </a:r>
            <a:r>
              <a:rPr lang="nl-NL" b="1" dirty="0" err="1"/>
              <a:t>it</a:t>
            </a:r>
            <a:r>
              <a:rPr lang="nl-NL" b="1" dirty="0"/>
              <a:t>?</a:t>
            </a: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41523492-E53B-4631-A038-6394DA692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42" b="74754"/>
          <a:stretch/>
        </p:blipFill>
        <p:spPr bwMode="auto">
          <a:xfrm>
            <a:off x="3881819" y="1690688"/>
            <a:ext cx="4038357" cy="362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7F263-3A28-4A43-BD5C-83322BDF7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time is </a:t>
            </a:r>
            <a:r>
              <a:rPr lang="nl-NL" b="1" dirty="0" err="1"/>
              <a:t>it</a:t>
            </a:r>
            <a:r>
              <a:rPr lang="nl-NL" b="1" dirty="0"/>
              <a:t>?</a:t>
            </a: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41523492-E53B-4631-A038-6394DA692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7" t="62096" r="2169" b="12402"/>
          <a:stretch/>
        </p:blipFill>
        <p:spPr bwMode="auto">
          <a:xfrm>
            <a:off x="4465468" y="1690688"/>
            <a:ext cx="3391270" cy="356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2161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E51F79-0911-4316-BD0D-8DD4ABB862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DF7B02-360B-42D5-AF12-54ABA64E7087}">
  <ds:schemaRefs>
    <ds:schemaRef ds:uri="http://schemas.openxmlformats.org/package/2006/metadata/core-properties"/>
    <ds:schemaRef ds:uri="cb669cbd-b26b-401e-9d26-231ede511dff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4ed492c5-460a-4161-bd18-c2e32186d982"/>
  </ds:schemaRefs>
</ds:datastoreItem>
</file>

<file path=customXml/itemProps3.xml><?xml version="1.0" encoding="utf-8"?>
<ds:datastoreItem xmlns:ds="http://schemas.openxmlformats.org/officeDocument/2006/customXml" ds:itemID="{6DDFFDD1-9EA0-487A-8607-914B7E3D94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29</Words>
  <Application>Microsoft Office PowerPoint</Application>
  <PresentationFormat>Breedbeeld</PresentationFormat>
  <Paragraphs>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Aharoni</vt:lpstr>
      <vt:lpstr>Arial</vt:lpstr>
      <vt:lpstr>Calibri</vt:lpstr>
      <vt:lpstr>Calibri Light</vt:lpstr>
      <vt:lpstr>Kantoorthema</vt:lpstr>
      <vt:lpstr>Telling time</vt:lpstr>
      <vt:lpstr>Clockwise</vt:lpstr>
      <vt:lpstr>PowerPoint-presentatie</vt:lpstr>
      <vt:lpstr>PowerPoint-presentatie</vt:lpstr>
      <vt:lpstr>What time is it?</vt:lpstr>
      <vt:lpstr>What time is it?</vt:lpstr>
      <vt:lpstr>What time is it?</vt:lpstr>
      <vt:lpstr>What time is it?</vt:lpstr>
      <vt:lpstr>What time is it?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Telling time</dc:title>
  <dc:creator>Schot, R.L.J.</dc:creator>
  <cp:lastModifiedBy>Schot, R.L.J.</cp:lastModifiedBy>
  <cp:revision>1</cp:revision>
  <dcterms:created xsi:type="dcterms:W3CDTF">2020-11-03T13:32:58Z</dcterms:created>
  <dcterms:modified xsi:type="dcterms:W3CDTF">2020-11-04T09:51:23Z</dcterms:modified>
</cp:coreProperties>
</file>