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7" r:id="rId5"/>
    <p:sldId id="258" r:id="rId6"/>
    <p:sldId id="266" r:id="rId7"/>
    <p:sldId id="267" r:id="rId8"/>
    <p:sldId id="268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C6442E-2969-4043-86BD-A1A6D88623F3}" v="34" dt="2020-06-16T13:13:57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BFC6442E-2969-4043-86BD-A1A6D88623F3}"/>
    <pc:docChg chg="undo custSel addSld delSld modSld sldOrd">
      <pc:chgData name="Schot, R.L.J." userId="809a0d5f-f967-4cd2-9a01-7625662a00b2" providerId="ADAL" clId="{BFC6442E-2969-4043-86BD-A1A6D88623F3}" dt="2020-06-17T08:12:00.395" v="745" actId="113"/>
      <pc:docMkLst>
        <pc:docMk/>
      </pc:docMkLst>
      <pc:sldChg chg="del">
        <pc:chgData name="Schot, R.L.J." userId="809a0d5f-f967-4cd2-9a01-7625662a00b2" providerId="ADAL" clId="{BFC6442E-2969-4043-86BD-A1A6D88623F3}" dt="2020-06-16T12:59:52.411" v="66" actId="2696"/>
        <pc:sldMkLst>
          <pc:docMk/>
          <pc:sldMk cId="1474589644" sldId="259"/>
        </pc:sldMkLst>
      </pc:sldChg>
      <pc:sldChg chg="addSp modSp mod setBg">
        <pc:chgData name="Schot, R.L.J." userId="809a0d5f-f967-4cd2-9a01-7625662a00b2" providerId="ADAL" clId="{BFC6442E-2969-4043-86BD-A1A6D88623F3}" dt="2020-06-17T08:12:00.395" v="745" actId="113"/>
        <pc:sldMkLst>
          <pc:docMk/>
          <pc:sldMk cId="3864938545" sldId="260"/>
        </pc:sldMkLst>
        <pc:spChg chg="mod">
          <ac:chgData name="Schot, R.L.J." userId="809a0d5f-f967-4cd2-9a01-7625662a00b2" providerId="ADAL" clId="{BFC6442E-2969-4043-86BD-A1A6D88623F3}" dt="2020-06-17T08:12:00.395" v="745" actId="113"/>
          <ac:spMkLst>
            <pc:docMk/>
            <pc:sldMk cId="3864938545" sldId="260"/>
            <ac:spMk id="2" creationId="{00000000-0000-0000-0000-000000000000}"/>
          </ac:spMkLst>
        </pc:spChg>
        <pc:spChg chg="mod">
          <ac:chgData name="Schot, R.L.J." userId="809a0d5f-f967-4cd2-9a01-7625662a00b2" providerId="ADAL" clId="{BFC6442E-2969-4043-86BD-A1A6D88623F3}" dt="2020-06-16T13:12:29.041" v="712" actId="6549"/>
          <ac:spMkLst>
            <pc:docMk/>
            <pc:sldMk cId="3864938545" sldId="260"/>
            <ac:spMk id="3" creationId="{00000000-0000-0000-0000-000000000000}"/>
          </ac:spMkLst>
        </pc:spChg>
        <pc:spChg chg="add mod">
          <ac:chgData name="Schot, R.L.J." userId="809a0d5f-f967-4cd2-9a01-7625662a00b2" providerId="ADAL" clId="{BFC6442E-2969-4043-86BD-A1A6D88623F3}" dt="2020-06-16T13:12:13.307" v="707" actId="255"/>
          <ac:spMkLst>
            <pc:docMk/>
            <pc:sldMk cId="3864938545" sldId="260"/>
            <ac:spMk id="6" creationId="{C65E8908-772E-4935-AAA4-A69F5B687DCF}"/>
          </ac:spMkLst>
        </pc:spChg>
        <pc:spChg chg="add mod">
          <ac:chgData name="Schot, R.L.J." userId="809a0d5f-f967-4cd2-9a01-7625662a00b2" providerId="ADAL" clId="{BFC6442E-2969-4043-86BD-A1A6D88623F3}" dt="2020-06-16T13:12:16.418" v="708" actId="255"/>
          <ac:spMkLst>
            <pc:docMk/>
            <pc:sldMk cId="3864938545" sldId="260"/>
            <ac:spMk id="7" creationId="{4A3F92C5-C96B-4002-99F1-A8E761857A38}"/>
          </ac:spMkLst>
        </pc:spChg>
        <pc:spChg chg="add mod">
          <ac:chgData name="Schot, R.L.J." userId="809a0d5f-f967-4cd2-9a01-7625662a00b2" providerId="ADAL" clId="{BFC6442E-2969-4043-86BD-A1A6D88623F3}" dt="2020-06-16T13:12:19.629" v="709" actId="255"/>
          <ac:spMkLst>
            <pc:docMk/>
            <pc:sldMk cId="3864938545" sldId="260"/>
            <ac:spMk id="8" creationId="{2E17E4D6-C601-45AE-A2DE-DB8083754ED7}"/>
          </ac:spMkLst>
        </pc:spChg>
        <pc:picChg chg="add mod">
          <ac:chgData name="Schot, R.L.J." userId="809a0d5f-f967-4cd2-9a01-7625662a00b2" providerId="ADAL" clId="{BFC6442E-2969-4043-86BD-A1A6D88623F3}" dt="2020-06-16T13:11:58.508" v="703" actId="1076"/>
          <ac:picMkLst>
            <pc:docMk/>
            <pc:sldMk cId="3864938545" sldId="260"/>
            <ac:picMk id="5" creationId="{CFEE7CAA-8EFE-46DB-80A5-8ECAD830001E}"/>
          </ac:picMkLst>
        </pc:picChg>
      </pc:sldChg>
      <pc:sldChg chg="modSp ord">
        <pc:chgData name="Schot, R.L.J." userId="809a0d5f-f967-4cd2-9a01-7625662a00b2" providerId="ADAL" clId="{BFC6442E-2969-4043-86BD-A1A6D88623F3}" dt="2020-06-16T13:14:13.618" v="741" actId="20577"/>
        <pc:sldMkLst>
          <pc:docMk/>
          <pc:sldMk cId="1604263414" sldId="262"/>
        </pc:sldMkLst>
        <pc:graphicFrameChg chg="mod modGraphic">
          <ac:chgData name="Schot, R.L.J." userId="809a0d5f-f967-4cd2-9a01-7625662a00b2" providerId="ADAL" clId="{BFC6442E-2969-4043-86BD-A1A6D88623F3}" dt="2020-06-16T13:14:13.618" v="741" actId="20577"/>
          <ac:graphicFrameMkLst>
            <pc:docMk/>
            <pc:sldMk cId="1604263414" sldId="262"/>
            <ac:graphicFrameMk id="4" creationId="{00000000-0000-0000-0000-000000000000}"/>
          </ac:graphicFrameMkLst>
        </pc:graphicFrameChg>
      </pc:sldChg>
      <pc:sldChg chg="addSp modSp del">
        <pc:chgData name="Schot, R.L.J." userId="809a0d5f-f967-4cd2-9a01-7625662a00b2" providerId="ADAL" clId="{BFC6442E-2969-4043-86BD-A1A6D88623F3}" dt="2020-06-16T13:06:20.572" v="466" actId="2696"/>
        <pc:sldMkLst>
          <pc:docMk/>
          <pc:sldMk cId="541308972" sldId="263"/>
        </pc:sldMkLst>
        <pc:spChg chg="add mod">
          <ac:chgData name="Schot, R.L.J." userId="809a0d5f-f967-4cd2-9a01-7625662a00b2" providerId="ADAL" clId="{BFC6442E-2969-4043-86BD-A1A6D88623F3}" dt="2020-06-16T13:00:21.712" v="96" actId="255"/>
          <ac:spMkLst>
            <pc:docMk/>
            <pc:sldMk cId="541308972" sldId="263"/>
            <ac:spMk id="2" creationId="{72A62769-62AF-4D94-9210-A3BEAE914946}"/>
          </ac:spMkLst>
        </pc:spChg>
        <pc:graphicFrameChg chg="mod modGraphic">
          <ac:chgData name="Schot, R.L.J." userId="809a0d5f-f967-4cd2-9a01-7625662a00b2" providerId="ADAL" clId="{BFC6442E-2969-4043-86BD-A1A6D88623F3}" dt="2020-06-16T12:55:29.835" v="10" actId="14734"/>
          <ac:graphicFrameMkLst>
            <pc:docMk/>
            <pc:sldMk cId="541308972" sldId="263"/>
            <ac:graphicFrameMk id="4" creationId="{00000000-0000-0000-0000-000000000000}"/>
          </ac:graphicFrameMkLst>
        </pc:graphicFrameChg>
      </pc:sldChg>
      <pc:sldChg chg="modSp del">
        <pc:chgData name="Schot, R.L.J." userId="809a0d5f-f967-4cd2-9a01-7625662a00b2" providerId="ADAL" clId="{BFC6442E-2969-4043-86BD-A1A6D88623F3}" dt="2020-06-16T13:10:14.322" v="649" actId="2696"/>
        <pc:sldMkLst>
          <pc:docMk/>
          <pc:sldMk cId="2124508611" sldId="265"/>
        </pc:sldMkLst>
        <pc:graphicFrameChg chg="mod modGraphic">
          <ac:chgData name="Schot, R.L.J." userId="809a0d5f-f967-4cd2-9a01-7625662a00b2" providerId="ADAL" clId="{BFC6442E-2969-4043-86BD-A1A6D88623F3}" dt="2020-06-16T12:55:50.573" v="15" actId="14100"/>
          <ac:graphicFrameMkLst>
            <pc:docMk/>
            <pc:sldMk cId="2124508611" sldId="265"/>
            <ac:graphicFrameMk id="4" creationId="{00000000-0000-0000-0000-000000000000}"/>
          </ac:graphicFrameMkLst>
        </pc:graphicFrameChg>
      </pc:sldChg>
      <pc:sldChg chg="modSp">
        <pc:chgData name="Schot, R.L.J." userId="809a0d5f-f967-4cd2-9a01-7625662a00b2" providerId="ADAL" clId="{BFC6442E-2969-4043-86BD-A1A6D88623F3}" dt="2020-06-17T07:57:54.341" v="744" actId="14100"/>
        <pc:sldMkLst>
          <pc:docMk/>
          <pc:sldMk cId="2847935918" sldId="266"/>
        </pc:sldMkLst>
        <pc:spChg chg="mod">
          <ac:chgData name="Schot, R.L.J." userId="809a0d5f-f967-4cd2-9a01-7625662a00b2" providerId="ADAL" clId="{BFC6442E-2969-4043-86BD-A1A6D88623F3}" dt="2020-06-16T13:01:06.725" v="104" actId="1076"/>
          <ac:spMkLst>
            <pc:docMk/>
            <pc:sldMk cId="2847935918" sldId="266"/>
            <ac:spMk id="4" creationId="{317DDDB7-070E-4F29-BA9E-5EA884F49D88}"/>
          </ac:spMkLst>
        </pc:spChg>
        <pc:spChg chg="mod">
          <ac:chgData name="Schot, R.L.J." userId="809a0d5f-f967-4cd2-9a01-7625662a00b2" providerId="ADAL" clId="{BFC6442E-2969-4043-86BD-A1A6D88623F3}" dt="2020-06-16T13:00:58.810" v="101" actId="1076"/>
          <ac:spMkLst>
            <pc:docMk/>
            <pc:sldMk cId="2847935918" sldId="266"/>
            <ac:spMk id="5" creationId="{00000000-0000-0000-0000-000000000000}"/>
          </ac:spMkLst>
        </pc:spChg>
        <pc:spChg chg="mod">
          <ac:chgData name="Schot, R.L.J." userId="809a0d5f-f967-4cd2-9a01-7625662a00b2" providerId="ADAL" clId="{BFC6442E-2969-4043-86BD-A1A6D88623F3}" dt="2020-06-16T13:01:04.955" v="103" actId="1076"/>
          <ac:spMkLst>
            <pc:docMk/>
            <pc:sldMk cId="2847935918" sldId="266"/>
            <ac:spMk id="9" creationId="{7A7879E0-EC1C-4128-9E77-45871D1B586F}"/>
          </ac:spMkLst>
        </pc:spChg>
        <pc:spChg chg="mod">
          <ac:chgData name="Schot, R.L.J." userId="809a0d5f-f967-4cd2-9a01-7625662a00b2" providerId="ADAL" clId="{BFC6442E-2969-4043-86BD-A1A6D88623F3}" dt="2020-06-17T07:57:54.341" v="744" actId="14100"/>
          <ac:spMkLst>
            <pc:docMk/>
            <pc:sldMk cId="2847935918" sldId="266"/>
            <ac:spMk id="11" creationId="{F21A8E66-7DD2-42CA-B343-6416302EED78}"/>
          </ac:spMkLst>
        </pc:spChg>
        <pc:spChg chg="mod">
          <ac:chgData name="Schot, R.L.J." userId="809a0d5f-f967-4cd2-9a01-7625662a00b2" providerId="ADAL" clId="{BFC6442E-2969-4043-86BD-A1A6D88623F3}" dt="2020-06-16T13:00:50.109" v="98" actId="1076"/>
          <ac:spMkLst>
            <pc:docMk/>
            <pc:sldMk cId="2847935918" sldId="266"/>
            <ac:spMk id="13" creationId="{C3B34E1D-736F-4077-BE06-7389360005EC}"/>
          </ac:spMkLst>
        </pc:spChg>
      </pc:sldChg>
      <pc:sldChg chg="addSp delSp modSp add delAnim">
        <pc:chgData name="Schot, R.L.J." userId="809a0d5f-f967-4cd2-9a01-7625662a00b2" providerId="ADAL" clId="{BFC6442E-2969-4043-86BD-A1A6D88623F3}" dt="2020-06-16T13:06:11.528" v="465" actId="20577"/>
        <pc:sldMkLst>
          <pc:docMk/>
          <pc:sldMk cId="3533938733" sldId="267"/>
        </pc:sldMkLst>
        <pc:spChg chg="mod">
          <ac:chgData name="Schot, R.L.J." userId="809a0d5f-f967-4cd2-9a01-7625662a00b2" providerId="ADAL" clId="{BFC6442E-2969-4043-86BD-A1A6D88623F3}" dt="2020-06-16T13:01:56.057" v="129" actId="20577"/>
          <ac:spMkLst>
            <pc:docMk/>
            <pc:sldMk cId="3533938733" sldId="267"/>
            <ac:spMk id="2" creationId="{00000000-0000-0000-0000-000000000000}"/>
          </ac:spMkLst>
        </pc:spChg>
        <pc:spChg chg="add mod">
          <ac:chgData name="Schot, R.L.J." userId="809a0d5f-f967-4cd2-9a01-7625662a00b2" providerId="ADAL" clId="{BFC6442E-2969-4043-86BD-A1A6D88623F3}" dt="2020-06-16T13:03:31.514" v="307" actId="113"/>
          <ac:spMkLst>
            <pc:docMk/>
            <pc:sldMk cId="3533938733" sldId="267"/>
            <ac:spMk id="3" creationId="{AC0794A9-53F3-4E89-8AEE-6AF4C5FB9A3B}"/>
          </ac:spMkLst>
        </pc:spChg>
        <pc:spChg chg="del">
          <ac:chgData name="Schot, R.L.J." userId="809a0d5f-f967-4cd2-9a01-7625662a00b2" providerId="ADAL" clId="{BFC6442E-2969-4043-86BD-A1A6D88623F3}" dt="2020-06-16T13:01:49.619" v="113" actId="478"/>
          <ac:spMkLst>
            <pc:docMk/>
            <pc:sldMk cId="3533938733" sldId="267"/>
            <ac:spMk id="4" creationId="{317DDDB7-070E-4F29-BA9E-5EA884F49D88}"/>
          </ac:spMkLst>
        </pc:spChg>
        <pc:spChg chg="del mod">
          <ac:chgData name="Schot, R.L.J." userId="809a0d5f-f967-4cd2-9a01-7625662a00b2" providerId="ADAL" clId="{BFC6442E-2969-4043-86BD-A1A6D88623F3}" dt="2020-06-16T13:01:42.609" v="108"/>
          <ac:spMkLst>
            <pc:docMk/>
            <pc:sldMk cId="3533938733" sldId="267"/>
            <ac:spMk id="5" creationId="{00000000-0000-0000-0000-000000000000}"/>
          </ac:spMkLst>
        </pc:spChg>
        <pc:spChg chg="add mod">
          <ac:chgData name="Schot, R.L.J." userId="809a0d5f-f967-4cd2-9a01-7625662a00b2" providerId="ADAL" clId="{BFC6442E-2969-4043-86BD-A1A6D88623F3}" dt="2020-06-16T13:06:11.528" v="465" actId="20577"/>
          <ac:spMkLst>
            <pc:docMk/>
            <pc:sldMk cId="3533938733" sldId="267"/>
            <ac:spMk id="6" creationId="{34EF14D1-249A-4672-B8F8-D7C9ABBDA11F}"/>
          </ac:spMkLst>
        </pc:spChg>
        <pc:spChg chg="add mod">
          <ac:chgData name="Schot, R.L.J." userId="809a0d5f-f967-4cd2-9a01-7625662a00b2" providerId="ADAL" clId="{BFC6442E-2969-4043-86BD-A1A6D88623F3}" dt="2020-06-16T13:03:33.222" v="308" actId="113"/>
          <ac:spMkLst>
            <pc:docMk/>
            <pc:sldMk cId="3533938733" sldId="267"/>
            <ac:spMk id="7" creationId="{2D4737AF-19D3-4496-874D-DF4FF042299A}"/>
          </ac:spMkLst>
        </pc:spChg>
        <pc:spChg chg="del">
          <ac:chgData name="Schot, R.L.J." userId="809a0d5f-f967-4cd2-9a01-7625662a00b2" providerId="ADAL" clId="{BFC6442E-2969-4043-86BD-A1A6D88623F3}" dt="2020-06-16T13:01:44.649" v="110" actId="478"/>
          <ac:spMkLst>
            <pc:docMk/>
            <pc:sldMk cId="3533938733" sldId="267"/>
            <ac:spMk id="8" creationId="{00000000-0000-0000-0000-000000000000}"/>
          </ac:spMkLst>
        </pc:spChg>
        <pc:spChg chg="del">
          <ac:chgData name="Schot, R.L.J." userId="809a0d5f-f967-4cd2-9a01-7625662a00b2" providerId="ADAL" clId="{BFC6442E-2969-4043-86BD-A1A6D88623F3}" dt="2020-06-16T13:01:48.113" v="112" actId="478"/>
          <ac:spMkLst>
            <pc:docMk/>
            <pc:sldMk cId="3533938733" sldId="267"/>
            <ac:spMk id="9" creationId="{7A7879E0-EC1C-4128-9E77-45871D1B586F}"/>
          </ac:spMkLst>
        </pc:spChg>
        <pc:spChg chg="del">
          <ac:chgData name="Schot, R.L.J." userId="809a0d5f-f967-4cd2-9a01-7625662a00b2" providerId="ADAL" clId="{BFC6442E-2969-4043-86BD-A1A6D88623F3}" dt="2020-06-16T13:01:50.972" v="114" actId="478"/>
          <ac:spMkLst>
            <pc:docMk/>
            <pc:sldMk cId="3533938733" sldId="267"/>
            <ac:spMk id="10" creationId="{78DB7035-5255-450C-8595-76F25FA59ECC}"/>
          </ac:spMkLst>
        </pc:spChg>
        <pc:spChg chg="del">
          <ac:chgData name="Schot, R.L.J." userId="809a0d5f-f967-4cd2-9a01-7625662a00b2" providerId="ADAL" clId="{BFC6442E-2969-4043-86BD-A1A6D88623F3}" dt="2020-06-16T13:01:46.678" v="111" actId="478"/>
          <ac:spMkLst>
            <pc:docMk/>
            <pc:sldMk cId="3533938733" sldId="267"/>
            <ac:spMk id="11" creationId="{F21A8E66-7DD2-42CA-B343-6416302EED78}"/>
          </ac:spMkLst>
        </pc:spChg>
        <pc:spChg chg="add mod">
          <ac:chgData name="Schot, R.L.J." userId="809a0d5f-f967-4cd2-9a01-7625662a00b2" providerId="ADAL" clId="{BFC6442E-2969-4043-86BD-A1A6D88623F3}" dt="2020-06-16T13:04:39.222" v="423" actId="114"/>
          <ac:spMkLst>
            <pc:docMk/>
            <pc:sldMk cId="3533938733" sldId="267"/>
            <ac:spMk id="12" creationId="{24A81A5A-9372-41CA-A587-75A8EE4E2414}"/>
          </ac:spMkLst>
        </pc:spChg>
        <pc:spChg chg="del">
          <ac:chgData name="Schot, R.L.J." userId="809a0d5f-f967-4cd2-9a01-7625662a00b2" providerId="ADAL" clId="{BFC6442E-2969-4043-86BD-A1A6D88623F3}" dt="2020-06-16T13:01:43.498" v="109" actId="478"/>
          <ac:spMkLst>
            <pc:docMk/>
            <pc:sldMk cId="3533938733" sldId="267"/>
            <ac:spMk id="13" creationId="{C3B34E1D-736F-4077-BE06-7389360005EC}"/>
          </ac:spMkLst>
        </pc:spChg>
        <pc:picChg chg="add mod modCrop">
          <ac:chgData name="Schot, R.L.J." userId="809a0d5f-f967-4cd2-9a01-7625662a00b2" providerId="ADAL" clId="{BFC6442E-2969-4043-86BD-A1A6D88623F3}" dt="2020-06-16T13:06:04.219" v="438" actId="1076"/>
          <ac:picMkLst>
            <pc:docMk/>
            <pc:sldMk cId="3533938733" sldId="267"/>
            <ac:picMk id="15" creationId="{FA5F3664-B188-4C07-A569-C2EC95098189}"/>
          </ac:picMkLst>
        </pc:picChg>
        <pc:picChg chg="del">
          <ac:chgData name="Schot, R.L.J." userId="809a0d5f-f967-4cd2-9a01-7625662a00b2" providerId="ADAL" clId="{BFC6442E-2969-4043-86BD-A1A6D88623F3}" dt="2020-06-16T13:01:52.038" v="115" actId="478"/>
          <ac:picMkLst>
            <pc:docMk/>
            <pc:sldMk cId="3533938733" sldId="267"/>
            <ac:picMk id="1026" creationId="{A8C5CE4C-3AA8-4A4A-B045-3641B5501666}"/>
          </ac:picMkLst>
        </pc:picChg>
      </pc:sldChg>
      <pc:sldChg chg="addSp delSp modSp add">
        <pc:chgData name="Schot, R.L.J." userId="809a0d5f-f967-4cd2-9a01-7625662a00b2" providerId="ADAL" clId="{BFC6442E-2969-4043-86BD-A1A6D88623F3}" dt="2020-06-16T13:12:41.311" v="713" actId="113"/>
        <pc:sldMkLst>
          <pc:docMk/>
          <pc:sldMk cId="2636630380" sldId="268"/>
        </pc:sldMkLst>
        <pc:spChg chg="mod">
          <ac:chgData name="Schot, R.L.J." userId="809a0d5f-f967-4cd2-9a01-7625662a00b2" providerId="ADAL" clId="{BFC6442E-2969-4043-86BD-A1A6D88623F3}" dt="2020-06-16T13:12:41.311" v="713" actId="113"/>
          <ac:spMkLst>
            <pc:docMk/>
            <pc:sldMk cId="2636630380" sldId="268"/>
            <ac:spMk id="2" creationId="{A59E967C-AA89-4A3E-B1F0-90D20D90E873}"/>
          </ac:spMkLst>
        </pc:spChg>
        <pc:spChg chg="mod">
          <ac:chgData name="Schot, R.L.J." userId="809a0d5f-f967-4cd2-9a01-7625662a00b2" providerId="ADAL" clId="{BFC6442E-2969-4043-86BD-A1A6D88623F3}" dt="2020-06-16T13:08:48.759" v="597" actId="14100"/>
          <ac:spMkLst>
            <pc:docMk/>
            <pc:sldMk cId="2636630380" sldId="268"/>
            <ac:spMk id="3" creationId="{F183C62E-3F56-4E18-B9F3-56B119C9DF1C}"/>
          </ac:spMkLst>
        </pc:spChg>
        <pc:spChg chg="mod">
          <ac:chgData name="Schot, R.L.J." userId="809a0d5f-f967-4cd2-9a01-7625662a00b2" providerId="ADAL" clId="{BFC6442E-2969-4043-86BD-A1A6D88623F3}" dt="2020-06-16T13:10:22.469" v="650" actId="113"/>
          <ac:spMkLst>
            <pc:docMk/>
            <pc:sldMk cId="2636630380" sldId="268"/>
            <ac:spMk id="4" creationId="{6C2041B0-FAF1-44D6-99A5-D5188ADD2AFF}"/>
          </ac:spMkLst>
        </pc:spChg>
        <pc:spChg chg="mod">
          <ac:chgData name="Schot, R.L.J." userId="809a0d5f-f967-4cd2-9a01-7625662a00b2" providerId="ADAL" clId="{BFC6442E-2969-4043-86BD-A1A6D88623F3}" dt="2020-06-16T13:08:55.859" v="599" actId="14100"/>
          <ac:spMkLst>
            <pc:docMk/>
            <pc:sldMk cId="2636630380" sldId="268"/>
            <ac:spMk id="5" creationId="{E6BCFDBB-EB5C-4158-B01C-C2941A69EA68}"/>
          </ac:spMkLst>
        </pc:spChg>
        <pc:spChg chg="mod">
          <ac:chgData name="Schot, R.L.J." userId="809a0d5f-f967-4cd2-9a01-7625662a00b2" providerId="ADAL" clId="{BFC6442E-2969-4043-86BD-A1A6D88623F3}" dt="2020-06-16T13:11:07.418" v="695" actId="6549"/>
          <ac:spMkLst>
            <pc:docMk/>
            <pc:sldMk cId="2636630380" sldId="268"/>
            <ac:spMk id="6" creationId="{A30253D2-B440-4962-AE6D-A00AB9E2CEEE}"/>
          </ac:spMkLst>
        </pc:spChg>
        <pc:spChg chg="add del mod">
          <ac:chgData name="Schot, R.L.J." userId="809a0d5f-f967-4cd2-9a01-7625662a00b2" providerId="ADAL" clId="{BFC6442E-2969-4043-86BD-A1A6D88623F3}" dt="2020-06-16T13:09:50.598" v="639" actId="478"/>
          <ac:spMkLst>
            <pc:docMk/>
            <pc:sldMk cId="2636630380" sldId="268"/>
            <ac:spMk id="7" creationId="{F4C9F830-7786-4D30-A7BA-3C5B66B628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171D5-3D04-440D-AF0A-AC9C1855E5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328D5-26BE-4DF1-9FE8-7383813E86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054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2E37B-C9EA-49B6-B990-4A8DD402D3C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109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099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078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9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27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0602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376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008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034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83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751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9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37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16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10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39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374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3910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ABCC3A8-043F-41AF-98C6-901D0D82848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C7144AD-7D1E-45AF-B379-15E4E74EB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4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007145" y="1241266"/>
            <a:ext cx="4535926" cy="315375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Adverbs and Adjectives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007145" y="4591665"/>
            <a:ext cx="4535926" cy="1622322"/>
          </a:xfrm>
        </p:spPr>
        <p:txBody>
          <a:bodyPr>
            <a:normAutofit/>
          </a:bodyPr>
          <a:lstStyle/>
          <a:p>
            <a:r>
              <a:rPr lang="nl-NL"/>
              <a:t>Notes 4.3</a:t>
            </a:r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7E2D86BB-893F-471B-AD66-50E01777C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3" y="396837"/>
            <a:ext cx="6451503" cy="6058999"/>
            <a:chOff x="423333" y="396837"/>
            <a:chExt cx="6451503" cy="6058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1E3F80D-79C6-468A-83E4-3FEA58556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3" y="402165"/>
              <a:ext cx="522933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09504C1-96CE-44B4-8DF0-613CF9D1DA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F299836-4C10-4395-B386-C0FA537C41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F710BF91-7F8C-4D80-88A0-4998D8CC48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7252" y="1114621"/>
            <a:ext cx="4628758" cy="462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0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989296" cy="706964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Describe</a:t>
            </a:r>
            <a:r>
              <a:rPr lang="nl-NL" b="1" dirty="0"/>
              <a:t> the </a:t>
            </a:r>
            <a:r>
              <a:rPr lang="nl-NL" b="1" dirty="0" err="1"/>
              <a:t>following</a:t>
            </a:r>
            <a:r>
              <a:rPr lang="nl-NL" b="1" dirty="0"/>
              <a:t> </a:t>
            </a:r>
            <a:r>
              <a:rPr lang="nl-NL" b="1" dirty="0" err="1"/>
              <a:t>nouns</a:t>
            </a:r>
            <a:r>
              <a:rPr lang="nl-NL" b="1" dirty="0"/>
              <a:t>, </a:t>
            </a:r>
            <a:r>
              <a:rPr lang="nl-NL" b="1" dirty="0" err="1"/>
              <a:t>verbs</a:t>
            </a:r>
            <a:r>
              <a:rPr lang="nl-NL" b="1" dirty="0"/>
              <a:t> or </a:t>
            </a:r>
            <a:r>
              <a:rPr lang="nl-NL" b="1" dirty="0" err="1"/>
              <a:t>sentences</a:t>
            </a:r>
            <a:endParaRPr lang="nl-NL" b="1" dirty="0"/>
          </a:p>
        </p:txBody>
      </p:sp>
      <p:sp>
        <p:nvSpPr>
          <p:cNvPr id="8" name="Ovale toelichting 7"/>
          <p:cNvSpPr/>
          <p:nvPr/>
        </p:nvSpPr>
        <p:spPr>
          <a:xfrm>
            <a:off x="7536160" y="5013176"/>
            <a:ext cx="2448272" cy="504056"/>
          </a:xfrm>
          <a:prstGeom prst="wedgeEllipseCallout">
            <a:avLst>
              <a:gd name="adj1" fmla="val -45421"/>
              <a:gd name="adj2" fmla="val -11162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156001" y="2930901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/>
              <a:t>That</a:t>
            </a:r>
            <a:r>
              <a:rPr lang="nl-NL" sz="2000" b="1" dirty="0"/>
              <a:t> lady </a:t>
            </a:r>
            <a:r>
              <a:rPr lang="nl-NL" sz="2000" dirty="0"/>
              <a:t>is ……………….</a:t>
            </a:r>
          </a:p>
          <a:p>
            <a:endParaRPr lang="nl-NL" sz="2000" dirty="0"/>
          </a:p>
          <a:p>
            <a:r>
              <a:rPr lang="nl-NL" sz="2000" b="1" dirty="0"/>
              <a:t>The movie </a:t>
            </a:r>
            <a:r>
              <a:rPr lang="nl-NL" sz="2000" dirty="0"/>
              <a:t>we </a:t>
            </a:r>
            <a:r>
              <a:rPr lang="nl-NL" sz="2000" dirty="0" err="1"/>
              <a:t>saw</a:t>
            </a:r>
            <a:r>
              <a:rPr lang="nl-NL" sz="2000" dirty="0"/>
              <a:t> last </a:t>
            </a:r>
            <a:r>
              <a:rPr lang="nl-NL" sz="2000" dirty="0" err="1"/>
              <a:t>night</a:t>
            </a:r>
            <a:r>
              <a:rPr lang="nl-NL" sz="2000" dirty="0"/>
              <a:t> was ………….</a:t>
            </a:r>
          </a:p>
          <a:p>
            <a:endParaRPr lang="nl-NL" sz="2000" dirty="0"/>
          </a:p>
          <a:p>
            <a:r>
              <a:rPr lang="nl-NL" sz="2000" dirty="0"/>
              <a:t>He </a:t>
            </a:r>
            <a:r>
              <a:rPr lang="nl-NL" sz="2000" b="1" dirty="0" err="1"/>
              <a:t>spoke</a:t>
            </a:r>
            <a:r>
              <a:rPr lang="nl-NL" sz="2000" dirty="0"/>
              <a:t> ………………………..</a:t>
            </a:r>
          </a:p>
          <a:p>
            <a:endParaRPr lang="nl-NL" sz="2000" dirty="0"/>
          </a:p>
          <a:p>
            <a:r>
              <a:rPr lang="nl-NL" sz="2000" dirty="0" err="1"/>
              <a:t>She</a:t>
            </a:r>
            <a:r>
              <a:rPr lang="nl-NL" sz="2000" dirty="0"/>
              <a:t> is Spanish, </a:t>
            </a:r>
            <a:r>
              <a:rPr lang="nl-NL" sz="2000" dirty="0" err="1"/>
              <a:t>that’s</a:t>
            </a:r>
            <a:r>
              <a:rPr lang="nl-NL" sz="2000" dirty="0"/>
              <a:t> </a:t>
            </a:r>
            <a:r>
              <a:rPr lang="nl-NL" sz="2000" dirty="0" err="1"/>
              <a:t>why</a:t>
            </a:r>
            <a:r>
              <a:rPr lang="nl-NL" sz="2000" dirty="0"/>
              <a:t> </a:t>
            </a:r>
            <a:r>
              <a:rPr lang="nl-NL" sz="2000" dirty="0" err="1"/>
              <a:t>she</a:t>
            </a:r>
            <a:r>
              <a:rPr lang="nl-NL" sz="2000" dirty="0"/>
              <a:t> </a:t>
            </a:r>
            <a:r>
              <a:rPr lang="nl-NL" sz="2000" dirty="0" err="1"/>
              <a:t>speaks</a:t>
            </a:r>
            <a:r>
              <a:rPr lang="nl-NL" sz="2000" dirty="0"/>
              <a:t> Spanish …………….. </a:t>
            </a:r>
            <a:r>
              <a:rPr lang="nl-NL" sz="2000" b="1" dirty="0"/>
              <a:t>well</a:t>
            </a:r>
          </a:p>
          <a:p>
            <a:endParaRPr lang="nl-NL" sz="2000" dirty="0"/>
          </a:p>
          <a:p>
            <a:r>
              <a:rPr lang="nl-NL" sz="2000" dirty="0"/>
              <a:t>……………………, </a:t>
            </a:r>
            <a:r>
              <a:rPr lang="nl-NL" sz="2000" b="1" dirty="0"/>
              <a:t>we </a:t>
            </a:r>
            <a:r>
              <a:rPr lang="nl-NL" sz="2000" b="1" dirty="0" err="1"/>
              <a:t>were</a:t>
            </a:r>
            <a:r>
              <a:rPr lang="nl-NL" sz="2000" b="1" dirty="0"/>
              <a:t> late </a:t>
            </a:r>
            <a:r>
              <a:rPr lang="nl-NL" sz="2000" b="1" dirty="0" err="1"/>
              <a:t>for</a:t>
            </a:r>
            <a:r>
              <a:rPr lang="nl-NL" sz="2000" b="1" dirty="0"/>
              <a:t> the game</a:t>
            </a:r>
          </a:p>
          <a:p>
            <a:endParaRPr lang="nl-NL" dirty="0"/>
          </a:p>
        </p:txBody>
      </p:sp>
      <p:pic>
        <p:nvPicPr>
          <p:cNvPr id="1026" name="Picture 2" descr="ᐈ Old ladies cartoons stock animated, Royalty Free old lady ...">
            <a:extLst>
              <a:ext uri="{FF2B5EF4-FFF2-40B4-BE49-F238E27FC236}">
                <a16:creationId xmlns:a16="http://schemas.microsoft.com/office/drawing/2014/main" id="{A8C5CE4C-3AA8-4A4A-B045-3641B550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99" y="337410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9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846421" cy="706964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Describe</a:t>
            </a:r>
            <a:r>
              <a:rPr lang="nl-NL" b="1" dirty="0"/>
              <a:t> the </a:t>
            </a:r>
            <a:r>
              <a:rPr lang="nl-NL" b="1" dirty="0" err="1"/>
              <a:t>following</a:t>
            </a:r>
            <a:r>
              <a:rPr lang="nl-NL" b="1" dirty="0"/>
              <a:t> </a:t>
            </a:r>
            <a:r>
              <a:rPr lang="nl-NL" b="1" dirty="0" err="1"/>
              <a:t>nouns</a:t>
            </a:r>
            <a:r>
              <a:rPr lang="nl-NL" b="1" dirty="0"/>
              <a:t>, </a:t>
            </a:r>
            <a:r>
              <a:rPr lang="nl-NL" b="1" dirty="0" err="1"/>
              <a:t>verbs</a:t>
            </a:r>
            <a:r>
              <a:rPr lang="nl-NL" b="1" dirty="0"/>
              <a:t> or </a:t>
            </a:r>
            <a:r>
              <a:rPr lang="nl-NL" b="1" dirty="0" err="1"/>
              <a:t>sentences</a:t>
            </a:r>
            <a:endParaRPr lang="nl-NL" b="1" dirty="0"/>
          </a:p>
        </p:txBody>
      </p:sp>
      <p:sp>
        <p:nvSpPr>
          <p:cNvPr id="8" name="Ovale toelichting 7"/>
          <p:cNvSpPr/>
          <p:nvPr/>
        </p:nvSpPr>
        <p:spPr>
          <a:xfrm>
            <a:off x="7536160" y="5013176"/>
            <a:ext cx="2448272" cy="504056"/>
          </a:xfrm>
          <a:prstGeom prst="wedgeEllipseCallout">
            <a:avLst>
              <a:gd name="adj1" fmla="val -45421"/>
              <a:gd name="adj2" fmla="val -11162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3105798" y="2510767"/>
            <a:ext cx="8496300" cy="418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dirty="0" err="1"/>
              <a:t>That</a:t>
            </a:r>
            <a:r>
              <a:rPr lang="nl-NL" sz="2000" dirty="0"/>
              <a:t> lady is </a:t>
            </a:r>
            <a:r>
              <a:rPr lang="nl-NL" sz="2000" b="1" dirty="0" err="1"/>
              <a:t>sweet</a:t>
            </a:r>
            <a:r>
              <a:rPr lang="nl-NL" sz="2000" b="1" dirty="0"/>
              <a:t>/</a:t>
            </a:r>
            <a:r>
              <a:rPr lang="nl-NL" sz="2000" b="1" dirty="0" err="1"/>
              <a:t>old</a:t>
            </a:r>
            <a:endParaRPr lang="nl-NL" sz="2000" b="1" dirty="0"/>
          </a:p>
          <a:p>
            <a:pPr>
              <a:lnSpc>
                <a:spcPct val="150000"/>
              </a:lnSpc>
            </a:pPr>
            <a:endParaRPr lang="nl-NL" sz="2000" dirty="0"/>
          </a:p>
          <a:p>
            <a:pPr>
              <a:lnSpc>
                <a:spcPct val="150000"/>
              </a:lnSpc>
            </a:pPr>
            <a:r>
              <a:rPr lang="nl-NL" sz="2000" dirty="0"/>
              <a:t>The movie we </a:t>
            </a:r>
            <a:r>
              <a:rPr lang="nl-NL" sz="2000" dirty="0" err="1"/>
              <a:t>saw</a:t>
            </a:r>
            <a:r>
              <a:rPr lang="nl-NL" sz="2000" dirty="0"/>
              <a:t> last </a:t>
            </a:r>
            <a:r>
              <a:rPr lang="nl-NL" sz="2000" dirty="0" err="1"/>
              <a:t>night</a:t>
            </a:r>
            <a:r>
              <a:rPr lang="nl-NL" sz="2000" dirty="0"/>
              <a:t> was </a:t>
            </a:r>
            <a:r>
              <a:rPr lang="nl-NL" sz="2000" b="1" dirty="0" err="1"/>
              <a:t>awful</a:t>
            </a:r>
            <a:r>
              <a:rPr lang="nl-NL" sz="2000" b="1" dirty="0"/>
              <a:t>/</a:t>
            </a:r>
            <a:r>
              <a:rPr lang="nl-NL" sz="2000" b="1" dirty="0" err="1"/>
              <a:t>great</a:t>
            </a:r>
            <a:r>
              <a:rPr lang="nl-NL" sz="2000" b="1" dirty="0"/>
              <a:t>/</a:t>
            </a:r>
            <a:r>
              <a:rPr lang="nl-NL" sz="2000" b="1" dirty="0" err="1"/>
              <a:t>amazing</a:t>
            </a:r>
            <a:endParaRPr lang="nl-NL" sz="2000" b="1" dirty="0"/>
          </a:p>
          <a:p>
            <a:pPr>
              <a:lnSpc>
                <a:spcPct val="150000"/>
              </a:lnSpc>
            </a:pPr>
            <a:endParaRPr lang="nl-NL" sz="2000" dirty="0"/>
          </a:p>
          <a:p>
            <a:pPr>
              <a:lnSpc>
                <a:spcPct val="150000"/>
              </a:lnSpc>
            </a:pPr>
            <a:r>
              <a:rPr lang="nl-NL" sz="2000" dirty="0"/>
              <a:t>He </a:t>
            </a:r>
            <a:r>
              <a:rPr lang="nl-NL" sz="2000" dirty="0" err="1"/>
              <a:t>spoke</a:t>
            </a:r>
            <a:r>
              <a:rPr lang="nl-NL" sz="2000" dirty="0"/>
              <a:t> </a:t>
            </a:r>
            <a:r>
              <a:rPr lang="nl-NL" sz="2000" b="1" dirty="0" err="1"/>
              <a:t>quietly</a:t>
            </a:r>
            <a:r>
              <a:rPr lang="nl-NL" sz="2000" b="1" dirty="0"/>
              <a:t> / </a:t>
            </a:r>
            <a:r>
              <a:rPr lang="nl-NL" sz="2000" b="1" dirty="0" err="1"/>
              <a:t>quickly</a:t>
            </a:r>
            <a:endParaRPr lang="nl-NL" sz="2000" b="1" dirty="0"/>
          </a:p>
          <a:p>
            <a:pPr>
              <a:lnSpc>
                <a:spcPct val="150000"/>
              </a:lnSpc>
            </a:pPr>
            <a:endParaRPr lang="nl-NL" sz="2000" dirty="0"/>
          </a:p>
          <a:p>
            <a:pPr>
              <a:lnSpc>
                <a:spcPct val="150000"/>
              </a:lnSpc>
            </a:pPr>
            <a:r>
              <a:rPr lang="nl-NL" sz="2000" dirty="0" err="1"/>
              <a:t>She</a:t>
            </a:r>
            <a:r>
              <a:rPr lang="nl-NL" sz="2000" dirty="0"/>
              <a:t> is Spanish, </a:t>
            </a:r>
            <a:r>
              <a:rPr lang="nl-NL" sz="2000" dirty="0" err="1"/>
              <a:t>that’s</a:t>
            </a:r>
            <a:r>
              <a:rPr lang="nl-NL" sz="2000" dirty="0"/>
              <a:t> </a:t>
            </a:r>
            <a:r>
              <a:rPr lang="nl-NL" sz="2000" dirty="0" err="1"/>
              <a:t>why</a:t>
            </a:r>
            <a:r>
              <a:rPr lang="nl-NL" sz="2000" dirty="0"/>
              <a:t> </a:t>
            </a:r>
            <a:r>
              <a:rPr lang="nl-NL" sz="2000" dirty="0" err="1"/>
              <a:t>she</a:t>
            </a:r>
            <a:r>
              <a:rPr lang="nl-NL" sz="2000" dirty="0"/>
              <a:t> </a:t>
            </a:r>
            <a:r>
              <a:rPr lang="nl-NL" sz="2000" dirty="0" err="1"/>
              <a:t>speaks</a:t>
            </a:r>
            <a:r>
              <a:rPr lang="nl-NL" sz="2000" dirty="0"/>
              <a:t> Spanish </a:t>
            </a:r>
            <a:r>
              <a:rPr lang="nl-NL" sz="2000" b="1" dirty="0" err="1"/>
              <a:t>extremely</a:t>
            </a:r>
            <a:r>
              <a:rPr lang="nl-NL" sz="2000" b="1" dirty="0"/>
              <a:t> / </a:t>
            </a:r>
            <a:r>
              <a:rPr lang="nl-NL" sz="2000" b="1" dirty="0" err="1"/>
              <a:t>very</a:t>
            </a:r>
            <a:r>
              <a:rPr lang="nl-NL" sz="2000" b="1" dirty="0"/>
              <a:t> </a:t>
            </a:r>
            <a:r>
              <a:rPr lang="nl-NL" sz="2000" dirty="0"/>
              <a:t>well</a:t>
            </a:r>
          </a:p>
          <a:p>
            <a:pPr>
              <a:lnSpc>
                <a:spcPct val="150000"/>
              </a:lnSpc>
            </a:pPr>
            <a:br>
              <a:rPr lang="nl-NL" sz="2000" b="1" dirty="0"/>
            </a:br>
            <a:r>
              <a:rPr lang="nl-NL" sz="2000" b="1" dirty="0" err="1"/>
              <a:t>Unfortunately</a:t>
            </a:r>
            <a:r>
              <a:rPr lang="nl-NL" sz="2000" b="1" dirty="0"/>
              <a:t>, </a:t>
            </a:r>
            <a:r>
              <a:rPr lang="nl-NL" sz="2000" dirty="0"/>
              <a:t>we </a:t>
            </a:r>
            <a:r>
              <a:rPr lang="nl-NL" sz="2000" dirty="0" err="1"/>
              <a:t>were</a:t>
            </a:r>
            <a:r>
              <a:rPr lang="nl-NL" sz="2000" dirty="0"/>
              <a:t> late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game</a:t>
            </a:r>
            <a:endParaRPr lang="nl-NL" dirty="0"/>
          </a:p>
        </p:txBody>
      </p:sp>
      <p:pic>
        <p:nvPicPr>
          <p:cNvPr id="1026" name="Picture 2" descr="ᐈ Old ladies cartoons stock animated, Royalty Free old lady ...">
            <a:extLst>
              <a:ext uri="{FF2B5EF4-FFF2-40B4-BE49-F238E27FC236}">
                <a16:creationId xmlns:a16="http://schemas.microsoft.com/office/drawing/2014/main" id="{A8C5CE4C-3AA8-4A4A-B045-3641B550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99" y="337410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jl: gekromd omlaag 3">
            <a:extLst>
              <a:ext uri="{FF2B5EF4-FFF2-40B4-BE49-F238E27FC236}">
                <a16:creationId xmlns:a16="http://schemas.microsoft.com/office/drawing/2014/main" id="{317DDDB7-070E-4F29-BA9E-5EA884F49D88}"/>
              </a:ext>
            </a:extLst>
          </p:cNvPr>
          <p:cNvSpPr/>
          <p:nvPr/>
        </p:nvSpPr>
        <p:spPr>
          <a:xfrm flipH="1">
            <a:off x="3986072" y="2237752"/>
            <a:ext cx="941033" cy="405147"/>
          </a:xfrm>
          <a:prstGeom prst="curved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Pijl: gekromd omlaag 8">
            <a:extLst>
              <a:ext uri="{FF2B5EF4-FFF2-40B4-BE49-F238E27FC236}">
                <a16:creationId xmlns:a16="http://schemas.microsoft.com/office/drawing/2014/main" id="{7A7879E0-EC1C-4128-9E77-45871D1B586F}"/>
              </a:ext>
            </a:extLst>
          </p:cNvPr>
          <p:cNvSpPr/>
          <p:nvPr/>
        </p:nvSpPr>
        <p:spPr>
          <a:xfrm flipH="1">
            <a:off x="3986073" y="3087889"/>
            <a:ext cx="4317784" cy="506027"/>
          </a:xfrm>
          <a:prstGeom prst="curvedDownArrow">
            <a:avLst>
              <a:gd name="adj1" fmla="val 21546"/>
              <a:gd name="adj2" fmla="val 103053"/>
              <a:gd name="adj3" fmla="val 25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Pijl: gekromd omlaag 9">
            <a:extLst>
              <a:ext uri="{FF2B5EF4-FFF2-40B4-BE49-F238E27FC236}">
                <a16:creationId xmlns:a16="http://schemas.microsoft.com/office/drawing/2014/main" id="{78DB7035-5255-450C-8595-76F25FA59ECC}"/>
              </a:ext>
            </a:extLst>
          </p:cNvPr>
          <p:cNvSpPr/>
          <p:nvPr/>
        </p:nvSpPr>
        <p:spPr>
          <a:xfrm flipH="1">
            <a:off x="3986073" y="4125604"/>
            <a:ext cx="941033" cy="40514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Pijl: gekromd omlaag 10">
            <a:extLst>
              <a:ext uri="{FF2B5EF4-FFF2-40B4-BE49-F238E27FC236}">
                <a16:creationId xmlns:a16="http://schemas.microsoft.com/office/drawing/2014/main" id="{F21A8E66-7DD2-42CA-B343-6416302EED78}"/>
              </a:ext>
            </a:extLst>
          </p:cNvPr>
          <p:cNvSpPr/>
          <p:nvPr/>
        </p:nvSpPr>
        <p:spPr>
          <a:xfrm>
            <a:off x="9321089" y="5005675"/>
            <a:ext cx="1829263" cy="405147"/>
          </a:xfrm>
          <a:prstGeom prst="curvedDownArrow">
            <a:avLst>
              <a:gd name="adj1" fmla="val 25000"/>
              <a:gd name="adj2" fmla="val 50000"/>
              <a:gd name="adj3" fmla="val 359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3" name="Pijl: gekromd omlaag 12">
            <a:extLst>
              <a:ext uri="{FF2B5EF4-FFF2-40B4-BE49-F238E27FC236}">
                <a16:creationId xmlns:a16="http://schemas.microsoft.com/office/drawing/2014/main" id="{C3B34E1D-736F-4077-BE06-7389360005EC}"/>
              </a:ext>
            </a:extLst>
          </p:cNvPr>
          <p:cNvSpPr/>
          <p:nvPr/>
        </p:nvSpPr>
        <p:spPr>
          <a:xfrm>
            <a:off x="4138472" y="5974672"/>
            <a:ext cx="2315594" cy="2796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3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err="1"/>
              <a:t>Notes</a:t>
            </a:r>
            <a:endParaRPr lang="nl-NL" b="1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0794A9-53F3-4E89-8AEE-6AF4C5FB9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 err="1"/>
              <a:t>Adjectives</a:t>
            </a:r>
            <a:endParaRPr lang="nl-NL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EF14D1-249A-4672-B8F8-D7C9ABBDA1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Zeggen iets over een:</a:t>
            </a:r>
            <a:endParaRPr lang="nl-NL" dirty="0"/>
          </a:p>
          <a:p>
            <a:r>
              <a:rPr lang="nl-NL" dirty="0"/>
              <a:t>Zelfstandig naamwoord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         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                </a:t>
            </a:r>
            <a:r>
              <a:rPr lang="nl-NL" i="1" dirty="0" err="1"/>
              <a:t>That</a:t>
            </a:r>
            <a:r>
              <a:rPr lang="nl-NL" i="1" dirty="0"/>
              <a:t> is a </a:t>
            </a:r>
            <a:r>
              <a:rPr lang="nl-NL" i="1" dirty="0" err="1"/>
              <a:t>beautiful</a:t>
            </a:r>
            <a:r>
              <a:rPr lang="nl-NL" i="1" dirty="0"/>
              <a:t> </a:t>
            </a:r>
            <a:r>
              <a:rPr lang="nl-NL" b="1" i="1" dirty="0" err="1"/>
              <a:t>flower</a:t>
            </a:r>
            <a:endParaRPr lang="nl-NL" b="1" i="1" dirty="0"/>
          </a:p>
          <a:p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2D4737AF-19D3-4496-874D-DF4FF0422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 err="1"/>
              <a:t>Adverbs</a:t>
            </a:r>
            <a:endParaRPr lang="nl-NL" b="1" dirty="0"/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4A81A5A-9372-41CA-A587-75A8EE4E241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defTabSz="914400">
              <a:spcBef>
                <a:spcPts val="0"/>
              </a:spcBef>
              <a:buClrTx/>
              <a:buSzTx/>
              <a:buNone/>
              <a:defRPr/>
            </a:pPr>
            <a:r>
              <a:rPr lang="nl-NL" b="1" dirty="0"/>
              <a:t>Zeggen iets over een:</a:t>
            </a:r>
          </a:p>
          <a:p>
            <a:r>
              <a:rPr lang="nl-NL" dirty="0"/>
              <a:t>Werkwoord</a:t>
            </a:r>
          </a:p>
          <a:p>
            <a:r>
              <a:rPr lang="nl-NL" dirty="0"/>
              <a:t>Bijvoeglijk naamwoord</a:t>
            </a:r>
          </a:p>
          <a:p>
            <a:r>
              <a:rPr lang="nl-NL" dirty="0"/>
              <a:t>Bijwoord</a:t>
            </a:r>
          </a:p>
          <a:p>
            <a:r>
              <a:rPr lang="nl-NL" dirty="0"/>
              <a:t>Hele zin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err="1"/>
              <a:t>She</a:t>
            </a:r>
            <a:r>
              <a:rPr lang="nl-NL" i="1" dirty="0"/>
              <a:t> </a:t>
            </a:r>
            <a:r>
              <a:rPr lang="nl-NL" b="1" i="1" dirty="0" err="1"/>
              <a:t>sings</a:t>
            </a:r>
            <a:r>
              <a:rPr lang="nl-NL" i="1" dirty="0"/>
              <a:t> </a:t>
            </a:r>
            <a:r>
              <a:rPr lang="nl-NL" i="1" dirty="0" err="1"/>
              <a:t>beautifully</a:t>
            </a:r>
            <a:endParaRPr lang="nl-NL" i="1" dirty="0"/>
          </a:p>
          <a:p>
            <a:endParaRPr lang="nl-NL" dirty="0"/>
          </a:p>
        </p:txBody>
      </p:sp>
      <p:pic>
        <p:nvPicPr>
          <p:cNvPr id="15" name="Afbeelding 14" descr="Afbeelding met plant, bloem, vaas, zitten&#10;&#10;Automatisch gegenereerde beschrijving">
            <a:extLst>
              <a:ext uri="{FF2B5EF4-FFF2-40B4-BE49-F238E27FC236}">
                <a16:creationId xmlns:a16="http://schemas.microsoft.com/office/drawing/2014/main" id="{FA5F3664-B188-4C07-A569-C2EC950981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9" t="2816" b="13808"/>
          <a:stretch/>
        </p:blipFill>
        <p:spPr>
          <a:xfrm>
            <a:off x="275048" y="5160801"/>
            <a:ext cx="1759812" cy="144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8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E967C-AA89-4A3E-B1F0-90D20D90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Notes</a:t>
            </a:r>
            <a:endParaRPr lang="nl-NL" b="1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83C62E-3F56-4E18-B9F3-56B119C9D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2315369"/>
            <a:ext cx="4150471" cy="576262"/>
          </a:xfrm>
        </p:spPr>
        <p:txBody>
          <a:bodyPr/>
          <a:lstStyle/>
          <a:p>
            <a:r>
              <a:rPr lang="nl-NL" b="1" dirty="0" err="1"/>
              <a:t>Adjectives</a:t>
            </a:r>
            <a:endParaRPr lang="nl-NL" b="1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2041B0-FAF1-44D6-99A5-D5188ADD2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4954" y="3028950"/>
            <a:ext cx="3788521" cy="2990851"/>
          </a:xfrm>
        </p:spPr>
        <p:txBody>
          <a:bodyPr>
            <a:normAutofit/>
          </a:bodyPr>
          <a:lstStyle/>
          <a:p>
            <a:r>
              <a:rPr lang="nl-NL" b="1" dirty="0"/>
              <a:t>Veranderen niet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6BCFDBB-EB5C-4158-B01C-C2941A69E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305426" y="2356644"/>
            <a:ext cx="5728446" cy="576262"/>
          </a:xfrm>
        </p:spPr>
        <p:txBody>
          <a:bodyPr/>
          <a:lstStyle/>
          <a:p>
            <a:r>
              <a:rPr lang="nl-NL" b="1" dirty="0" err="1"/>
              <a:t>Adverbs</a:t>
            </a:r>
            <a:endParaRPr lang="nl-NL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30253D2-B440-4962-AE6D-A00AB9E2C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43475" y="3028950"/>
            <a:ext cx="6600825" cy="2990851"/>
          </a:xfrm>
        </p:spPr>
        <p:txBody>
          <a:bodyPr>
            <a:normAutofit/>
          </a:bodyPr>
          <a:lstStyle/>
          <a:p>
            <a:r>
              <a:rPr lang="nl-NL" b="1" dirty="0"/>
              <a:t>Eindigen op – </a:t>
            </a:r>
            <a:r>
              <a:rPr lang="nl-NL" b="1" dirty="0" err="1"/>
              <a:t>ly</a:t>
            </a:r>
            <a:endParaRPr lang="nl-NL" b="1" dirty="0"/>
          </a:p>
          <a:p>
            <a:endParaRPr lang="nl-NL" dirty="0"/>
          </a:p>
          <a:p>
            <a:r>
              <a:rPr lang="nl-NL" dirty="0"/>
              <a:t>l            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dirty="0" err="1"/>
              <a:t>lly</a:t>
            </a:r>
            <a:r>
              <a:rPr lang="nl-NL" dirty="0"/>
              <a:t>  	</a:t>
            </a:r>
            <a:r>
              <a:rPr lang="nl-NL" dirty="0" err="1"/>
              <a:t>Beautiful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dirty="0" err="1"/>
              <a:t>sings</a:t>
            </a:r>
            <a:r>
              <a:rPr lang="nl-NL" dirty="0"/>
              <a:t> </a:t>
            </a:r>
            <a:r>
              <a:rPr lang="nl-NL" b="1" dirty="0" err="1"/>
              <a:t>beautifully</a:t>
            </a:r>
            <a:endParaRPr lang="nl-NL" dirty="0"/>
          </a:p>
          <a:p>
            <a:r>
              <a:rPr lang="nl-NL" dirty="0"/>
              <a:t>y           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dirty="0" err="1"/>
              <a:t>ily</a:t>
            </a:r>
            <a:r>
              <a:rPr lang="nl-NL" dirty="0"/>
              <a:t>		Happy  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I </a:t>
            </a:r>
            <a:r>
              <a:rPr lang="nl-NL" dirty="0" err="1"/>
              <a:t>am</a:t>
            </a:r>
            <a:r>
              <a:rPr lang="nl-NL" dirty="0"/>
              <a:t> </a:t>
            </a:r>
            <a:r>
              <a:rPr lang="nl-NL" b="1" dirty="0" err="1"/>
              <a:t>happily</a:t>
            </a:r>
            <a:r>
              <a:rPr lang="nl-NL" dirty="0"/>
              <a:t> </a:t>
            </a:r>
            <a:r>
              <a:rPr lang="nl-NL" dirty="0" err="1"/>
              <a:t>married</a:t>
            </a:r>
            <a:endParaRPr lang="nl-NL" dirty="0"/>
          </a:p>
          <a:p>
            <a:r>
              <a:rPr lang="nl-NL" dirty="0" err="1"/>
              <a:t>le</a:t>
            </a:r>
            <a:r>
              <a:rPr lang="nl-NL" dirty="0"/>
              <a:t>        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/>
              <a:t>ly</a:t>
            </a:r>
            <a:r>
              <a:rPr lang="nl-NL" dirty="0"/>
              <a:t>		Terrible 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/>
              <a:t>That</a:t>
            </a:r>
            <a:r>
              <a:rPr lang="nl-NL" dirty="0"/>
              <a:t> went </a:t>
            </a:r>
            <a:r>
              <a:rPr lang="nl-NL" b="1" dirty="0" err="1"/>
              <a:t>terribly</a:t>
            </a:r>
            <a:r>
              <a:rPr lang="nl-NL" dirty="0"/>
              <a:t> wrong</a:t>
            </a:r>
          </a:p>
          <a:p>
            <a:r>
              <a:rPr lang="nl-NL" dirty="0"/>
              <a:t>ic        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ally</a:t>
            </a: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/>
              <a:t>Basic     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b="1" dirty="0" err="1"/>
              <a:t>Basically</a:t>
            </a:r>
            <a:r>
              <a:rPr lang="nl-NL" dirty="0"/>
              <a:t>, </a:t>
            </a:r>
            <a:r>
              <a:rPr lang="nl-NL" dirty="0" err="1"/>
              <a:t>it’s</a:t>
            </a:r>
            <a:r>
              <a:rPr lang="nl-NL" dirty="0"/>
              <a:t> over.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3663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EBEBEB"/>
                </a:solidFill>
              </a:rPr>
              <a:t>Uitzonderingen bij </a:t>
            </a:r>
            <a:r>
              <a:rPr lang="nl-NL" b="1" dirty="0" err="1">
                <a:solidFill>
                  <a:srgbClr val="EBEBEB"/>
                </a:solidFill>
              </a:rPr>
              <a:t>Adverbs</a:t>
            </a:r>
            <a:endParaRPr lang="nl-NL" b="1" dirty="0">
              <a:solidFill>
                <a:srgbClr val="EBEBE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549" y="2514600"/>
            <a:ext cx="6624571" cy="39814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Blijven hetzelfde: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Hard, </a:t>
            </a:r>
            <a:r>
              <a:rPr lang="nl-NL" dirty="0" err="1">
                <a:sym typeface="Wingdings" panose="05000000000000000000" pitchFamily="2" charset="2"/>
              </a:rPr>
              <a:t>fast</a:t>
            </a:r>
            <a:r>
              <a:rPr lang="nl-NL" dirty="0">
                <a:sym typeface="Wingdings" panose="05000000000000000000" pitchFamily="2" charset="2"/>
              </a:rPr>
              <a:t>, </a:t>
            </a:r>
            <a:r>
              <a:rPr lang="nl-NL" dirty="0" err="1">
                <a:sym typeface="Wingdings" panose="05000000000000000000" pitchFamily="2" charset="2"/>
              </a:rPr>
              <a:t>great</a:t>
            </a:r>
            <a:r>
              <a:rPr lang="nl-NL" dirty="0">
                <a:sym typeface="Wingdings" panose="05000000000000000000" pitchFamily="2" charset="2"/>
              </a:rPr>
              <a:t>, free, high, low, straight, long, late, fair</a:t>
            </a:r>
            <a:br>
              <a:rPr lang="nl-NL" dirty="0">
                <a:sym typeface="Wingdings" panose="05000000000000000000" pitchFamily="2" charset="2"/>
              </a:rPr>
            </a:br>
            <a:endParaRPr lang="nl-NL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Verandert:</a:t>
            </a:r>
            <a:br>
              <a:rPr lang="nl-NL" b="1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Good</a:t>
            </a:r>
            <a:r>
              <a:rPr lang="nl-NL" dirty="0">
                <a:sym typeface="Wingdings" panose="05000000000000000000" pitchFamily="2" charset="2"/>
              </a:rPr>
              <a:t>  Well</a:t>
            </a:r>
            <a:br>
              <a:rPr lang="nl-NL" dirty="0">
                <a:sym typeface="Wingdings" panose="05000000000000000000" pitchFamily="2" charset="2"/>
              </a:rPr>
            </a:br>
            <a:endParaRPr lang="nl-NL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Geen verandering na zintuiglijke werkwoorden: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She</a:t>
            </a:r>
            <a:r>
              <a:rPr lang="nl-NL" dirty="0">
                <a:sym typeface="Wingdings" panose="05000000000000000000" pitchFamily="2" charset="2"/>
              </a:rPr>
              <a:t> is </a:t>
            </a:r>
            <a:r>
              <a:rPr lang="nl-NL" u="sng" dirty="0" err="1">
                <a:sym typeface="Wingdings" panose="05000000000000000000" pitchFamily="2" charset="2"/>
              </a:rPr>
              <a:t>beautiful</a:t>
            </a:r>
            <a:r>
              <a:rPr lang="nl-NL" dirty="0">
                <a:sym typeface="Wingdings" panose="05000000000000000000" pitchFamily="2" charset="2"/>
              </a:rPr>
              <a:t>. My sister </a:t>
            </a:r>
            <a:r>
              <a:rPr lang="nl-NL" dirty="0" err="1">
                <a:sym typeface="Wingdings" panose="05000000000000000000" pitchFamily="2" charset="2"/>
              </a:rPr>
              <a:t>sings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u="sng" dirty="0" err="1">
                <a:sym typeface="Wingdings" panose="05000000000000000000" pitchFamily="2" charset="2"/>
              </a:rPr>
              <a:t>beautifully</a:t>
            </a:r>
            <a:r>
              <a:rPr lang="nl-NL" u="sng" dirty="0">
                <a:sym typeface="Wingdings" panose="05000000000000000000" pitchFamily="2" charset="2"/>
              </a:rPr>
              <a:t>.</a:t>
            </a:r>
            <a:r>
              <a:rPr lang="nl-NL" dirty="0">
                <a:sym typeface="Wingdings" panose="05000000000000000000" pitchFamily="2" charset="2"/>
              </a:rPr>
              <a:t>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That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i="1" dirty="0">
                <a:sym typeface="Wingdings" panose="05000000000000000000" pitchFamily="2" charset="2"/>
              </a:rPr>
              <a:t>sounds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u="sng" dirty="0" err="1">
                <a:sym typeface="Wingdings" panose="05000000000000000000" pitchFamily="2" charset="2"/>
              </a:rPr>
              <a:t>beautiful</a:t>
            </a:r>
            <a:r>
              <a:rPr lang="nl-NL" u="sng" dirty="0">
                <a:sym typeface="Wingdings" panose="05000000000000000000" pitchFamily="2" charset="2"/>
              </a:rPr>
              <a:t>.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FEE7CAA-8EFE-46DB-80A5-8ECAD8300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16" y="3354808"/>
            <a:ext cx="3304635" cy="247847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65E8908-772E-4935-AAA4-A69F5B687DCF}"/>
              </a:ext>
            </a:extLst>
          </p:cNvPr>
          <p:cNvSpPr txBox="1"/>
          <p:nvPr/>
        </p:nvSpPr>
        <p:spPr>
          <a:xfrm>
            <a:off x="8017606" y="4447852"/>
            <a:ext cx="57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Look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A3F92C5-C96B-4002-99F1-A8E761857A38}"/>
              </a:ext>
            </a:extLst>
          </p:cNvPr>
          <p:cNvSpPr txBox="1"/>
          <p:nvPr/>
        </p:nvSpPr>
        <p:spPr>
          <a:xfrm>
            <a:off x="8623052" y="4463184"/>
            <a:ext cx="72796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Sound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17E4D6-C601-45AE-A2DE-DB8083754ED7}"/>
              </a:ext>
            </a:extLst>
          </p:cNvPr>
          <p:cNvSpPr txBox="1"/>
          <p:nvPr/>
        </p:nvSpPr>
        <p:spPr>
          <a:xfrm>
            <a:off x="10573676" y="4447852"/>
            <a:ext cx="57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Feel</a:t>
            </a:r>
          </a:p>
        </p:txBody>
      </p:sp>
    </p:spTree>
    <p:extLst>
      <p:ext uri="{BB962C8B-B14F-4D97-AF65-F5344CB8AC3E}">
        <p14:creationId xmlns:p14="http://schemas.microsoft.com/office/powerpoint/2010/main" val="386493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395385"/>
              </p:ext>
            </p:extLst>
          </p:nvPr>
        </p:nvGraphicFramePr>
        <p:xfrm>
          <a:off x="0" y="0"/>
          <a:ext cx="12192000" cy="695267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410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1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734">
                <a:tc>
                  <a:txBody>
                    <a:bodyPr/>
                    <a:lstStyle/>
                    <a:p>
                      <a:r>
                        <a:rPr lang="nl-NL" dirty="0" err="1"/>
                        <a:t>Adjective</a:t>
                      </a:r>
                      <a:r>
                        <a:rPr lang="nl-NL" dirty="0"/>
                        <a:t> (Bijvoeglijk naamwoord)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Adverb</a:t>
                      </a:r>
                      <a:r>
                        <a:rPr lang="nl-NL" dirty="0"/>
                        <a:t> (Bijwoord)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7046">
                <a:tc>
                  <a:txBody>
                    <a:bodyPr/>
                    <a:lstStyle/>
                    <a:p>
                      <a:r>
                        <a:rPr lang="nl-NL" b="1" dirty="0"/>
                        <a:t>Zegt iets over:</a:t>
                      </a:r>
                    </a:p>
                    <a:p>
                      <a:r>
                        <a:rPr lang="nl-NL" dirty="0"/>
                        <a:t>een zelfstandig </a:t>
                      </a:r>
                      <a:r>
                        <a:rPr lang="nl-NL" dirty="0" err="1"/>
                        <a:t>n.w.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/>
                        <a:t>Zegt iets over:</a:t>
                      </a:r>
                    </a:p>
                    <a:p>
                      <a:r>
                        <a:rPr lang="nl-NL" dirty="0"/>
                        <a:t>                                - een werkwoord</a:t>
                      </a:r>
                    </a:p>
                    <a:p>
                      <a:r>
                        <a:rPr lang="nl-NL" baseline="0" dirty="0"/>
                        <a:t>                                - bijv. </a:t>
                      </a:r>
                      <a:r>
                        <a:rPr lang="nl-NL" baseline="0" dirty="0" err="1"/>
                        <a:t>n.w.</a:t>
                      </a:r>
                      <a:endParaRPr lang="nl-NL" baseline="0" dirty="0"/>
                    </a:p>
                    <a:p>
                      <a:r>
                        <a:rPr lang="nl-NL" baseline="0" dirty="0"/>
                        <a:t>                                - bijwoord</a:t>
                      </a:r>
                    </a:p>
                    <a:p>
                      <a:r>
                        <a:rPr lang="nl-NL" baseline="0" dirty="0"/>
                        <a:t>                                - de hele zin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2818">
                <a:tc>
                  <a:txBody>
                    <a:bodyPr/>
                    <a:lstStyle/>
                    <a:p>
                      <a:r>
                        <a:rPr lang="nl-NL" b="1" dirty="0"/>
                        <a:t>Maken:</a:t>
                      </a:r>
                    </a:p>
                    <a:p>
                      <a:r>
                        <a:rPr lang="nl-NL" dirty="0"/>
                        <a:t>                              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Maken:</a:t>
                      </a:r>
                    </a:p>
                    <a:p>
                      <a:r>
                        <a:rPr lang="nl-NL" b="1" baseline="0" dirty="0"/>
                        <a:t>                                                 +   </a:t>
                      </a:r>
                      <a:r>
                        <a:rPr lang="nl-NL" b="1" baseline="0" dirty="0" err="1"/>
                        <a:t>ly</a:t>
                      </a:r>
                      <a:endParaRPr lang="nl-NL" b="1" baseline="0" dirty="0"/>
                    </a:p>
                    <a:p>
                      <a:r>
                        <a:rPr lang="nl-NL" baseline="0" dirty="0"/>
                        <a:t>                                 - l             </a:t>
                      </a:r>
                      <a:r>
                        <a:rPr lang="nl-NL" baseline="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lly</a:t>
                      </a:r>
                      <a:r>
                        <a:rPr lang="nl-NL" baseline="0" dirty="0"/>
                        <a:t> </a:t>
                      </a:r>
                    </a:p>
                    <a:p>
                      <a:r>
                        <a:rPr lang="nl-NL" baseline="0" dirty="0"/>
                        <a:t>                                 - y            </a:t>
                      </a:r>
                      <a:r>
                        <a:rPr lang="nl-NL" baseline="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ily</a:t>
                      </a:r>
                      <a:endParaRPr lang="nl-NL" baseline="0" dirty="0"/>
                    </a:p>
                    <a:p>
                      <a:r>
                        <a:rPr lang="nl-NL" baseline="0" dirty="0"/>
                        <a:t>                                 - </a:t>
                      </a:r>
                      <a:r>
                        <a:rPr lang="nl-NL" baseline="0" dirty="0" err="1"/>
                        <a:t>le</a:t>
                      </a:r>
                      <a:r>
                        <a:rPr lang="nl-NL" baseline="0" dirty="0"/>
                        <a:t>           </a:t>
                      </a:r>
                      <a:r>
                        <a:rPr lang="nl-NL" baseline="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baseline="0" dirty="0" err="1"/>
                        <a:t>ly</a:t>
                      </a:r>
                      <a:endParaRPr lang="nl-NL" baseline="0" dirty="0"/>
                    </a:p>
                    <a:p>
                      <a:r>
                        <a:rPr lang="nl-NL" baseline="0" dirty="0"/>
                        <a:t>                                 - ic           </a:t>
                      </a:r>
                      <a:r>
                        <a:rPr lang="nl-NL" baseline="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baseline="0" dirty="0" err="1">
                          <a:sym typeface="Wingdings" panose="05000000000000000000" pitchFamily="2" charset="2"/>
                        </a:rPr>
                        <a:t>ally</a:t>
                      </a:r>
                      <a:endParaRPr lang="nl-NL" baseline="0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2245"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u="none" baseline="0" dirty="0">
                          <a:solidFill>
                            <a:schemeClr val="tx1"/>
                          </a:solidFill>
                        </a:rPr>
                        <a:t>Uitzonderingen:</a:t>
                      </a:r>
                    </a:p>
                    <a:p>
                      <a:endParaRPr lang="nl-NL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b="1" dirty="0">
                          <a:sym typeface="Wingdings" panose="05000000000000000000" pitchFamily="2" charset="2"/>
                        </a:rPr>
                        <a:t>Blijven hetzelfde:</a:t>
                      </a:r>
                      <a:br>
                        <a:rPr lang="nl-NL" dirty="0">
                          <a:sym typeface="Wingdings" panose="05000000000000000000" pitchFamily="2" charset="2"/>
                        </a:rPr>
                      </a:br>
                      <a:r>
                        <a:rPr lang="nl-NL" dirty="0">
                          <a:sym typeface="Wingdings" panose="05000000000000000000" pitchFamily="2" charset="2"/>
                        </a:rPr>
                        <a:t>Hard, </a:t>
                      </a:r>
                      <a:r>
                        <a:rPr lang="nl-NL" dirty="0" err="1">
                          <a:sym typeface="Wingdings" panose="05000000000000000000" pitchFamily="2" charset="2"/>
                        </a:rPr>
                        <a:t>fast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nl-NL" dirty="0" err="1">
                          <a:sym typeface="Wingdings" panose="05000000000000000000" pitchFamily="2" charset="2"/>
                        </a:rPr>
                        <a:t>great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, free, high, low, straight, long, late, fair</a:t>
                      </a:r>
                      <a:br>
                        <a:rPr lang="nl-NL" dirty="0">
                          <a:sym typeface="Wingdings" panose="05000000000000000000" pitchFamily="2" charset="2"/>
                        </a:rPr>
                      </a:br>
                      <a:endParaRPr lang="nl-NL" dirty="0"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b="1" dirty="0">
                          <a:sym typeface="Wingdings" panose="05000000000000000000" pitchFamily="2" charset="2"/>
                        </a:rPr>
                        <a:t>Verandert:</a:t>
                      </a:r>
                      <a:br>
                        <a:rPr lang="nl-NL" b="1" dirty="0">
                          <a:sym typeface="Wingdings" panose="05000000000000000000" pitchFamily="2" charset="2"/>
                        </a:rPr>
                      </a:br>
                      <a:r>
                        <a:rPr lang="nl-NL" dirty="0" err="1">
                          <a:sym typeface="Wingdings" panose="05000000000000000000" pitchFamily="2" charset="2"/>
                        </a:rPr>
                        <a:t>Good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 Well</a:t>
                      </a:r>
                      <a:br>
                        <a:rPr lang="nl-NL" dirty="0">
                          <a:sym typeface="Wingdings" panose="05000000000000000000" pitchFamily="2" charset="2"/>
                        </a:rPr>
                      </a:br>
                      <a:endParaRPr lang="nl-NL" dirty="0"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b="1" dirty="0">
                          <a:sym typeface="Wingdings" panose="05000000000000000000" pitchFamily="2" charset="2"/>
                        </a:rPr>
                        <a:t>Geen verandering na zintuiglijke werkwoorden: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dirty="0" err="1"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is </a:t>
                      </a:r>
                      <a:r>
                        <a:rPr lang="nl-NL" u="sng" dirty="0" err="1">
                          <a:sym typeface="Wingdings" panose="05000000000000000000" pitchFamily="2" charset="2"/>
                        </a:rPr>
                        <a:t>beautiful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. My sister </a:t>
                      </a:r>
                      <a:r>
                        <a:rPr lang="nl-NL" dirty="0" err="1">
                          <a:sym typeface="Wingdings" panose="05000000000000000000" pitchFamily="2" charset="2"/>
                        </a:rPr>
                        <a:t>sings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u="sng" dirty="0" err="1">
                          <a:sym typeface="Wingdings" panose="05000000000000000000" pitchFamily="2" charset="2"/>
                        </a:rPr>
                        <a:t>beautifully</a:t>
                      </a:r>
                      <a:r>
                        <a:rPr lang="nl-NL" u="sng" dirty="0">
                          <a:sym typeface="Wingdings" panose="05000000000000000000" pitchFamily="2" charset="2"/>
                        </a:rPr>
                        <a:t>.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dirty="0" err="1">
                          <a:sym typeface="Wingdings" panose="05000000000000000000" pitchFamily="2" charset="2"/>
                        </a:rPr>
                        <a:t>That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i="1" dirty="0">
                          <a:sym typeface="Wingdings" panose="05000000000000000000" pitchFamily="2" charset="2"/>
                        </a:rPr>
                        <a:t>sounds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u="sng" dirty="0" err="1">
                          <a:sym typeface="Wingdings" panose="05000000000000000000" pitchFamily="2" charset="2"/>
                        </a:rPr>
                        <a:t>beautiful</a:t>
                      </a:r>
                      <a:r>
                        <a:rPr lang="nl-NL" u="sng" dirty="0"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endParaRPr lang="nl-NL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263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9F95C9-C508-4A77-859D-70D54645A5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B59F3E-B741-4BBC-88BC-0C82308598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85DF94-AF0B-458A-BD0B-FB038BC3E81C}">
  <ds:schemaRefs>
    <ds:schemaRef ds:uri="4ed492c5-460a-4161-bd18-c2e32186d982"/>
    <ds:schemaRef ds:uri="http://purl.org/dc/terms/"/>
    <ds:schemaRef ds:uri="http://purl.org/dc/elements/1.1/"/>
    <ds:schemaRef ds:uri="cb669cbd-b26b-401e-9d26-231ede511dff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</TotalTime>
  <Words>220</Words>
  <Application>Microsoft Office PowerPoint</Application>
  <PresentationFormat>Breedbeeld</PresentationFormat>
  <Paragraphs>80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Adobe Heiti Std R</vt:lpstr>
      <vt:lpstr>Arial</vt:lpstr>
      <vt:lpstr>Calibri</vt:lpstr>
      <vt:lpstr>Century Gothic</vt:lpstr>
      <vt:lpstr>Wingdings</vt:lpstr>
      <vt:lpstr>Wingdings 3</vt:lpstr>
      <vt:lpstr>Ion-directiekamer</vt:lpstr>
      <vt:lpstr>Adverbs and Adjectives</vt:lpstr>
      <vt:lpstr>Describe the following nouns, verbs or sentences</vt:lpstr>
      <vt:lpstr>Describe the following nouns, verbs or sentences</vt:lpstr>
      <vt:lpstr>Notes</vt:lpstr>
      <vt:lpstr>Notes</vt:lpstr>
      <vt:lpstr>Uitzonderingen bij Adverbs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Adverbs and Adjectives</dc:title>
  <dc:creator>Schot, R.L.J.</dc:creator>
  <cp:lastModifiedBy>Schot, R.L.J.</cp:lastModifiedBy>
  <cp:revision>1</cp:revision>
  <dcterms:created xsi:type="dcterms:W3CDTF">2020-06-16T12:47:18Z</dcterms:created>
  <dcterms:modified xsi:type="dcterms:W3CDTF">2020-06-17T08:12:06Z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