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85" r:id="rId4"/>
    <p:sldId id="269" r:id="rId5"/>
    <p:sldId id="280" r:id="rId6"/>
    <p:sldId id="276" r:id="rId7"/>
    <p:sldId id="278" r:id="rId8"/>
    <p:sldId id="283" r:id="rId9"/>
    <p:sldId id="284" r:id="rId10"/>
    <p:sldId id="260" r:id="rId11"/>
    <p:sldId id="265" r:id="rId12"/>
    <p:sldId id="273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FD9"/>
    <a:srgbClr val="FF66CC"/>
    <a:srgbClr val="00EA6A"/>
    <a:srgbClr val="CC66FF"/>
    <a:srgbClr val="5DC1D9"/>
    <a:srgbClr val="FFD1F0"/>
    <a:srgbClr val="FFB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214C3-58E0-4293-BAEB-D525E79A1379}" v="688" dt="2020-05-02T13:41:59.3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>
      <p:cViewPr varScale="1">
        <p:scale>
          <a:sx n="81" d="100"/>
          <a:sy n="81" d="100"/>
        </p:scale>
        <p:origin x="1502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2F95F928-09AC-4C33-A82E-089342ED240E}"/>
    <pc:docChg chg="undo redo custSel addSld delSld modSld sldOrd">
      <pc:chgData name="Schot, R.L.J." userId="809a0d5f-f967-4cd2-9a01-7625662a00b2" providerId="ADAL" clId="{2F95F928-09AC-4C33-A82E-089342ED240E}" dt="2020-03-03T13:50:51.010" v="971" actId="2696"/>
      <pc:docMkLst>
        <pc:docMk/>
      </pc:docMkLst>
      <pc:sldChg chg="delSp modSp delAnim modAnim">
        <pc:chgData name="Schot, R.L.J." userId="809a0d5f-f967-4cd2-9a01-7625662a00b2" providerId="ADAL" clId="{2F95F928-09AC-4C33-A82E-089342ED240E}" dt="2020-02-19T12:53:57.941" v="970" actId="14100"/>
        <pc:sldMkLst>
          <pc:docMk/>
          <pc:sldMk cId="1365902590" sldId="260"/>
        </pc:sldMkLst>
        <pc:spChg chg="mod">
          <ac:chgData name="Schot, R.L.J." userId="809a0d5f-f967-4cd2-9a01-7625662a00b2" providerId="ADAL" clId="{2F95F928-09AC-4C33-A82E-089342ED240E}" dt="2020-02-19T12:53:57.941" v="970" actId="14100"/>
          <ac:spMkLst>
            <pc:docMk/>
            <pc:sldMk cId="1365902590" sldId="260"/>
            <ac:spMk id="2" creationId="{00000000-0000-0000-0000-000000000000}"/>
          </ac:spMkLst>
        </pc:spChg>
        <pc:spChg chg="del mod">
          <ac:chgData name="Schot, R.L.J." userId="809a0d5f-f967-4cd2-9a01-7625662a00b2" providerId="ADAL" clId="{2F95F928-09AC-4C33-A82E-089342ED240E}" dt="2020-02-19T12:53:47.303" v="953" actId="478"/>
          <ac:spMkLst>
            <pc:docMk/>
            <pc:sldMk cId="1365902590" sldId="260"/>
            <ac:spMk id="3" creationId="{00000000-0000-0000-0000-000000000000}"/>
          </ac:spMkLst>
        </pc:spChg>
      </pc:sldChg>
      <pc:sldChg chg="modSp del ord">
        <pc:chgData name="Schot, R.L.J." userId="809a0d5f-f967-4cd2-9a01-7625662a00b2" providerId="ADAL" clId="{2F95F928-09AC-4C33-A82E-089342ED240E}" dt="2020-02-19T12:45:51.754" v="597" actId="2696"/>
        <pc:sldMkLst>
          <pc:docMk/>
          <pc:sldMk cId="1891248567" sldId="261"/>
        </pc:sldMkLst>
        <pc:spChg chg="mod">
          <ac:chgData name="Schot, R.L.J." userId="809a0d5f-f967-4cd2-9a01-7625662a00b2" providerId="ADAL" clId="{2F95F928-09AC-4C33-A82E-089342ED240E}" dt="2020-02-19T12:37:59.129" v="370"/>
          <ac:spMkLst>
            <pc:docMk/>
            <pc:sldMk cId="1891248567" sldId="261"/>
            <ac:spMk id="3" creationId="{00000000-0000-0000-0000-000000000000}"/>
          </ac:spMkLst>
        </pc:spChg>
      </pc:sldChg>
      <pc:sldChg chg="del">
        <pc:chgData name="Schot, R.L.J." userId="809a0d5f-f967-4cd2-9a01-7625662a00b2" providerId="ADAL" clId="{2F95F928-09AC-4C33-A82E-089342ED240E}" dt="2020-03-03T13:50:51.010" v="971" actId="2696"/>
        <pc:sldMkLst>
          <pc:docMk/>
          <pc:sldMk cId="2336340962" sldId="266"/>
        </pc:sldMkLst>
      </pc:sldChg>
      <pc:sldChg chg="del">
        <pc:chgData name="Schot, R.L.J." userId="809a0d5f-f967-4cd2-9a01-7625662a00b2" providerId="ADAL" clId="{2F95F928-09AC-4C33-A82E-089342ED240E}" dt="2020-02-19T12:44:58.339" v="532" actId="2696"/>
        <pc:sldMkLst>
          <pc:docMk/>
          <pc:sldMk cId="3025529935" sldId="267"/>
        </pc:sldMkLst>
      </pc:sldChg>
      <pc:sldChg chg="delSp modSp add del ord delAnim modAnim">
        <pc:chgData name="Schot, R.L.J." userId="809a0d5f-f967-4cd2-9a01-7625662a00b2" providerId="ADAL" clId="{2F95F928-09AC-4C33-A82E-089342ED240E}" dt="2020-02-19T12:44:54.015" v="531" actId="2696"/>
        <pc:sldMkLst>
          <pc:docMk/>
          <pc:sldMk cId="68423923" sldId="268"/>
        </pc:sldMkLst>
        <pc:spChg chg="mod">
          <ac:chgData name="Schot, R.L.J." userId="809a0d5f-f967-4cd2-9a01-7625662a00b2" providerId="ADAL" clId="{2F95F928-09AC-4C33-A82E-089342ED240E}" dt="2020-02-19T12:35:56.559" v="338" actId="122"/>
          <ac:spMkLst>
            <pc:docMk/>
            <pc:sldMk cId="68423923" sldId="268"/>
            <ac:spMk id="2" creationId="{00000000-0000-0000-0000-000000000000}"/>
          </ac:spMkLst>
        </pc:spChg>
        <pc:spChg chg="mod">
          <ac:chgData name="Schot, R.L.J." userId="809a0d5f-f967-4cd2-9a01-7625662a00b2" providerId="ADAL" clId="{2F95F928-09AC-4C33-A82E-089342ED240E}" dt="2020-02-19T12:39:01.102" v="431"/>
          <ac:spMkLst>
            <pc:docMk/>
            <pc:sldMk cId="68423923" sldId="268"/>
            <ac:spMk id="3" creationId="{00000000-0000-0000-0000-000000000000}"/>
          </ac:spMkLst>
        </pc:spChg>
        <pc:spChg chg="del mod">
          <ac:chgData name="Schot, R.L.J." userId="809a0d5f-f967-4cd2-9a01-7625662a00b2" providerId="ADAL" clId="{2F95F928-09AC-4C33-A82E-089342ED240E}" dt="2020-02-19T12:34:18.237" v="129" actId="478"/>
          <ac:spMkLst>
            <pc:docMk/>
            <pc:sldMk cId="68423923" sldId="268"/>
            <ac:spMk id="4" creationId="{00000000-0000-0000-0000-000000000000}"/>
          </ac:spMkLst>
        </pc:spChg>
      </pc:sldChg>
      <pc:sldChg chg="modSp add del">
        <pc:chgData name="Schot, R.L.J." userId="809a0d5f-f967-4cd2-9a01-7625662a00b2" providerId="ADAL" clId="{2F95F928-09AC-4C33-A82E-089342ED240E}" dt="2020-02-19T12:38:13.875" v="374" actId="2696"/>
        <pc:sldMkLst>
          <pc:docMk/>
          <pc:sldMk cId="2551167001" sldId="269"/>
        </pc:sldMkLst>
        <pc:spChg chg="mod">
          <ac:chgData name="Schot, R.L.J." userId="809a0d5f-f967-4cd2-9a01-7625662a00b2" providerId="ADAL" clId="{2F95F928-09AC-4C33-A82E-089342ED240E}" dt="2020-02-19T12:37:50.599" v="369" actId="20577"/>
          <ac:spMkLst>
            <pc:docMk/>
            <pc:sldMk cId="2551167001" sldId="269"/>
            <ac:spMk id="2" creationId="{45BD1859-88AA-47A9-8A57-C6B11E16FCC3}"/>
          </ac:spMkLst>
        </pc:spChg>
        <pc:spChg chg="mod">
          <ac:chgData name="Schot, R.L.J." userId="809a0d5f-f967-4cd2-9a01-7625662a00b2" providerId="ADAL" clId="{2F95F928-09AC-4C33-A82E-089342ED240E}" dt="2020-02-19T12:38:06.767" v="373"/>
          <ac:spMkLst>
            <pc:docMk/>
            <pc:sldMk cId="2551167001" sldId="269"/>
            <ac:spMk id="5" creationId="{00ED01FE-28A3-45EC-A7BB-407E42A96C9E}"/>
          </ac:spMkLst>
        </pc:spChg>
      </pc:sldChg>
      <pc:sldChg chg="addSp delSp modSp add ord modAnim">
        <pc:chgData name="Schot, R.L.J." userId="809a0d5f-f967-4cd2-9a01-7625662a00b2" providerId="ADAL" clId="{2F95F928-09AC-4C33-A82E-089342ED240E}" dt="2020-02-19T12:52:28.353" v="942" actId="2164"/>
        <pc:sldMkLst>
          <pc:docMk/>
          <pc:sldMk cId="3174891657" sldId="269"/>
        </pc:sldMkLst>
        <pc:spChg chg="add mod">
          <ac:chgData name="Schot, R.L.J." userId="809a0d5f-f967-4cd2-9a01-7625662a00b2" providerId="ADAL" clId="{2F95F928-09AC-4C33-A82E-089342ED240E}" dt="2020-02-19T12:49:20.905" v="674" actId="122"/>
          <ac:spMkLst>
            <pc:docMk/>
            <pc:sldMk cId="3174891657" sldId="269"/>
            <ac:spMk id="4" creationId="{812BEBDE-7775-4868-8C27-9C602163E12A}"/>
          </ac:spMkLst>
        </pc:spChg>
        <pc:spChg chg="add mod">
          <ac:chgData name="Schot, R.L.J." userId="809a0d5f-f967-4cd2-9a01-7625662a00b2" providerId="ADAL" clId="{2F95F928-09AC-4C33-A82E-089342ED240E}" dt="2020-02-19T12:48:31.220" v="631"/>
          <ac:spMkLst>
            <pc:docMk/>
            <pc:sldMk cId="3174891657" sldId="269"/>
            <ac:spMk id="5" creationId="{40F5507A-4FA4-4407-8B57-02028EEC98E3}"/>
          </ac:spMkLst>
        </pc:spChg>
        <pc:graphicFrameChg chg="add del mod modGraphic">
          <ac:chgData name="Schot, R.L.J." userId="809a0d5f-f967-4cd2-9a01-7625662a00b2" providerId="ADAL" clId="{2F95F928-09AC-4C33-A82E-089342ED240E}" dt="2020-02-19T12:48:24.674" v="628"/>
          <ac:graphicFrameMkLst>
            <pc:docMk/>
            <pc:sldMk cId="3174891657" sldId="269"/>
            <ac:graphicFrameMk id="2" creationId="{2183957F-331B-4C61-979E-320111EF2F54}"/>
          </ac:graphicFrameMkLst>
        </pc:graphicFrameChg>
        <pc:graphicFrameChg chg="add mod modGraphic">
          <ac:chgData name="Schot, R.L.J." userId="809a0d5f-f967-4cd2-9a01-7625662a00b2" providerId="ADAL" clId="{2F95F928-09AC-4C33-A82E-089342ED240E}" dt="2020-02-19T12:52:28.353" v="942" actId="2164"/>
          <ac:graphicFrameMkLst>
            <pc:docMk/>
            <pc:sldMk cId="3174891657" sldId="269"/>
            <ac:graphicFrameMk id="6" creationId="{BCA28717-A4AC-4E2B-9EF1-369A686036BB}"/>
          </ac:graphicFrameMkLst>
        </pc:graphicFrameChg>
      </pc:sldChg>
      <pc:sldChg chg="modSp add">
        <pc:chgData name="Schot, R.L.J." userId="809a0d5f-f967-4cd2-9a01-7625662a00b2" providerId="ADAL" clId="{2F95F928-09AC-4C33-A82E-089342ED240E}" dt="2020-02-19T12:52:32.164" v="943" actId="2164"/>
        <pc:sldMkLst>
          <pc:docMk/>
          <pc:sldMk cId="488147838" sldId="270"/>
        </pc:sldMkLst>
        <pc:graphicFrameChg chg="modGraphic">
          <ac:chgData name="Schot, R.L.J." userId="809a0d5f-f967-4cd2-9a01-7625662a00b2" providerId="ADAL" clId="{2F95F928-09AC-4C33-A82E-089342ED240E}" dt="2020-02-19T12:52:32.164" v="943" actId="2164"/>
          <ac:graphicFrameMkLst>
            <pc:docMk/>
            <pc:sldMk cId="488147838" sldId="270"/>
            <ac:graphicFrameMk id="6" creationId="{BCA28717-A4AC-4E2B-9EF1-369A686036BB}"/>
          </ac:graphicFrameMkLst>
        </pc:graphicFrameChg>
      </pc:sldChg>
      <pc:sldChg chg="modSp add">
        <pc:chgData name="Schot, R.L.J." userId="809a0d5f-f967-4cd2-9a01-7625662a00b2" providerId="ADAL" clId="{2F95F928-09AC-4C33-A82E-089342ED240E}" dt="2020-02-19T12:52:48.629" v="947" actId="2164"/>
        <pc:sldMkLst>
          <pc:docMk/>
          <pc:sldMk cId="3198654819" sldId="271"/>
        </pc:sldMkLst>
        <pc:graphicFrameChg chg="modGraphic">
          <ac:chgData name="Schot, R.L.J." userId="809a0d5f-f967-4cd2-9a01-7625662a00b2" providerId="ADAL" clId="{2F95F928-09AC-4C33-A82E-089342ED240E}" dt="2020-02-19T12:52:48.629" v="947" actId="2164"/>
          <ac:graphicFrameMkLst>
            <pc:docMk/>
            <pc:sldMk cId="3198654819" sldId="271"/>
            <ac:graphicFrameMk id="6" creationId="{BCA28717-A4AC-4E2B-9EF1-369A686036BB}"/>
          </ac:graphicFrameMkLst>
        </pc:graphicFrameChg>
      </pc:sldChg>
      <pc:sldChg chg="modSp add">
        <pc:chgData name="Schot, R.L.J." userId="809a0d5f-f967-4cd2-9a01-7625662a00b2" providerId="ADAL" clId="{2F95F928-09AC-4C33-A82E-089342ED240E}" dt="2020-02-19T12:53:00.048" v="951" actId="20577"/>
        <pc:sldMkLst>
          <pc:docMk/>
          <pc:sldMk cId="3838292310" sldId="272"/>
        </pc:sldMkLst>
        <pc:graphicFrameChg chg="modGraphic">
          <ac:chgData name="Schot, R.L.J." userId="809a0d5f-f967-4cd2-9a01-7625662a00b2" providerId="ADAL" clId="{2F95F928-09AC-4C33-A82E-089342ED240E}" dt="2020-02-19T12:53:00.048" v="951" actId="20577"/>
          <ac:graphicFrameMkLst>
            <pc:docMk/>
            <pc:sldMk cId="3838292310" sldId="272"/>
            <ac:graphicFrameMk id="6" creationId="{BCA28717-A4AC-4E2B-9EF1-369A686036BB}"/>
          </ac:graphicFrameMkLst>
        </pc:graphicFrameChg>
      </pc:sldChg>
      <pc:sldChg chg="add">
        <pc:chgData name="Schot, R.L.J." userId="809a0d5f-f967-4cd2-9a01-7625662a00b2" providerId="ADAL" clId="{2F95F928-09AC-4C33-A82E-089342ED240E}" dt="2020-02-19T12:52:54.924" v="948"/>
        <pc:sldMkLst>
          <pc:docMk/>
          <pc:sldMk cId="3173831293" sldId="273"/>
        </pc:sldMkLst>
      </pc:sldChg>
    </pc:docChg>
  </pc:docChgLst>
  <pc:docChgLst>
    <pc:chgData name="Schot, R.L.J." userId="809a0d5f-f967-4cd2-9a01-7625662a00b2" providerId="ADAL" clId="{652214C3-58E0-4293-BAEB-D525E79A1379}"/>
    <pc:docChg chg="undo redo custSel mod addSld delSld modSld sldOrd">
      <pc:chgData name="Schot, R.L.J." userId="809a0d5f-f967-4cd2-9a01-7625662a00b2" providerId="ADAL" clId="{652214C3-58E0-4293-BAEB-D525E79A1379}" dt="2020-05-06T12:19:41.805" v="2319" actId="114"/>
      <pc:docMkLst>
        <pc:docMk/>
      </pc:docMkLst>
      <pc:sldChg chg="addSp modSp mod setBg">
        <pc:chgData name="Schot, R.L.J." userId="809a0d5f-f967-4cd2-9a01-7625662a00b2" providerId="ADAL" clId="{652214C3-58E0-4293-BAEB-D525E79A1379}" dt="2020-05-02T10:47:14.534" v="379" actId="113"/>
        <pc:sldMkLst>
          <pc:docMk/>
          <pc:sldMk cId="2365927239" sldId="256"/>
        </pc:sldMkLst>
        <pc:spChg chg="mod ord">
          <ac:chgData name="Schot, R.L.J." userId="809a0d5f-f967-4cd2-9a01-7625662a00b2" providerId="ADAL" clId="{652214C3-58E0-4293-BAEB-D525E79A1379}" dt="2020-05-02T10:47:14.534" v="379" actId="113"/>
          <ac:spMkLst>
            <pc:docMk/>
            <pc:sldMk cId="2365927239" sldId="256"/>
            <ac:spMk id="2" creationId="{00000000-0000-0000-0000-000000000000}"/>
          </ac:spMkLst>
        </pc:spChg>
        <pc:spChg chg="add">
          <ac:chgData name="Schot, R.L.J." userId="809a0d5f-f967-4cd2-9a01-7625662a00b2" providerId="ADAL" clId="{652214C3-58E0-4293-BAEB-D525E79A1379}" dt="2020-05-02T10:46:56.632" v="376" actId="26606"/>
          <ac:spMkLst>
            <pc:docMk/>
            <pc:sldMk cId="2365927239" sldId="256"/>
            <ac:spMk id="9" creationId="{37C89E4B-3C9F-44B9-8B86-D9E3D112D8EC}"/>
          </ac:spMkLst>
        </pc:spChg>
        <pc:picChg chg="add mod">
          <ac:chgData name="Schot, R.L.J." userId="809a0d5f-f967-4cd2-9a01-7625662a00b2" providerId="ADAL" clId="{652214C3-58E0-4293-BAEB-D525E79A1379}" dt="2020-05-02T10:46:56.632" v="376" actId="26606"/>
          <ac:picMkLst>
            <pc:docMk/>
            <pc:sldMk cId="2365927239" sldId="256"/>
            <ac:picMk id="4" creationId="{58B2D96C-E40C-4755-B955-D719F528B5D8}"/>
          </ac:picMkLst>
        </pc:picChg>
        <pc:cxnChg chg="add">
          <ac:chgData name="Schot, R.L.J." userId="809a0d5f-f967-4cd2-9a01-7625662a00b2" providerId="ADAL" clId="{652214C3-58E0-4293-BAEB-D525E79A1379}" dt="2020-05-02T10:46:56.632" v="376" actId="26606"/>
          <ac:cxnSpMkLst>
            <pc:docMk/>
            <pc:sldMk cId="2365927239" sldId="256"/>
            <ac:cxnSpMk id="11" creationId="{AA2EAA10-076F-46BD-8F0F-B9A2FB77A85C}"/>
          </ac:cxnSpMkLst>
        </pc:cxnChg>
        <pc:cxnChg chg="add">
          <ac:chgData name="Schot, R.L.J." userId="809a0d5f-f967-4cd2-9a01-7625662a00b2" providerId="ADAL" clId="{652214C3-58E0-4293-BAEB-D525E79A1379}" dt="2020-05-02T10:46:56.632" v="376" actId="26606"/>
          <ac:cxnSpMkLst>
            <pc:docMk/>
            <pc:sldMk cId="2365927239" sldId="256"/>
            <ac:cxnSpMk id="13" creationId="{D891E407-403B-4764-86C9-33A56D3BCAA3}"/>
          </ac:cxnSpMkLst>
        </pc:cxnChg>
      </pc:sldChg>
      <pc:sldChg chg="addSp delSp modSp mod setBg modAnim">
        <pc:chgData name="Schot, R.L.J." userId="809a0d5f-f967-4cd2-9a01-7625662a00b2" providerId="ADAL" clId="{652214C3-58E0-4293-BAEB-D525E79A1379}" dt="2020-05-02T13:02:37" v="1854" actId="255"/>
        <pc:sldMkLst>
          <pc:docMk/>
          <pc:sldMk cId="4076549536" sldId="257"/>
        </pc:sldMkLst>
        <pc:spChg chg="mod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2" creationId="{00000000-0000-0000-0000-000000000000}"/>
          </ac:spMkLst>
        </pc:spChg>
        <pc:spChg chg="mod">
          <ac:chgData name="Schot, R.L.J." userId="809a0d5f-f967-4cd2-9a01-7625662a00b2" providerId="ADAL" clId="{652214C3-58E0-4293-BAEB-D525E79A1379}" dt="2020-05-02T13:02:37" v="1854" actId="255"/>
          <ac:spMkLst>
            <pc:docMk/>
            <pc:sldMk cId="4076549536" sldId="257"/>
            <ac:spMk id="3" creationId="{00000000-0000-0000-0000-000000000000}"/>
          </ac:spMkLst>
        </pc:spChg>
        <pc:spChg chg="add del">
          <ac:chgData name="Schot, R.L.J." userId="809a0d5f-f967-4cd2-9a01-7625662a00b2" providerId="ADAL" clId="{652214C3-58E0-4293-BAEB-D525E79A1379}" dt="2020-05-02T10:48:30.303" v="418" actId="26606"/>
          <ac:spMkLst>
            <pc:docMk/>
            <pc:sldMk cId="4076549536" sldId="257"/>
            <ac:spMk id="71" creationId="{201CC55D-ED54-4C5C-95E6-10947BD1103B}"/>
          </ac:spMkLst>
        </pc:spChg>
        <pc:spChg chg="add del">
          <ac:chgData name="Schot, R.L.J." userId="809a0d5f-f967-4cd2-9a01-7625662a00b2" providerId="ADAL" clId="{652214C3-58E0-4293-BAEB-D525E79A1379}" dt="2020-05-02T10:48:30.303" v="418" actId="26606"/>
          <ac:spMkLst>
            <pc:docMk/>
            <pc:sldMk cId="4076549536" sldId="257"/>
            <ac:spMk id="77" creationId="{3873B707-463F-40B0-8227-E8CC6C67EB25}"/>
          </ac:spMkLst>
        </pc:spChg>
        <pc:spChg chg="add del">
          <ac:chgData name="Schot, R.L.J." userId="809a0d5f-f967-4cd2-9a01-7625662a00b2" providerId="ADAL" clId="{652214C3-58E0-4293-BAEB-D525E79A1379}" dt="2020-05-02T10:48:30.303" v="418" actId="26606"/>
          <ac:spMkLst>
            <pc:docMk/>
            <pc:sldMk cId="4076549536" sldId="257"/>
            <ac:spMk id="79" creationId="{C13237C8-E62C-4F0D-A318-BD6FB6C2D138}"/>
          </ac:spMkLst>
        </pc:spChg>
        <pc:spChg chg="add del">
          <ac:chgData name="Schot, R.L.J." userId="809a0d5f-f967-4cd2-9a01-7625662a00b2" providerId="ADAL" clId="{652214C3-58E0-4293-BAEB-D525E79A1379}" dt="2020-05-02T10:48:30.303" v="418" actId="26606"/>
          <ac:spMkLst>
            <pc:docMk/>
            <pc:sldMk cId="4076549536" sldId="257"/>
            <ac:spMk id="81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39" creationId="{201CC55D-ED54-4C5C-95E6-10947BD1103B}"/>
          </ac:spMkLst>
        </pc:spChg>
        <pc:spChg chg="add del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45" creationId="{3873B707-463F-40B0-8227-E8CC6C67EB25}"/>
          </ac:spMkLst>
        </pc:spChg>
        <pc:spChg chg="add del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47" creationId="{C13237C8-E62C-4F0D-A318-BD6FB6C2D138}"/>
          </ac:spMkLst>
        </pc:spChg>
        <pc:spChg chg="add del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49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3:01:46.574" v="1844" actId="26606"/>
          <ac:spMkLst>
            <pc:docMk/>
            <pc:sldMk cId="4076549536" sldId="257"/>
            <ac:spMk id="192" creationId="{117AB3D3-3C9C-4DED-809A-78734805B895}"/>
          </ac:spMkLst>
        </pc:spChg>
        <pc:spChg chg="add del">
          <ac:chgData name="Schot, R.L.J." userId="809a0d5f-f967-4cd2-9a01-7625662a00b2" providerId="ADAL" clId="{652214C3-58E0-4293-BAEB-D525E79A1379}" dt="2020-05-02T13:01:46.574" v="1844" actId="26606"/>
          <ac:spMkLst>
            <pc:docMk/>
            <pc:sldMk cId="4076549536" sldId="257"/>
            <ac:spMk id="193" creationId="{3A9A4357-BD1D-4622-A4FE-766E6AB8DE84}"/>
          </ac:spMkLst>
        </pc:spChg>
        <pc:spChg chg="add del">
          <ac:chgData name="Schot, R.L.J." userId="809a0d5f-f967-4cd2-9a01-7625662a00b2" providerId="ADAL" clId="{652214C3-58E0-4293-BAEB-D525E79A1379}" dt="2020-05-02T13:01:46.574" v="1844" actId="26606"/>
          <ac:spMkLst>
            <pc:docMk/>
            <pc:sldMk cId="4076549536" sldId="257"/>
            <ac:spMk id="194" creationId="{E659831F-0D9A-4C63-9EBB-8435B85A440F}"/>
          </ac:spMkLst>
        </pc:spChg>
        <pc:spChg chg="add del">
          <ac:chgData name="Schot, R.L.J." userId="809a0d5f-f967-4cd2-9a01-7625662a00b2" providerId="ADAL" clId="{652214C3-58E0-4293-BAEB-D525E79A1379}" dt="2020-05-02T13:01:46.574" v="1844" actId="26606"/>
          <ac:spMkLst>
            <pc:docMk/>
            <pc:sldMk cId="4076549536" sldId="257"/>
            <ac:spMk id="195" creationId="{E6995CE5-F890-4ABA-82A2-26507CE8D2A3}"/>
          </ac:spMkLst>
        </pc:spChg>
        <pc:spChg chg="add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96" creationId="{3873B707-463F-40B0-8227-E8CC6C67EB25}"/>
          </ac:spMkLst>
        </pc:spChg>
        <pc:spChg chg="add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97" creationId="{C13237C8-E62C-4F0D-A318-BD6FB6C2D138}"/>
          </ac:spMkLst>
        </pc:spChg>
        <pc:spChg chg="add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98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3:01:31.187" v="1842" actId="26606"/>
          <ac:spMkLst>
            <pc:docMk/>
            <pc:sldMk cId="4076549536" sldId="257"/>
            <ac:spMk id="1028" creationId="{F4C0B10B-D2C4-4A54-AFAD-3D27DF88BB37}"/>
          </ac:spMkLst>
        </pc:spChg>
        <pc:spChg chg="add">
          <ac:chgData name="Schot, R.L.J." userId="809a0d5f-f967-4cd2-9a01-7625662a00b2" providerId="ADAL" clId="{652214C3-58E0-4293-BAEB-D525E79A1379}" dt="2020-05-02T13:01:46.589" v="1845" actId="26606"/>
          <ac:spMkLst>
            <pc:docMk/>
            <pc:sldMk cId="4076549536" sldId="257"/>
            <ac:spMk id="1031" creationId="{201CC55D-ED54-4C5C-95E6-10947BD1103B}"/>
          </ac:spMkLst>
        </pc:spChg>
        <pc:grpChg chg="add del">
          <ac:chgData name="Schot, R.L.J." userId="809a0d5f-f967-4cd2-9a01-7625662a00b2" providerId="ADAL" clId="{652214C3-58E0-4293-BAEB-D525E79A1379}" dt="2020-05-02T10:48:30.303" v="418" actId="26606"/>
          <ac:grpSpMkLst>
            <pc:docMk/>
            <pc:sldMk cId="4076549536" sldId="257"/>
            <ac:grpSpMk id="73" creationId="{1DE889C7-FAD6-4397-98E2-05D503484459}"/>
          </ac:grpSpMkLst>
        </pc:grpChg>
        <pc:grpChg chg="add del">
          <ac:chgData name="Schot, R.L.J." userId="809a0d5f-f967-4cd2-9a01-7625662a00b2" providerId="ADAL" clId="{652214C3-58E0-4293-BAEB-D525E79A1379}" dt="2020-05-02T13:01:46.589" v="1845" actId="26606"/>
          <ac:grpSpMkLst>
            <pc:docMk/>
            <pc:sldMk cId="4076549536" sldId="257"/>
            <ac:grpSpMk id="141" creationId="{1DE889C7-FAD6-4397-98E2-05D503484459}"/>
          </ac:grpSpMkLst>
        </pc:grpChg>
        <pc:grpChg chg="add del">
          <ac:chgData name="Schot, R.L.J." userId="809a0d5f-f967-4cd2-9a01-7625662a00b2" providerId="ADAL" clId="{652214C3-58E0-4293-BAEB-D525E79A1379}" dt="2020-05-02T13:01:31.187" v="1842" actId="26606"/>
          <ac:grpSpMkLst>
            <pc:docMk/>
            <pc:sldMk cId="4076549536" sldId="257"/>
            <ac:grpSpMk id="1029" creationId="{B6BADB90-C74B-40D6-86DC-503F65FCE8DC}"/>
          </ac:grpSpMkLst>
        </pc:grpChg>
        <pc:grpChg chg="add">
          <ac:chgData name="Schot, R.L.J." userId="809a0d5f-f967-4cd2-9a01-7625662a00b2" providerId="ADAL" clId="{652214C3-58E0-4293-BAEB-D525E79A1379}" dt="2020-05-02T13:01:46.589" v="1845" actId="26606"/>
          <ac:grpSpMkLst>
            <pc:docMk/>
            <pc:sldMk cId="4076549536" sldId="257"/>
            <ac:grpSpMk id="1032" creationId="{1DE889C7-FAD6-4397-98E2-05D503484459}"/>
          </ac:grpSpMkLst>
        </pc:grpChg>
        <pc:picChg chg="mod ord">
          <ac:chgData name="Schot, R.L.J." userId="809a0d5f-f967-4cd2-9a01-7625662a00b2" providerId="ADAL" clId="{652214C3-58E0-4293-BAEB-D525E79A1379}" dt="2020-05-02T13:01:46.574" v="1844" actId="26606"/>
          <ac:picMkLst>
            <pc:docMk/>
            <pc:sldMk cId="4076549536" sldId="257"/>
            <ac:picMk id="1026" creationId="{00000000-0000-0000-0000-000000000000}"/>
          </ac:picMkLst>
        </pc:picChg>
      </pc:sldChg>
      <pc:sldChg chg="delSp modSp del modAnim">
        <pc:chgData name="Schot, R.L.J." userId="809a0d5f-f967-4cd2-9a01-7625662a00b2" providerId="ADAL" clId="{652214C3-58E0-4293-BAEB-D525E79A1379}" dt="2020-05-02T11:23:09.081" v="1402" actId="2696"/>
        <pc:sldMkLst>
          <pc:docMk/>
          <pc:sldMk cId="2670453007" sldId="259"/>
        </pc:sldMkLst>
        <pc:spChg chg="mod">
          <ac:chgData name="Schot, R.L.J." userId="809a0d5f-f967-4cd2-9a01-7625662a00b2" providerId="ADAL" clId="{652214C3-58E0-4293-BAEB-D525E79A1379}" dt="2020-05-02T11:14:18.407" v="1299"/>
          <ac:spMkLst>
            <pc:docMk/>
            <pc:sldMk cId="2670453007" sldId="259"/>
            <ac:spMk id="3" creationId="{00000000-0000-0000-0000-000000000000}"/>
          </ac:spMkLst>
        </pc:spChg>
        <pc:spChg chg="del mod">
          <ac:chgData name="Schot, R.L.J." userId="809a0d5f-f967-4cd2-9a01-7625662a00b2" providerId="ADAL" clId="{652214C3-58E0-4293-BAEB-D525E79A1379}" dt="2020-05-02T11:21:53.280" v="1379"/>
          <ac:spMkLst>
            <pc:docMk/>
            <pc:sldMk cId="2670453007" sldId="259"/>
            <ac:spMk id="4" creationId="{00000000-0000-0000-0000-000000000000}"/>
          </ac:spMkLst>
        </pc:spChg>
        <pc:spChg chg="del">
          <ac:chgData name="Schot, R.L.J." userId="809a0d5f-f967-4cd2-9a01-7625662a00b2" providerId="ADAL" clId="{652214C3-58E0-4293-BAEB-D525E79A1379}" dt="2020-05-02T11:22:19.578" v="1387"/>
          <ac:spMkLst>
            <pc:docMk/>
            <pc:sldMk cId="2670453007" sldId="259"/>
            <ac:spMk id="6" creationId="{00000000-0000-0000-0000-000000000000}"/>
          </ac:spMkLst>
        </pc:spChg>
        <pc:spChg chg="del">
          <ac:chgData name="Schot, R.L.J." userId="809a0d5f-f967-4cd2-9a01-7625662a00b2" providerId="ADAL" clId="{652214C3-58E0-4293-BAEB-D525E79A1379}" dt="2020-05-02T11:22:29.513" v="1391"/>
          <ac:spMkLst>
            <pc:docMk/>
            <pc:sldMk cId="2670453007" sldId="259"/>
            <ac:spMk id="7" creationId="{00000000-0000-0000-0000-000000000000}"/>
          </ac:spMkLst>
        </pc:spChg>
        <pc:spChg chg="del">
          <ac:chgData name="Schot, R.L.J." userId="809a0d5f-f967-4cd2-9a01-7625662a00b2" providerId="ADAL" clId="{652214C3-58E0-4293-BAEB-D525E79A1379}" dt="2020-05-02T11:22:12.454" v="1384"/>
          <ac:spMkLst>
            <pc:docMk/>
            <pc:sldMk cId="2670453007" sldId="259"/>
            <ac:spMk id="9" creationId="{00000000-0000-0000-0000-000000000000}"/>
          </ac:spMkLst>
        </pc:spChg>
        <pc:picChg chg="del">
          <ac:chgData name="Schot, R.L.J." userId="809a0d5f-f967-4cd2-9a01-7625662a00b2" providerId="ADAL" clId="{652214C3-58E0-4293-BAEB-D525E79A1379}" dt="2020-05-02T11:14:25.953" v="1301"/>
          <ac:picMkLst>
            <pc:docMk/>
            <pc:sldMk cId="2670453007" sldId="259"/>
            <ac:picMk id="2050" creationId="{00000000-0000-0000-0000-000000000000}"/>
          </ac:picMkLst>
        </pc:picChg>
      </pc:sldChg>
      <pc:sldChg chg="addSp delSp modSp mod setBg modAnim">
        <pc:chgData name="Schot, R.L.J." userId="809a0d5f-f967-4cd2-9a01-7625662a00b2" providerId="ADAL" clId="{652214C3-58E0-4293-BAEB-D525E79A1379}" dt="2020-05-02T13:39:07.127" v="2040" actId="1076"/>
        <pc:sldMkLst>
          <pc:docMk/>
          <pc:sldMk cId="1365902590" sldId="260"/>
        </pc:sldMkLst>
        <pc:spChg chg="del mod">
          <ac:chgData name="Schot, R.L.J." userId="809a0d5f-f967-4cd2-9a01-7625662a00b2" providerId="ADAL" clId="{652214C3-58E0-4293-BAEB-D525E79A1379}" dt="2020-05-02T11:20:15.815" v="1350" actId="478"/>
          <ac:spMkLst>
            <pc:docMk/>
            <pc:sldMk cId="1365902590" sldId="260"/>
            <ac:spMk id="2" creationId="{00000000-0000-0000-0000-000000000000}"/>
          </ac:spMkLst>
        </pc:spChg>
        <pc:spChg chg="del mod ord">
          <ac:chgData name="Schot, R.L.J." userId="809a0d5f-f967-4cd2-9a01-7625662a00b2" providerId="ADAL" clId="{652214C3-58E0-4293-BAEB-D525E79A1379}" dt="2020-05-02T11:20:37.996" v="1360"/>
          <ac:spMkLst>
            <pc:docMk/>
            <pc:sldMk cId="1365902590" sldId="260"/>
            <ac:spMk id="4" creationId="{00000000-0000-0000-0000-000000000000}"/>
          </ac:spMkLst>
        </pc:spChg>
        <pc:spChg chg="add mod ord">
          <ac:chgData name="Schot, R.L.J." userId="809a0d5f-f967-4cd2-9a01-7625662a00b2" providerId="ADAL" clId="{652214C3-58E0-4293-BAEB-D525E79A1379}" dt="2020-05-02T11:18:52.554" v="1332" actId="26606"/>
          <ac:spMkLst>
            <pc:docMk/>
            <pc:sldMk cId="1365902590" sldId="260"/>
            <ac:spMk id="6" creationId="{CC10D0F5-8E00-4A35-894F-25A0D006E6AE}"/>
          </ac:spMkLst>
        </pc:spChg>
        <pc:spChg chg="add mod ord">
          <ac:chgData name="Schot, R.L.J." userId="809a0d5f-f967-4cd2-9a01-7625662a00b2" providerId="ADAL" clId="{652214C3-58E0-4293-BAEB-D525E79A1379}" dt="2020-05-02T13:39:04.972" v="2039" actId="20577"/>
          <ac:spMkLst>
            <pc:docMk/>
            <pc:sldMk cId="1365902590" sldId="260"/>
            <ac:spMk id="8" creationId="{2B4D4B70-2A82-43D1-A693-DEB2E2A8A553}"/>
          </ac:spMkLst>
        </pc:spChg>
        <pc:spChg chg="add mod">
          <ac:chgData name="Schot, R.L.J." userId="809a0d5f-f967-4cd2-9a01-7625662a00b2" providerId="ADAL" clId="{652214C3-58E0-4293-BAEB-D525E79A1379}" dt="2020-05-02T11:21:19.174" v="1370" actId="1076"/>
          <ac:spMkLst>
            <pc:docMk/>
            <pc:sldMk cId="1365902590" sldId="260"/>
            <ac:spMk id="9" creationId="{0AFFF5A9-2D74-438C-8BE8-9EEBD3B5F877}"/>
          </ac:spMkLst>
        </pc:spChg>
        <pc:spChg chg="add del">
          <ac:chgData name="Schot, R.L.J." userId="809a0d5f-f967-4cd2-9a01-7625662a00b2" providerId="ADAL" clId="{652214C3-58E0-4293-BAEB-D525E79A1379}" dt="2020-05-02T11:18:52.554" v="1332" actId="26606"/>
          <ac:spMkLst>
            <pc:docMk/>
            <pc:sldMk cId="1365902590" sldId="260"/>
            <ac:spMk id="12" creationId="{201CC55D-ED54-4C5C-95E6-10947BD1103B}"/>
          </ac:spMkLst>
        </pc:spChg>
        <pc:spChg chg="add del">
          <ac:chgData name="Schot, R.L.J." userId="809a0d5f-f967-4cd2-9a01-7625662a00b2" providerId="ADAL" clId="{652214C3-58E0-4293-BAEB-D525E79A1379}" dt="2020-05-02T11:18:52.554" v="1332" actId="26606"/>
          <ac:spMkLst>
            <pc:docMk/>
            <pc:sldMk cId="1365902590" sldId="260"/>
            <ac:spMk id="18" creationId="{3873B707-463F-40B0-8227-E8CC6C67EB25}"/>
          </ac:spMkLst>
        </pc:spChg>
        <pc:spChg chg="add del">
          <ac:chgData name="Schot, R.L.J." userId="809a0d5f-f967-4cd2-9a01-7625662a00b2" providerId="ADAL" clId="{652214C3-58E0-4293-BAEB-D525E79A1379}" dt="2020-05-02T11:18:52.554" v="1332" actId="26606"/>
          <ac:spMkLst>
            <pc:docMk/>
            <pc:sldMk cId="1365902590" sldId="260"/>
            <ac:spMk id="20" creationId="{C13237C8-E62C-4F0D-A318-BD6FB6C2D138}"/>
          </ac:spMkLst>
        </pc:spChg>
        <pc:spChg chg="add del">
          <ac:chgData name="Schot, R.L.J." userId="809a0d5f-f967-4cd2-9a01-7625662a00b2" providerId="ADAL" clId="{652214C3-58E0-4293-BAEB-D525E79A1379}" dt="2020-05-02T11:18:52.554" v="1332" actId="26606"/>
          <ac:spMkLst>
            <pc:docMk/>
            <pc:sldMk cId="1365902590" sldId="260"/>
            <ac:spMk id="22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27" creationId="{201CC55D-ED54-4C5C-95E6-10947BD1103B}"/>
          </ac:spMkLst>
        </pc:spChg>
        <pc:spChg chg="add mod">
          <ac:chgData name="Schot, R.L.J." userId="809a0d5f-f967-4cd2-9a01-7625662a00b2" providerId="ADAL" clId="{652214C3-58E0-4293-BAEB-D525E79A1379}" dt="2020-05-02T13:38:45.760" v="1990" actId="1076"/>
          <ac:spMkLst>
            <pc:docMk/>
            <pc:sldMk cId="1365902590" sldId="260"/>
            <ac:spMk id="32" creationId="{33573D99-AB25-4394-A290-0D46F2ABC366}"/>
          </ac:spMkLst>
        </pc:spChg>
        <pc:spChg chg="add del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33" creationId="{3873B707-463F-40B0-8227-E8CC6C67EB25}"/>
          </ac:spMkLst>
        </pc:spChg>
        <pc:spChg chg="add mod">
          <ac:chgData name="Schot, R.L.J." userId="809a0d5f-f967-4cd2-9a01-7625662a00b2" providerId="ADAL" clId="{652214C3-58E0-4293-BAEB-D525E79A1379}" dt="2020-05-02T11:22:50.362" v="1396" actId="13822"/>
          <ac:spMkLst>
            <pc:docMk/>
            <pc:sldMk cId="1365902590" sldId="260"/>
            <ac:spMk id="34" creationId="{EEF8CA01-61DF-423E-9096-144CBBDBEE64}"/>
          </ac:spMkLst>
        </pc:spChg>
        <pc:spChg chg="add del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35" creationId="{C13237C8-E62C-4F0D-A318-BD6FB6C2D138}"/>
          </ac:spMkLst>
        </pc:spChg>
        <pc:spChg chg="add mod">
          <ac:chgData name="Schot, R.L.J." userId="809a0d5f-f967-4cd2-9a01-7625662a00b2" providerId="ADAL" clId="{652214C3-58E0-4293-BAEB-D525E79A1379}" dt="2020-05-02T13:38:47.962" v="1991" actId="1076"/>
          <ac:spMkLst>
            <pc:docMk/>
            <pc:sldMk cId="1365902590" sldId="260"/>
            <ac:spMk id="36" creationId="{80D1966A-7F6D-44BB-8154-AF3D971B8E1C}"/>
          </ac:spMkLst>
        </pc:spChg>
        <pc:spChg chg="add del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37" creationId="{19C9EAEA-39D0-4B0E-A0EB-51E7B26740B1}"/>
          </ac:spMkLst>
        </pc:spChg>
        <pc:spChg chg="add mod">
          <ac:chgData name="Schot, R.L.J." userId="809a0d5f-f967-4cd2-9a01-7625662a00b2" providerId="ADAL" clId="{652214C3-58E0-4293-BAEB-D525E79A1379}" dt="2020-05-02T13:39:07.127" v="2040" actId="1076"/>
          <ac:spMkLst>
            <pc:docMk/>
            <pc:sldMk cId="1365902590" sldId="260"/>
            <ac:spMk id="38" creationId="{C93153A4-3BAF-40F7-983F-A53CF3CFEBC7}"/>
          </ac:spMkLst>
        </pc:spChg>
        <pc:spChg chg="add mod">
          <ac:chgData name="Schot, R.L.J." userId="809a0d5f-f967-4cd2-9a01-7625662a00b2" providerId="ADAL" clId="{652214C3-58E0-4293-BAEB-D525E79A1379}" dt="2020-05-02T11:23:06.107" v="1401" actId="13822"/>
          <ac:spMkLst>
            <pc:docMk/>
            <pc:sldMk cId="1365902590" sldId="260"/>
            <ac:spMk id="39" creationId="{7C0237C3-990F-46E1-90D2-B42B41CCBC00}"/>
          </ac:spMkLst>
        </pc:spChg>
        <pc:spChg chg="add mod">
          <ac:chgData name="Schot, R.L.J." userId="809a0d5f-f967-4cd2-9a01-7625662a00b2" providerId="ADAL" clId="{652214C3-58E0-4293-BAEB-D525E79A1379}" dt="2020-05-02T13:38:43.401" v="1989" actId="1076"/>
          <ac:spMkLst>
            <pc:docMk/>
            <pc:sldMk cId="1365902590" sldId="260"/>
            <ac:spMk id="40" creationId="{C15D989B-4235-404D-B9ED-63A64EA74177}"/>
          </ac:spMkLst>
        </pc:spChg>
        <pc:spChg chg="add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42" creationId="{117AB3D3-3C9C-4DED-809A-78734805B895}"/>
          </ac:spMkLst>
        </pc:spChg>
        <pc:spChg chg="add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44" creationId="{3A9A4357-BD1D-4622-A4FE-766E6AB8DE84}"/>
          </ac:spMkLst>
        </pc:spChg>
        <pc:spChg chg="add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46" creationId="{E659831F-0D9A-4C63-9EBB-8435B85A440F}"/>
          </ac:spMkLst>
        </pc:spChg>
        <pc:spChg chg="add">
          <ac:chgData name="Schot, R.L.J." userId="809a0d5f-f967-4cd2-9a01-7625662a00b2" providerId="ADAL" clId="{652214C3-58E0-4293-BAEB-D525E79A1379}" dt="2020-05-02T11:19:48.695" v="1344" actId="26606"/>
          <ac:spMkLst>
            <pc:docMk/>
            <pc:sldMk cId="1365902590" sldId="260"/>
            <ac:spMk id="48" creationId="{E6995CE5-F890-4ABA-82A2-26507CE8D2A3}"/>
          </ac:spMkLst>
        </pc:spChg>
        <pc:grpChg chg="add del">
          <ac:chgData name="Schot, R.L.J." userId="809a0d5f-f967-4cd2-9a01-7625662a00b2" providerId="ADAL" clId="{652214C3-58E0-4293-BAEB-D525E79A1379}" dt="2020-05-02T11:18:52.554" v="1332" actId="26606"/>
          <ac:grpSpMkLst>
            <pc:docMk/>
            <pc:sldMk cId="1365902590" sldId="260"/>
            <ac:grpSpMk id="14" creationId="{1DE889C7-FAD6-4397-98E2-05D503484459}"/>
          </ac:grpSpMkLst>
        </pc:grpChg>
        <pc:grpChg chg="add del">
          <ac:chgData name="Schot, R.L.J." userId="809a0d5f-f967-4cd2-9a01-7625662a00b2" providerId="ADAL" clId="{652214C3-58E0-4293-BAEB-D525E79A1379}" dt="2020-05-02T11:19:48.695" v="1344" actId="26606"/>
          <ac:grpSpMkLst>
            <pc:docMk/>
            <pc:sldMk cId="1365902590" sldId="260"/>
            <ac:grpSpMk id="29" creationId="{1DE889C7-FAD6-4397-98E2-05D503484459}"/>
          </ac:grpSpMkLst>
        </pc:grpChg>
        <pc:picChg chg="add del mod">
          <ac:chgData name="Schot, R.L.J." userId="809a0d5f-f967-4cd2-9a01-7625662a00b2" providerId="ADAL" clId="{652214C3-58E0-4293-BAEB-D525E79A1379}" dt="2020-05-02T11:13:41.416" v="1292"/>
          <ac:picMkLst>
            <pc:docMk/>
            <pc:sldMk cId="1365902590" sldId="260"/>
            <ac:picMk id="5" creationId="{133C099F-D4CB-4AFF-8CA7-F76B6C910FEF}"/>
          </ac:picMkLst>
        </pc:picChg>
        <pc:picChg chg="add del mod">
          <ac:chgData name="Schot, R.L.J." userId="809a0d5f-f967-4cd2-9a01-7625662a00b2" providerId="ADAL" clId="{652214C3-58E0-4293-BAEB-D525E79A1379}" dt="2020-05-02T11:19:56.416" v="1345" actId="478"/>
          <ac:picMkLst>
            <pc:docMk/>
            <pc:sldMk cId="1365902590" sldId="260"/>
            <ac:picMk id="7" creationId="{8033A8E0-CE63-4A4D-83F4-91E204BEE3C2}"/>
          </ac:picMkLst>
        </pc:picChg>
        <pc:picChg chg="add del mod">
          <ac:chgData name="Schot, R.L.J." userId="809a0d5f-f967-4cd2-9a01-7625662a00b2" providerId="ADAL" clId="{652214C3-58E0-4293-BAEB-D525E79A1379}" dt="2020-05-02T11:19:21.907" v="1342"/>
          <ac:picMkLst>
            <pc:docMk/>
            <pc:sldMk cId="1365902590" sldId="260"/>
            <ac:picMk id="23" creationId="{93C058CF-49DD-40CE-85AB-DA84599992FA}"/>
          </ac:picMkLst>
        </pc:picChg>
        <pc:picChg chg="add mod">
          <ac:chgData name="Schot, R.L.J." userId="809a0d5f-f967-4cd2-9a01-7625662a00b2" providerId="ADAL" clId="{652214C3-58E0-4293-BAEB-D525E79A1379}" dt="2020-05-02T11:21:13.082" v="1369" actId="1076"/>
          <ac:picMkLst>
            <pc:docMk/>
            <pc:sldMk cId="1365902590" sldId="260"/>
            <ac:picMk id="28" creationId="{BFC47D67-AE63-48A4-8AB0-525C405C4839}"/>
          </ac:picMkLst>
        </pc:picChg>
      </pc:sldChg>
      <pc:sldChg chg="addSp delSp modSp del modAnim">
        <pc:chgData name="Schot, R.L.J." userId="809a0d5f-f967-4cd2-9a01-7625662a00b2" providerId="ADAL" clId="{652214C3-58E0-4293-BAEB-D525E79A1379}" dt="2020-05-02T10:52:00.300" v="554" actId="2696"/>
        <pc:sldMkLst>
          <pc:docMk/>
          <pc:sldMk cId="2898227073" sldId="263"/>
        </pc:sldMkLst>
        <pc:spChg chg="mod">
          <ac:chgData name="Schot, R.L.J." userId="809a0d5f-f967-4cd2-9a01-7625662a00b2" providerId="ADAL" clId="{652214C3-58E0-4293-BAEB-D525E79A1379}" dt="2020-05-02T10:51:21.471" v="528"/>
          <ac:spMkLst>
            <pc:docMk/>
            <pc:sldMk cId="2898227073" sldId="263"/>
            <ac:spMk id="2" creationId="{00000000-0000-0000-0000-000000000000}"/>
          </ac:spMkLst>
        </pc:spChg>
        <pc:spChg chg="mod">
          <ac:chgData name="Schot, R.L.J." userId="809a0d5f-f967-4cd2-9a01-7625662a00b2" providerId="ADAL" clId="{652214C3-58E0-4293-BAEB-D525E79A1379}" dt="2020-05-02T10:50:50.329" v="486"/>
          <ac:spMkLst>
            <pc:docMk/>
            <pc:sldMk cId="2898227073" sldId="263"/>
            <ac:spMk id="3" creationId="{00000000-0000-0000-0000-000000000000}"/>
          </ac:spMkLst>
        </pc:spChg>
        <pc:spChg chg="del">
          <ac:chgData name="Schot, R.L.J." userId="809a0d5f-f967-4cd2-9a01-7625662a00b2" providerId="ADAL" clId="{652214C3-58E0-4293-BAEB-D525E79A1379}" dt="2020-05-02T10:51:49.085" v="549"/>
          <ac:spMkLst>
            <pc:docMk/>
            <pc:sldMk cId="2898227073" sldId="263"/>
            <ac:spMk id="4" creationId="{00000000-0000-0000-0000-000000000000}"/>
          </ac:spMkLst>
        </pc:spChg>
        <pc:picChg chg="add del mod">
          <ac:chgData name="Schot, R.L.J." userId="809a0d5f-f967-4cd2-9a01-7625662a00b2" providerId="ADAL" clId="{652214C3-58E0-4293-BAEB-D525E79A1379}" dt="2020-05-02T10:51:38.571" v="545"/>
          <ac:picMkLst>
            <pc:docMk/>
            <pc:sldMk cId="2898227073" sldId="263"/>
            <ac:picMk id="6" creationId="{D1A5C695-0926-4958-95B3-635698E0CF69}"/>
          </ac:picMkLst>
        </pc:picChg>
      </pc:sldChg>
      <pc:sldChg chg="addSp delSp modSp delAnim modAnim">
        <pc:chgData name="Schot, R.L.J." userId="809a0d5f-f967-4cd2-9a01-7625662a00b2" providerId="ADAL" clId="{652214C3-58E0-4293-BAEB-D525E79A1379}" dt="2020-05-02T11:04:22.862" v="971" actId="1076"/>
        <pc:sldMkLst>
          <pc:docMk/>
          <pc:sldMk cId="3174891657" sldId="269"/>
        </pc:sldMkLst>
        <pc:spChg chg="add mod">
          <ac:chgData name="Schot, R.L.J." userId="809a0d5f-f967-4cd2-9a01-7625662a00b2" providerId="ADAL" clId="{652214C3-58E0-4293-BAEB-D525E79A1379}" dt="2020-05-02T10:57:13.333" v="688" actId="1076"/>
          <ac:spMkLst>
            <pc:docMk/>
            <pc:sldMk cId="3174891657" sldId="269"/>
            <ac:spMk id="2" creationId="{69E7C115-231F-4E51-A054-F00D382F6F31}"/>
          </ac:spMkLst>
        </pc:spChg>
        <pc:spChg chg="mod">
          <ac:chgData name="Schot, R.L.J." userId="809a0d5f-f967-4cd2-9a01-7625662a00b2" providerId="ADAL" clId="{652214C3-58E0-4293-BAEB-D525E79A1379}" dt="2020-05-02T10:47:57.243" v="401" actId="20577"/>
          <ac:spMkLst>
            <pc:docMk/>
            <pc:sldMk cId="3174891657" sldId="269"/>
            <ac:spMk id="4" creationId="{812BEBDE-7775-4868-8C27-9C602163E12A}"/>
          </ac:spMkLst>
        </pc:spChg>
        <pc:spChg chg="mod">
          <ac:chgData name="Schot, R.L.J." userId="809a0d5f-f967-4cd2-9a01-7625662a00b2" providerId="ADAL" clId="{652214C3-58E0-4293-BAEB-D525E79A1379}" dt="2020-05-02T11:04:08.131" v="967" actId="20577"/>
          <ac:spMkLst>
            <pc:docMk/>
            <pc:sldMk cId="3174891657" sldId="269"/>
            <ac:spMk id="5" creationId="{40F5507A-4FA4-4407-8B57-02028EEC98E3}"/>
          </ac:spMkLst>
        </pc:spChg>
        <pc:spChg chg="add mod">
          <ac:chgData name="Schot, R.L.J." userId="809a0d5f-f967-4cd2-9a01-7625662a00b2" providerId="ADAL" clId="{652214C3-58E0-4293-BAEB-D525E79A1379}" dt="2020-05-02T10:57:11.178" v="687" actId="1076"/>
          <ac:spMkLst>
            <pc:docMk/>
            <pc:sldMk cId="3174891657" sldId="269"/>
            <ac:spMk id="7" creationId="{AEFBAF4D-65F7-4A42-953F-65B3743D356F}"/>
          </ac:spMkLst>
        </pc:spChg>
        <pc:spChg chg="add mod">
          <ac:chgData name="Schot, R.L.J." userId="809a0d5f-f967-4cd2-9a01-7625662a00b2" providerId="ADAL" clId="{652214C3-58E0-4293-BAEB-D525E79A1379}" dt="2020-05-02T10:55:29.152" v="664" actId="14100"/>
          <ac:spMkLst>
            <pc:docMk/>
            <pc:sldMk cId="3174891657" sldId="269"/>
            <ac:spMk id="8" creationId="{E3E33042-AB50-4B78-84FC-D1C33820BF08}"/>
          </ac:spMkLst>
        </pc:spChg>
        <pc:spChg chg="add mod">
          <ac:chgData name="Schot, R.L.J." userId="809a0d5f-f967-4cd2-9a01-7625662a00b2" providerId="ADAL" clId="{652214C3-58E0-4293-BAEB-D525E79A1379}" dt="2020-05-02T10:57:16.739" v="689" actId="1076"/>
          <ac:spMkLst>
            <pc:docMk/>
            <pc:sldMk cId="3174891657" sldId="269"/>
            <ac:spMk id="9" creationId="{049A3E9F-883C-4157-B699-D875ADAC57F0}"/>
          </ac:spMkLst>
        </pc:spChg>
        <pc:spChg chg="add mod">
          <ac:chgData name="Schot, R.L.J." userId="809a0d5f-f967-4cd2-9a01-7625662a00b2" providerId="ADAL" clId="{652214C3-58E0-4293-BAEB-D525E79A1379}" dt="2020-05-02T11:04:22.862" v="971" actId="1076"/>
          <ac:spMkLst>
            <pc:docMk/>
            <pc:sldMk cId="3174891657" sldId="269"/>
            <ac:spMk id="10" creationId="{CC191166-7E5D-4AA1-8A05-35FCBF987D30}"/>
          </ac:spMkLst>
        </pc:spChg>
        <pc:spChg chg="add mod">
          <ac:chgData name="Schot, R.L.J." userId="809a0d5f-f967-4cd2-9a01-7625662a00b2" providerId="ADAL" clId="{652214C3-58E0-4293-BAEB-D525E79A1379}" dt="2020-05-02T11:04:21.315" v="970" actId="1076"/>
          <ac:spMkLst>
            <pc:docMk/>
            <pc:sldMk cId="3174891657" sldId="269"/>
            <ac:spMk id="11" creationId="{44D73FCC-4EA1-4826-B1B2-73421122EC09}"/>
          </ac:spMkLst>
        </pc:spChg>
        <pc:spChg chg="add mod">
          <ac:chgData name="Schot, R.L.J." userId="809a0d5f-f967-4cd2-9a01-7625662a00b2" providerId="ADAL" clId="{652214C3-58E0-4293-BAEB-D525E79A1379}" dt="2020-05-02T11:04:14.863" v="968" actId="1076"/>
          <ac:spMkLst>
            <pc:docMk/>
            <pc:sldMk cId="3174891657" sldId="269"/>
            <ac:spMk id="12" creationId="{3EC260F4-CE2F-4FCA-BA84-964054C37C60}"/>
          </ac:spMkLst>
        </pc:spChg>
        <pc:graphicFrameChg chg="del modGraphic">
          <ac:chgData name="Schot, R.L.J." userId="809a0d5f-f967-4cd2-9a01-7625662a00b2" providerId="ADAL" clId="{652214C3-58E0-4293-BAEB-D525E79A1379}" dt="2020-05-02T10:40:02.522" v="106" actId="478"/>
          <ac:graphicFrameMkLst>
            <pc:docMk/>
            <pc:sldMk cId="3174891657" sldId="269"/>
            <ac:graphicFrameMk id="6" creationId="{BCA28717-A4AC-4E2B-9EF1-369A686036BB}"/>
          </ac:graphicFrameMkLst>
        </pc:graphicFrameChg>
      </pc:sldChg>
      <pc:sldChg chg="addSp delSp modSp del addAnim delAnim modAnim">
        <pc:chgData name="Schot, R.L.J." userId="809a0d5f-f967-4cd2-9a01-7625662a00b2" providerId="ADAL" clId="{652214C3-58E0-4293-BAEB-D525E79A1379}" dt="2020-05-02T11:28:31.609" v="1451" actId="2696"/>
        <pc:sldMkLst>
          <pc:docMk/>
          <pc:sldMk cId="488147838" sldId="270"/>
        </pc:sldMkLst>
        <pc:spChg chg="add mod">
          <ac:chgData name="Schot, R.L.J." userId="809a0d5f-f967-4cd2-9a01-7625662a00b2" providerId="ADAL" clId="{652214C3-58E0-4293-BAEB-D525E79A1379}" dt="2020-05-02T11:00:13.031" v="752" actId="1076"/>
          <ac:spMkLst>
            <pc:docMk/>
            <pc:sldMk cId="488147838" sldId="270"/>
            <ac:spMk id="2" creationId="{E2D6FCB7-6488-421A-B3C2-1EA2B308DAA3}"/>
          </ac:spMkLst>
        </pc:spChg>
        <pc:spChg chg="add del mod">
          <ac:chgData name="Schot, R.L.J." userId="809a0d5f-f967-4cd2-9a01-7625662a00b2" providerId="ADAL" clId="{652214C3-58E0-4293-BAEB-D525E79A1379}" dt="2020-05-02T10:59:30.256" v="742" actId="11529"/>
          <ac:spMkLst>
            <pc:docMk/>
            <pc:sldMk cId="488147838" sldId="270"/>
            <ac:spMk id="3" creationId="{A3E034B6-0C34-488D-967C-A02F8988048F}"/>
          </ac:spMkLst>
        </pc:spChg>
        <pc:spChg chg="mod">
          <ac:chgData name="Schot, R.L.J." userId="809a0d5f-f967-4cd2-9a01-7625662a00b2" providerId="ADAL" clId="{652214C3-58E0-4293-BAEB-D525E79A1379}" dt="2020-05-02T11:25:41.033" v="1422"/>
          <ac:spMkLst>
            <pc:docMk/>
            <pc:sldMk cId="488147838" sldId="270"/>
            <ac:spMk id="5" creationId="{40F5507A-4FA4-4407-8B57-02028EEC98E3}"/>
          </ac:spMkLst>
        </pc:spChg>
        <pc:spChg chg="add del mod">
          <ac:chgData name="Schot, R.L.J." userId="809a0d5f-f967-4cd2-9a01-7625662a00b2" providerId="ADAL" clId="{652214C3-58E0-4293-BAEB-D525E79A1379}" dt="2020-05-02T10:46:16.270" v="373" actId="478"/>
          <ac:spMkLst>
            <pc:docMk/>
            <pc:sldMk cId="488147838" sldId="270"/>
            <ac:spMk id="7" creationId="{A2A150F3-3710-4AEB-9B58-DF4DFCA03A9C}"/>
          </ac:spMkLst>
        </pc:spChg>
        <pc:spChg chg="add mod">
          <ac:chgData name="Schot, R.L.J." userId="809a0d5f-f967-4cd2-9a01-7625662a00b2" providerId="ADAL" clId="{652214C3-58E0-4293-BAEB-D525E79A1379}" dt="2020-05-02T11:00:11.282" v="751" actId="1076"/>
          <ac:spMkLst>
            <pc:docMk/>
            <pc:sldMk cId="488147838" sldId="270"/>
            <ac:spMk id="8" creationId="{A52F6E48-3AB9-41AE-ACEB-B89AFD3702E0}"/>
          </ac:spMkLst>
        </pc:spChg>
        <pc:spChg chg="add mod">
          <ac:chgData name="Schot, R.L.J." userId="809a0d5f-f967-4cd2-9a01-7625662a00b2" providerId="ADAL" clId="{652214C3-58E0-4293-BAEB-D525E79A1379}" dt="2020-05-02T11:07:25.192" v="1082" actId="255"/>
          <ac:spMkLst>
            <pc:docMk/>
            <pc:sldMk cId="488147838" sldId="270"/>
            <ac:spMk id="9" creationId="{20109B04-0022-4234-9C5D-C95FEFB68D57}"/>
          </ac:spMkLst>
        </pc:spChg>
        <pc:graphicFrameChg chg="add del mod modGraphic">
          <ac:chgData name="Schot, R.L.J." userId="809a0d5f-f967-4cd2-9a01-7625662a00b2" providerId="ADAL" clId="{652214C3-58E0-4293-BAEB-D525E79A1379}" dt="2020-05-02T10:54:48.334" v="646" actId="478"/>
          <ac:graphicFrameMkLst>
            <pc:docMk/>
            <pc:sldMk cId="488147838" sldId="270"/>
            <ac:graphicFrameMk id="6" creationId="{BCA28717-A4AC-4E2B-9EF1-369A686036BB}"/>
          </ac:graphicFrameMkLst>
        </pc:graphicFrameChg>
      </pc:sldChg>
      <pc:sldChg chg="modSp del">
        <pc:chgData name="Schot, R.L.J." userId="809a0d5f-f967-4cd2-9a01-7625662a00b2" providerId="ADAL" clId="{652214C3-58E0-4293-BAEB-D525E79A1379}" dt="2020-05-02T11:05:37.753" v="999" actId="2696"/>
        <pc:sldMkLst>
          <pc:docMk/>
          <pc:sldMk cId="3198654819" sldId="271"/>
        </pc:sldMkLst>
        <pc:graphicFrameChg chg="mod">
          <ac:chgData name="Schot, R.L.J." userId="809a0d5f-f967-4cd2-9a01-7625662a00b2" providerId="ADAL" clId="{652214C3-58E0-4293-BAEB-D525E79A1379}" dt="2020-05-02T11:05:29.345" v="995"/>
          <ac:graphicFrameMkLst>
            <pc:docMk/>
            <pc:sldMk cId="3198654819" sldId="271"/>
            <ac:graphicFrameMk id="6" creationId="{BCA28717-A4AC-4E2B-9EF1-369A686036BB}"/>
          </ac:graphicFrameMkLst>
        </pc:graphicFrameChg>
      </pc:sldChg>
      <pc:sldChg chg="del">
        <pc:chgData name="Schot, R.L.J." userId="809a0d5f-f967-4cd2-9a01-7625662a00b2" providerId="ADAL" clId="{652214C3-58E0-4293-BAEB-D525E79A1379}" dt="2020-05-02T11:11:29.408" v="1258" actId="2696"/>
        <pc:sldMkLst>
          <pc:docMk/>
          <pc:sldMk cId="3838292310" sldId="272"/>
        </pc:sldMkLst>
      </pc:sldChg>
      <pc:sldChg chg="delSp modSp ord modAnim">
        <pc:chgData name="Schot, R.L.J." userId="809a0d5f-f967-4cd2-9a01-7625662a00b2" providerId="ADAL" clId="{652214C3-58E0-4293-BAEB-D525E79A1379}" dt="2020-05-06T12:19:41.805" v="2319" actId="114"/>
        <pc:sldMkLst>
          <pc:docMk/>
          <pc:sldMk cId="3173831293" sldId="273"/>
        </pc:sldMkLst>
        <pc:spChg chg="del mod">
          <ac:chgData name="Schot, R.L.J." userId="809a0d5f-f967-4cd2-9a01-7625662a00b2" providerId="ADAL" clId="{652214C3-58E0-4293-BAEB-D525E79A1379}" dt="2020-05-02T12:01:05.931" v="1826" actId="478"/>
          <ac:spMkLst>
            <pc:docMk/>
            <pc:sldMk cId="3173831293" sldId="273"/>
            <ac:spMk id="4" creationId="{812BEBDE-7775-4868-8C27-9C602163E12A}"/>
          </ac:spMkLst>
        </pc:spChg>
        <pc:spChg chg="del">
          <ac:chgData name="Schot, R.L.J." userId="809a0d5f-f967-4cd2-9a01-7625662a00b2" providerId="ADAL" clId="{652214C3-58E0-4293-BAEB-D525E79A1379}" dt="2020-05-02T12:00:44.059" v="1822" actId="478"/>
          <ac:spMkLst>
            <pc:docMk/>
            <pc:sldMk cId="3173831293" sldId="273"/>
            <ac:spMk id="5" creationId="{40F5507A-4FA4-4407-8B57-02028EEC98E3}"/>
          </ac:spMkLst>
        </pc:spChg>
        <pc:graphicFrameChg chg="mod modGraphic">
          <ac:chgData name="Schot, R.L.J." userId="809a0d5f-f967-4cd2-9a01-7625662a00b2" providerId="ADAL" clId="{652214C3-58E0-4293-BAEB-D525E79A1379}" dt="2020-05-06T12:19:41.805" v="2319" actId="114"/>
          <ac:graphicFrameMkLst>
            <pc:docMk/>
            <pc:sldMk cId="3173831293" sldId="273"/>
            <ac:graphicFrameMk id="6" creationId="{BCA28717-A4AC-4E2B-9EF1-369A686036BB}"/>
          </ac:graphicFrameMkLst>
        </pc:graphicFrameChg>
      </pc:sldChg>
      <pc:sldChg chg="addSp delSp modSp add del modAnim">
        <pc:chgData name="Schot, R.L.J." userId="809a0d5f-f967-4cd2-9a01-7625662a00b2" providerId="ADAL" clId="{652214C3-58E0-4293-BAEB-D525E79A1379}" dt="2020-05-02T13:03:42.823" v="1867" actId="2696"/>
        <pc:sldMkLst>
          <pc:docMk/>
          <pc:sldMk cId="3383572665" sldId="274"/>
        </pc:sldMkLst>
        <pc:spChg chg="mod">
          <ac:chgData name="Schot, R.L.J." userId="809a0d5f-f967-4cd2-9a01-7625662a00b2" providerId="ADAL" clId="{652214C3-58E0-4293-BAEB-D525E79A1379}" dt="2020-05-02T13:03:33.543" v="1864"/>
          <ac:spMkLst>
            <pc:docMk/>
            <pc:sldMk cId="3383572665" sldId="274"/>
            <ac:spMk id="2" creationId="{00000000-0000-0000-0000-000000000000}"/>
          </ac:spMkLst>
        </pc:spChg>
        <pc:spChg chg="mod">
          <ac:chgData name="Schot, R.L.J." userId="809a0d5f-f967-4cd2-9a01-7625662a00b2" providerId="ADAL" clId="{652214C3-58E0-4293-BAEB-D525E79A1379}" dt="2020-05-02T10:51:44.913" v="548" actId="26606"/>
          <ac:spMkLst>
            <pc:docMk/>
            <pc:sldMk cId="3383572665" sldId="274"/>
            <ac:spMk id="3" creationId="{00000000-0000-0000-0000-000000000000}"/>
          </ac:spMkLst>
        </pc:spChg>
        <pc:spChg chg="add del mod">
          <ac:chgData name="Schot, R.L.J." userId="809a0d5f-f967-4cd2-9a01-7625662a00b2" providerId="ADAL" clId="{652214C3-58E0-4293-BAEB-D525E79A1379}" dt="2020-05-02T13:02:24.378" v="1852"/>
          <ac:spMkLst>
            <pc:docMk/>
            <pc:sldMk cId="3383572665" sldId="274"/>
            <ac:spMk id="20" creationId="{5BEBE8F0-B82E-413B-89BA-243027532FA2}"/>
          </ac:spMkLst>
        </pc:spChg>
        <pc:spChg chg="add">
          <ac:chgData name="Schot, R.L.J." userId="809a0d5f-f967-4cd2-9a01-7625662a00b2" providerId="ADAL" clId="{652214C3-58E0-4293-BAEB-D525E79A1379}" dt="2020-05-02T10:51:44.913" v="548" actId="26606"/>
          <ac:spMkLst>
            <pc:docMk/>
            <pc:sldMk cId="3383572665" sldId="274"/>
            <ac:spMk id="139" creationId="{F4C0B10B-D2C4-4A54-AFAD-3D27DF88BB37}"/>
          </ac:spMkLst>
        </pc:spChg>
        <pc:spChg chg="del">
          <ac:chgData name="Schot, R.L.J." userId="809a0d5f-f967-4cd2-9a01-7625662a00b2" providerId="ADAL" clId="{652214C3-58E0-4293-BAEB-D525E79A1379}" dt="2020-05-02T10:51:44.913" v="548" actId="26606"/>
          <ac:spMkLst>
            <pc:docMk/>
            <pc:sldMk cId="3383572665" sldId="274"/>
            <ac:spMk id="1028" creationId="{F4C0B10B-D2C4-4A54-AFAD-3D27DF88BB37}"/>
          </ac:spMkLst>
        </pc:spChg>
        <pc:grpChg chg="add">
          <ac:chgData name="Schot, R.L.J." userId="809a0d5f-f967-4cd2-9a01-7625662a00b2" providerId="ADAL" clId="{652214C3-58E0-4293-BAEB-D525E79A1379}" dt="2020-05-02T10:51:44.913" v="548" actId="26606"/>
          <ac:grpSpMkLst>
            <pc:docMk/>
            <pc:sldMk cId="3383572665" sldId="274"/>
            <ac:grpSpMk id="141" creationId="{B6BADB90-C74B-40D6-86DC-503F65FCE8DC}"/>
          </ac:grpSpMkLst>
        </pc:grpChg>
        <pc:grpChg chg="del">
          <ac:chgData name="Schot, R.L.J." userId="809a0d5f-f967-4cd2-9a01-7625662a00b2" providerId="ADAL" clId="{652214C3-58E0-4293-BAEB-D525E79A1379}" dt="2020-05-02T10:51:44.913" v="548" actId="26606"/>
          <ac:grpSpMkLst>
            <pc:docMk/>
            <pc:sldMk cId="3383572665" sldId="274"/>
            <ac:grpSpMk id="1029" creationId="{B6BADB90-C74B-40D6-86DC-503F65FCE8DC}"/>
          </ac:grpSpMkLst>
        </pc:grpChg>
        <pc:picChg chg="add del mod">
          <ac:chgData name="Schot, R.L.J." userId="809a0d5f-f967-4cd2-9a01-7625662a00b2" providerId="ADAL" clId="{652214C3-58E0-4293-BAEB-D525E79A1379}" dt="2020-05-02T13:02:06.101" v="1848"/>
          <ac:picMkLst>
            <pc:docMk/>
            <pc:sldMk cId="3383572665" sldId="274"/>
            <ac:picMk id="12" creationId="{E7C37378-F5A3-45B8-9BB6-A2FF3328597C}"/>
          </ac:picMkLst>
        </pc:picChg>
        <pc:picChg chg="del">
          <ac:chgData name="Schot, R.L.J." userId="809a0d5f-f967-4cd2-9a01-7625662a00b2" providerId="ADAL" clId="{652214C3-58E0-4293-BAEB-D525E79A1379}" dt="2020-05-02T10:51:42.976" v="547" actId="478"/>
          <ac:picMkLst>
            <pc:docMk/>
            <pc:sldMk cId="3383572665" sldId="274"/>
            <ac:picMk id="1026" creationId="{00000000-0000-0000-0000-000000000000}"/>
          </ac:picMkLst>
        </pc:picChg>
      </pc:sldChg>
      <pc:sldChg chg="delSp modSp add del ord delAnim">
        <pc:chgData name="Schot, R.L.J." userId="809a0d5f-f967-4cd2-9a01-7625662a00b2" providerId="ADAL" clId="{652214C3-58E0-4293-BAEB-D525E79A1379}" dt="2020-05-02T11:10:49.347" v="1214" actId="2696"/>
        <pc:sldMkLst>
          <pc:docMk/>
          <pc:sldMk cId="538472403" sldId="275"/>
        </pc:sldMkLst>
        <pc:spChg chg="del">
          <ac:chgData name="Schot, R.L.J." userId="809a0d5f-f967-4cd2-9a01-7625662a00b2" providerId="ADAL" clId="{652214C3-58E0-4293-BAEB-D525E79A1379}" dt="2020-05-02T11:03:45.823" v="947" actId="478"/>
          <ac:spMkLst>
            <pc:docMk/>
            <pc:sldMk cId="538472403" sldId="275"/>
            <ac:spMk id="2" creationId="{69E7C115-231F-4E51-A054-F00D382F6F31}"/>
          </ac:spMkLst>
        </pc:spChg>
        <pc:spChg chg="mod">
          <ac:chgData name="Schot, R.L.J." userId="809a0d5f-f967-4cd2-9a01-7625662a00b2" providerId="ADAL" clId="{652214C3-58E0-4293-BAEB-D525E79A1379}" dt="2020-05-02T11:05:32.579" v="998"/>
          <ac:spMkLst>
            <pc:docMk/>
            <pc:sldMk cId="538472403" sldId="275"/>
            <ac:spMk id="5" creationId="{40F5507A-4FA4-4407-8B57-02028EEC98E3}"/>
          </ac:spMkLst>
        </pc:spChg>
        <pc:spChg chg="del">
          <ac:chgData name="Schot, R.L.J." userId="809a0d5f-f967-4cd2-9a01-7625662a00b2" providerId="ADAL" clId="{652214C3-58E0-4293-BAEB-D525E79A1379}" dt="2020-05-02T11:03:44.261" v="946" actId="478"/>
          <ac:spMkLst>
            <pc:docMk/>
            <pc:sldMk cId="538472403" sldId="275"/>
            <ac:spMk id="7" creationId="{AEFBAF4D-65F7-4A42-953F-65B3743D356F}"/>
          </ac:spMkLst>
        </pc:spChg>
        <pc:spChg chg="del">
          <ac:chgData name="Schot, R.L.J." userId="809a0d5f-f967-4cd2-9a01-7625662a00b2" providerId="ADAL" clId="{652214C3-58E0-4293-BAEB-D525E79A1379}" dt="2020-05-02T11:03:42.231" v="945" actId="478"/>
          <ac:spMkLst>
            <pc:docMk/>
            <pc:sldMk cId="538472403" sldId="275"/>
            <ac:spMk id="8" creationId="{E3E33042-AB50-4B78-84FC-D1C33820BF08}"/>
          </ac:spMkLst>
        </pc:spChg>
        <pc:spChg chg="del">
          <ac:chgData name="Schot, R.L.J." userId="809a0d5f-f967-4cd2-9a01-7625662a00b2" providerId="ADAL" clId="{652214C3-58E0-4293-BAEB-D525E79A1379}" dt="2020-05-02T11:03:34.154" v="941" actId="478"/>
          <ac:spMkLst>
            <pc:docMk/>
            <pc:sldMk cId="538472403" sldId="275"/>
            <ac:spMk id="9" creationId="{049A3E9F-883C-4157-B699-D875ADAC57F0}"/>
          </ac:spMkLst>
        </pc:spChg>
        <pc:spChg chg="del">
          <ac:chgData name="Schot, R.L.J." userId="809a0d5f-f967-4cd2-9a01-7625662a00b2" providerId="ADAL" clId="{652214C3-58E0-4293-BAEB-D525E79A1379}" dt="2020-05-02T11:03:39.122" v="943" actId="478"/>
          <ac:spMkLst>
            <pc:docMk/>
            <pc:sldMk cId="538472403" sldId="275"/>
            <ac:spMk id="10" creationId="{CC191166-7E5D-4AA1-8A05-35FCBF987D30}"/>
          </ac:spMkLst>
        </pc:spChg>
        <pc:spChg chg="del">
          <ac:chgData name="Schot, R.L.J." userId="809a0d5f-f967-4cd2-9a01-7625662a00b2" providerId="ADAL" clId="{652214C3-58E0-4293-BAEB-D525E79A1379}" dt="2020-05-02T11:03:37.560" v="942" actId="478"/>
          <ac:spMkLst>
            <pc:docMk/>
            <pc:sldMk cId="538472403" sldId="275"/>
            <ac:spMk id="11" creationId="{44D73FCC-4EA1-4826-B1B2-73421122EC09}"/>
          </ac:spMkLst>
        </pc:spChg>
        <pc:spChg chg="del">
          <ac:chgData name="Schot, R.L.J." userId="809a0d5f-f967-4cd2-9a01-7625662a00b2" providerId="ADAL" clId="{652214C3-58E0-4293-BAEB-D525E79A1379}" dt="2020-05-02T11:03:40.762" v="944" actId="478"/>
          <ac:spMkLst>
            <pc:docMk/>
            <pc:sldMk cId="538472403" sldId="275"/>
            <ac:spMk id="12" creationId="{3EC260F4-CE2F-4FCA-BA84-964054C37C60}"/>
          </ac:spMkLst>
        </pc:spChg>
      </pc:sldChg>
      <pc:sldChg chg="addSp delSp modSp add modAnim">
        <pc:chgData name="Schot, R.L.J." userId="809a0d5f-f967-4cd2-9a01-7625662a00b2" providerId="ADAL" clId="{652214C3-58E0-4293-BAEB-D525E79A1379}" dt="2020-05-02T11:26:56.139" v="1439"/>
        <pc:sldMkLst>
          <pc:docMk/>
          <pc:sldMk cId="3573739046" sldId="276"/>
        </pc:sldMkLst>
        <pc:spChg chg="mod">
          <ac:chgData name="Schot, R.L.J." userId="809a0d5f-f967-4cd2-9a01-7625662a00b2" providerId="ADAL" clId="{652214C3-58E0-4293-BAEB-D525E79A1379}" dt="2020-05-02T11:02:32.508" v="795" actId="14100"/>
          <ac:spMkLst>
            <pc:docMk/>
            <pc:sldMk cId="3573739046" sldId="276"/>
            <ac:spMk id="4" creationId="{812BEBDE-7775-4868-8C27-9C602163E12A}"/>
          </ac:spMkLst>
        </pc:spChg>
        <pc:spChg chg="mod">
          <ac:chgData name="Schot, R.L.J." userId="809a0d5f-f967-4cd2-9a01-7625662a00b2" providerId="ADAL" clId="{652214C3-58E0-4293-BAEB-D525E79A1379}" dt="2020-05-02T11:02:45.568" v="839" actId="20577"/>
          <ac:spMkLst>
            <pc:docMk/>
            <pc:sldMk cId="3573739046" sldId="276"/>
            <ac:spMk id="5" creationId="{40F5507A-4FA4-4407-8B57-02028EEC98E3}"/>
          </ac:spMkLst>
        </pc:spChg>
        <pc:spChg chg="add del mod">
          <ac:chgData name="Schot, R.L.J." userId="809a0d5f-f967-4cd2-9a01-7625662a00b2" providerId="ADAL" clId="{652214C3-58E0-4293-BAEB-D525E79A1379}" dt="2020-05-02T11:26:56.139" v="1439"/>
          <ac:spMkLst>
            <pc:docMk/>
            <pc:sldMk cId="3573739046" sldId="276"/>
            <ac:spMk id="7" creationId="{F4248032-FCBE-414A-A656-4C0701E379FB}"/>
          </ac:spMkLst>
        </pc:spChg>
        <pc:spChg chg="mod">
          <ac:chgData name="Schot, R.L.J." userId="809a0d5f-f967-4cd2-9a01-7625662a00b2" providerId="ADAL" clId="{652214C3-58E0-4293-BAEB-D525E79A1379}" dt="2020-05-02T11:07:18.505" v="1081" actId="255"/>
          <ac:spMkLst>
            <pc:docMk/>
            <pc:sldMk cId="3573739046" sldId="276"/>
            <ac:spMk id="9" creationId="{20109B04-0022-4234-9C5D-C95FEFB68D57}"/>
          </ac:spMkLst>
        </pc:spChg>
      </pc:sldChg>
      <pc:sldChg chg="add del">
        <pc:chgData name="Schot, R.L.J." userId="809a0d5f-f967-4cd2-9a01-7625662a00b2" providerId="ADAL" clId="{652214C3-58E0-4293-BAEB-D525E79A1379}" dt="2020-05-02T11:10:52.612" v="1215" actId="2696"/>
        <pc:sldMkLst>
          <pc:docMk/>
          <pc:sldMk cId="1035810923" sldId="277"/>
        </pc:sldMkLst>
      </pc:sldChg>
      <pc:sldChg chg="addSp modSp add ord modAnim">
        <pc:chgData name="Schot, R.L.J." userId="809a0d5f-f967-4cd2-9a01-7625662a00b2" providerId="ADAL" clId="{652214C3-58E0-4293-BAEB-D525E79A1379}" dt="2020-05-02T11:46:43.746" v="1790"/>
        <pc:sldMkLst>
          <pc:docMk/>
          <pc:sldMk cId="3190273617" sldId="278"/>
        </pc:sldMkLst>
        <pc:spChg chg="mod">
          <ac:chgData name="Schot, R.L.J." userId="809a0d5f-f967-4cd2-9a01-7625662a00b2" providerId="ADAL" clId="{652214C3-58E0-4293-BAEB-D525E79A1379}" dt="2020-05-02T11:44:31.123" v="1770" actId="1076"/>
          <ac:spMkLst>
            <pc:docMk/>
            <pc:sldMk cId="3190273617" sldId="278"/>
            <ac:spMk id="2" creationId="{E2D6FCB7-6488-421A-B3C2-1EA2B308DAA3}"/>
          </ac:spMkLst>
        </pc:spChg>
        <pc:spChg chg="mod">
          <ac:chgData name="Schot, R.L.J." userId="809a0d5f-f967-4cd2-9a01-7625662a00b2" providerId="ADAL" clId="{652214C3-58E0-4293-BAEB-D525E79A1379}" dt="2020-05-02T11:44:22" v="1766"/>
          <ac:spMkLst>
            <pc:docMk/>
            <pc:sldMk cId="3190273617" sldId="278"/>
            <ac:spMk id="5" creationId="{40F5507A-4FA4-4407-8B57-02028EEC98E3}"/>
          </ac:spMkLst>
        </pc:spChg>
        <pc:spChg chg="add mod">
          <ac:chgData name="Schot, R.L.J." userId="809a0d5f-f967-4cd2-9a01-7625662a00b2" providerId="ADAL" clId="{652214C3-58E0-4293-BAEB-D525E79A1379}" dt="2020-05-02T11:44:26.593" v="1768" actId="1076"/>
          <ac:spMkLst>
            <pc:docMk/>
            <pc:sldMk cId="3190273617" sldId="278"/>
            <ac:spMk id="7" creationId="{1F69F8DF-112C-42F0-B451-202E14E29823}"/>
          </ac:spMkLst>
        </pc:spChg>
        <pc:spChg chg="mod">
          <ac:chgData name="Schot, R.L.J." userId="809a0d5f-f967-4cd2-9a01-7625662a00b2" providerId="ADAL" clId="{652214C3-58E0-4293-BAEB-D525E79A1379}" dt="2020-05-02T11:44:24.766" v="1767" actId="1076"/>
          <ac:spMkLst>
            <pc:docMk/>
            <pc:sldMk cId="3190273617" sldId="278"/>
            <ac:spMk id="8" creationId="{A52F6E48-3AB9-41AE-ACEB-B89AFD3702E0}"/>
          </ac:spMkLst>
        </pc:spChg>
        <pc:spChg chg="mod">
          <ac:chgData name="Schot, R.L.J." userId="809a0d5f-f967-4cd2-9a01-7625662a00b2" providerId="ADAL" clId="{652214C3-58E0-4293-BAEB-D525E79A1379}" dt="2020-05-02T11:44:28.702" v="1769" actId="1076"/>
          <ac:spMkLst>
            <pc:docMk/>
            <pc:sldMk cId="3190273617" sldId="278"/>
            <ac:spMk id="9" creationId="{20109B04-0022-4234-9C5D-C95FEFB68D57}"/>
          </ac:spMkLst>
        </pc:spChg>
        <pc:spChg chg="add">
          <ac:chgData name="Schot, R.L.J." userId="809a0d5f-f967-4cd2-9a01-7625662a00b2" providerId="ADAL" clId="{652214C3-58E0-4293-BAEB-D525E79A1379}" dt="2020-05-02T11:44:44.151" v="1772"/>
          <ac:spMkLst>
            <pc:docMk/>
            <pc:sldMk cId="3190273617" sldId="278"/>
            <ac:spMk id="10" creationId="{E8D196C9-5D5A-49A3-BD80-2D5321013979}"/>
          </ac:spMkLst>
        </pc:spChg>
        <pc:spChg chg="add mod">
          <ac:chgData name="Schot, R.L.J." userId="809a0d5f-f967-4cd2-9a01-7625662a00b2" providerId="ADAL" clId="{652214C3-58E0-4293-BAEB-D525E79A1379}" dt="2020-05-02T11:44:54.384" v="1774" actId="1076"/>
          <ac:spMkLst>
            <pc:docMk/>
            <pc:sldMk cId="3190273617" sldId="278"/>
            <ac:spMk id="11" creationId="{C696AB34-83EA-4916-A6EB-2D93919DAEAC}"/>
          </ac:spMkLst>
        </pc:spChg>
        <pc:spChg chg="add mod">
          <ac:chgData name="Schot, R.L.J." userId="809a0d5f-f967-4cd2-9a01-7625662a00b2" providerId="ADAL" clId="{652214C3-58E0-4293-BAEB-D525E79A1379}" dt="2020-05-02T11:45:03.078" v="1776" actId="1076"/>
          <ac:spMkLst>
            <pc:docMk/>
            <pc:sldMk cId="3190273617" sldId="278"/>
            <ac:spMk id="12" creationId="{8F4C2884-CAF4-4CF6-8B15-E00F2010E2E1}"/>
          </ac:spMkLst>
        </pc:spChg>
        <pc:spChg chg="add mod">
          <ac:chgData name="Schot, R.L.J." userId="809a0d5f-f967-4cd2-9a01-7625662a00b2" providerId="ADAL" clId="{652214C3-58E0-4293-BAEB-D525E79A1379}" dt="2020-05-02T11:45:12.982" v="1778" actId="1076"/>
          <ac:spMkLst>
            <pc:docMk/>
            <pc:sldMk cId="3190273617" sldId="278"/>
            <ac:spMk id="13" creationId="{13C21157-2899-4E36-907C-B8DA1D1CC8CD}"/>
          </ac:spMkLst>
        </pc:spChg>
      </pc:sldChg>
      <pc:sldChg chg="addSp modSp add del modAnim">
        <pc:chgData name="Schot, R.L.J." userId="809a0d5f-f967-4cd2-9a01-7625662a00b2" providerId="ADAL" clId="{652214C3-58E0-4293-BAEB-D525E79A1379}" dt="2020-05-02T11:46:56.353" v="1791" actId="2696"/>
        <pc:sldMkLst>
          <pc:docMk/>
          <pc:sldMk cId="3177014581" sldId="279"/>
        </pc:sldMkLst>
        <pc:spChg chg="mod">
          <ac:chgData name="Schot, R.L.J." userId="809a0d5f-f967-4cd2-9a01-7625662a00b2" providerId="ADAL" clId="{652214C3-58E0-4293-BAEB-D525E79A1379}" dt="2020-05-02T11:08:36.679" v="1113" actId="6549"/>
          <ac:spMkLst>
            <pc:docMk/>
            <pc:sldMk cId="3177014581" sldId="279"/>
            <ac:spMk id="2" creationId="{E2D6FCB7-6488-421A-B3C2-1EA2B308DAA3}"/>
          </ac:spMkLst>
        </pc:spChg>
        <pc:spChg chg="mod">
          <ac:chgData name="Schot, R.L.J." userId="809a0d5f-f967-4cd2-9a01-7625662a00b2" providerId="ADAL" clId="{652214C3-58E0-4293-BAEB-D525E79A1379}" dt="2020-05-02T11:08:28.947" v="1094"/>
          <ac:spMkLst>
            <pc:docMk/>
            <pc:sldMk cId="3177014581" sldId="279"/>
            <ac:spMk id="5" creationId="{40F5507A-4FA4-4407-8B57-02028EEC98E3}"/>
          </ac:spMkLst>
        </pc:spChg>
        <pc:spChg chg="add mod">
          <ac:chgData name="Schot, R.L.J." userId="809a0d5f-f967-4cd2-9a01-7625662a00b2" providerId="ADAL" clId="{652214C3-58E0-4293-BAEB-D525E79A1379}" dt="2020-05-02T11:10:42.646" v="1213" actId="20577"/>
          <ac:spMkLst>
            <pc:docMk/>
            <pc:sldMk cId="3177014581" sldId="279"/>
            <ac:spMk id="7" creationId="{A512C9A7-C5DD-4E76-8313-995896E51327}"/>
          </ac:spMkLst>
        </pc:spChg>
        <pc:spChg chg="mod">
          <ac:chgData name="Schot, R.L.J." userId="809a0d5f-f967-4cd2-9a01-7625662a00b2" providerId="ADAL" clId="{652214C3-58E0-4293-BAEB-D525E79A1379}" dt="2020-05-02T11:10:20.292" v="1202" actId="1076"/>
          <ac:spMkLst>
            <pc:docMk/>
            <pc:sldMk cId="3177014581" sldId="279"/>
            <ac:spMk id="8" creationId="{A52F6E48-3AB9-41AE-ACEB-B89AFD3702E0}"/>
          </ac:spMkLst>
        </pc:spChg>
        <pc:spChg chg="mod">
          <ac:chgData name="Schot, R.L.J." userId="809a0d5f-f967-4cd2-9a01-7625662a00b2" providerId="ADAL" clId="{652214C3-58E0-4293-BAEB-D525E79A1379}" dt="2020-05-02T11:09:01.471" v="1161" actId="20577"/>
          <ac:spMkLst>
            <pc:docMk/>
            <pc:sldMk cId="3177014581" sldId="279"/>
            <ac:spMk id="9" creationId="{20109B04-0022-4234-9C5D-C95FEFB68D57}"/>
          </ac:spMkLst>
        </pc:spChg>
      </pc:sldChg>
      <pc:sldChg chg="addSp modSp add ord modAnim">
        <pc:chgData name="Schot, R.L.J." userId="809a0d5f-f967-4cd2-9a01-7625662a00b2" providerId="ADAL" clId="{652214C3-58E0-4293-BAEB-D525E79A1379}" dt="2020-05-02T11:28:17.643" v="1450"/>
        <pc:sldMkLst>
          <pc:docMk/>
          <pc:sldMk cId="1416953337" sldId="280"/>
        </pc:sldMkLst>
        <pc:spChg chg="mod">
          <ac:chgData name="Schot, R.L.J." userId="809a0d5f-f967-4cd2-9a01-7625662a00b2" providerId="ADAL" clId="{652214C3-58E0-4293-BAEB-D525E79A1379}" dt="2020-05-02T11:24:56.316" v="1409" actId="20577"/>
          <ac:spMkLst>
            <pc:docMk/>
            <pc:sldMk cId="1416953337" sldId="280"/>
            <ac:spMk id="2" creationId="{E2D6FCB7-6488-421A-B3C2-1EA2B308DAA3}"/>
          </ac:spMkLst>
        </pc:spChg>
        <pc:spChg chg="mod">
          <ac:chgData name="Schot, R.L.J." userId="809a0d5f-f967-4cd2-9a01-7625662a00b2" providerId="ADAL" clId="{652214C3-58E0-4293-BAEB-D525E79A1379}" dt="2020-05-02T11:25:43.392" v="1423"/>
          <ac:spMkLst>
            <pc:docMk/>
            <pc:sldMk cId="1416953337" sldId="280"/>
            <ac:spMk id="5" creationId="{40F5507A-4FA4-4407-8B57-02028EEC98E3}"/>
          </ac:spMkLst>
        </pc:spChg>
        <pc:spChg chg="add mod">
          <ac:chgData name="Schot, R.L.J." userId="809a0d5f-f967-4cd2-9a01-7625662a00b2" providerId="ADAL" clId="{652214C3-58E0-4293-BAEB-D525E79A1379}" dt="2020-05-02T11:27:09.354" v="1442" actId="1076"/>
          <ac:spMkLst>
            <pc:docMk/>
            <pc:sldMk cId="1416953337" sldId="280"/>
            <ac:spMk id="7" creationId="{25A26BDC-9D6D-471A-89C3-4579059DC879}"/>
          </ac:spMkLst>
        </pc:spChg>
        <pc:spChg chg="mod">
          <ac:chgData name="Schot, R.L.J." userId="809a0d5f-f967-4cd2-9a01-7625662a00b2" providerId="ADAL" clId="{652214C3-58E0-4293-BAEB-D525E79A1379}" dt="2020-05-02T11:25:01.448" v="1415" actId="20577"/>
          <ac:spMkLst>
            <pc:docMk/>
            <pc:sldMk cId="1416953337" sldId="280"/>
            <ac:spMk id="8" creationId="{A52F6E48-3AB9-41AE-ACEB-B89AFD3702E0}"/>
          </ac:spMkLst>
        </pc:spChg>
        <pc:spChg chg="mod">
          <ac:chgData name="Schot, R.L.J." userId="809a0d5f-f967-4cd2-9a01-7625662a00b2" providerId="ADAL" clId="{652214C3-58E0-4293-BAEB-D525E79A1379}" dt="2020-05-02T11:25:05.182" v="1420" actId="20577"/>
          <ac:spMkLst>
            <pc:docMk/>
            <pc:sldMk cId="1416953337" sldId="280"/>
            <ac:spMk id="9" creationId="{20109B04-0022-4234-9C5D-C95FEFB68D57}"/>
          </ac:spMkLst>
        </pc:spChg>
        <pc:spChg chg="add mod">
          <ac:chgData name="Schot, R.L.J." userId="809a0d5f-f967-4cd2-9a01-7625662a00b2" providerId="ADAL" clId="{652214C3-58E0-4293-BAEB-D525E79A1379}" dt="2020-05-02T11:27:32.068" v="1445" actId="1076"/>
          <ac:spMkLst>
            <pc:docMk/>
            <pc:sldMk cId="1416953337" sldId="280"/>
            <ac:spMk id="10" creationId="{FA4B4D70-258E-4CA5-A43C-83853498158E}"/>
          </ac:spMkLst>
        </pc:spChg>
        <pc:spChg chg="add mod">
          <ac:chgData name="Schot, R.L.J." userId="809a0d5f-f967-4cd2-9a01-7625662a00b2" providerId="ADAL" clId="{652214C3-58E0-4293-BAEB-D525E79A1379}" dt="2020-05-02T11:27:42.549" v="1447" actId="1076"/>
          <ac:spMkLst>
            <pc:docMk/>
            <pc:sldMk cId="1416953337" sldId="280"/>
            <ac:spMk id="11" creationId="{52454F3C-0CAF-445E-9127-125C4F206C1C}"/>
          </ac:spMkLst>
        </pc:spChg>
      </pc:sldChg>
      <pc:sldChg chg="addSp delSp modSp add del ord modAnim">
        <pc:chgData name="Schot, R.L.J." userId="809a0d5f-f967-4cd2-9a01-7625662a00b2" providerId="ADAL" clId="{652214C3-58E0-4293-BAEB-D525E79A1379}" dt="2020-05-02T11:21:44.345" v="1376" actId="2696"/>
        <pc:sldMkLst>
          <pc:docMk/>
          <pc:sldMk cId="4093747004" sldId="280"/>
        </pc:sldMkLst>
        <pc:spChg chg="mod">
          <ac:chgData name="Schot, R.L.J." userId="809a0d5f-f967-4cd2-9a01-7625662a00b2" providerId="ADAL" clId="{652214C3-58E0-4293-BAEB-D525E79A1379}" dt="2020-05-02T11:13:56.381" v="1295" actId="26606"/>
          <ac:spMkLst>
            <pc:docMk/>
            <pc:sldMk cId="4093747004" sldId="280"/>
            <ac:spMk id="2" creationId="{00000000-0000-0000-0000-000000000000}"/>
          </ac:spMkLst>
        </pc:spChg>
        <pc:spChg chg="mod ord">
          <ac:chgData name="Schot, R.L.J." userId="809a0d5f-f967-4cd2-9a01-7625662a00b2" providerId="ADAL" clId="{652214C3-58E0-4293-BAEB-D525E79A1379}" dt="2020-05-02T11:13:56.381" v="1295" actId="26606"/>
          <ac:spMkLst>
            <pc:docMk/>
            <pc:sldMk cId="4093747004" sldId="280"/>
            <ac:spMk id="3" creationId="{00000000-0000-0000-0000-000000000000}"/>
          </ac:spMkLst>
        </pc:spChg>
        <pc:spChg chg="del">
          <ac:chgData name="Schot, R.L.J." userId="809a0d5f-f967-4cd2-9a01-7625662a00b2" providerId="ADAL" clId="{652214C3-58E0-4293-BAEB-D525E79A1379}" dt="2020-05-02T11:13:56.381" v="1295" actId="26606"/>
          <ac:spMkLst>
            <pc:docMk/>
            <pc:sldMk cId="4093747004" sldId="280"/>
            <ac:spMk id="1028" creationId="{F4C0B10B-D2C4-4A54-AFAD-3D27DF88BB37}"/>
          </ac:spMkLst>
        </pc:spChg>
        <pc:grpChg chg="del">
          <ac:chgData name="Schot, R.L.J." userId="809a0d5f-f967-4cd2-9a01-7625662a00b2" providerId="ADAL" clId="{652214C3-58E0-4293-BAEB-D525E79A1379}" dt="2020-05-02T11:13:56.381" v="1295" actId="26606"/>
          <ac:grpSpMkLst>
            <pc:docMk/>
            <pc:sldMk cId="4093747004" sldId="280"/>
            <ac:grpSpMk id="1029" creationId="{B6BADB90-C74B-40D6-86DC-503F65FCE8DC}"/>
          </ac:grpSpMkLst>
        </pc:grpChg>
        <pc:picChg chg="add mod">
          <ac:chgData name="Schot, R.L.J." userId="809a0d5f-f967-4cd2-9a01-7625662a00b2" providerId="ADAL" clId="{652214C3-58E0-4293-BAEB-D525E79A1379}" dt="2020-05-02T11:14:05.332" v="1297" actId="14100"/>
          <ac:picMkLst>
            <pc:docMk/>
            <pc:sldMk cId="4093747004" sldId="280"/>
            <ac:picMk id="12" creationId="{06441EE5-C556-4965-8BA3-2A682DD51ECE}"/>
          </ac:picMkLst>
        </pc:picChg>
        <pc:picChg chg="del">
          <ac:chgData name="Schot, R.L.J." userId="809a0d5f-f967-4cd2-9a01-7625662a00b2" providerId="ADAL" clId="{652214C3-58E0-4293-BAEB-D525E79A1379}" dt="2020-05-02T11:13:44.056" v="1293" actId="478"/>
          <ac:picMkLst>
            <pc:docMk/>
            <pc:sldMk cId="4093747004" sldId="280"/>
            <ac:picMk id="1026" creationId="{00000000-0000-0000-0000-000000000000}"/>
          </ac:picMkLst>
        </pc:picChg>
      </pc:sldChg>
      <pc:sldChg chg="addSp delSp modSp add del mod setBg">
        <pc:chgData name="Schot, R.L.J." userId="809a0d5f-f967-4cd2-9a01-7625662a00b2" providerId="ADAL" clId="{652214C3-58E0-4293-BAEB-D525E79A1379}" dt="2020-05-02T11:19:28.780" v="1343" actId="2696"/>
        <pc:sldMkLst>
          <pc:docMk/>
          <pc:sldMk cId="61429380" sldId="281"/>
        </pc:sldMkLst>
        <pc:spChg chg="mod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2" creationId="{69448D3E-F83A-4AA7-BF8E-4AE10A3EBE43}"/>
          </ac:spMkLst>
        </pc:spChg>
        <pc:spChg chg="mod ord">
          <ac:chgData name="Schot, R.L.J." userId="809a0d5f-f967-4cd2-9a01-7625662a00b2" providerId="ADAL" clId="{652214C3-58E0-4293-BAEB-D525E79A1379}" dt="2020-05-02T11:18:31.476" v="1329"/>
          <ac:spMkLst>
            <pc:docMk/>
            <pc:sldMk cId="61429380" sldId="281"/>
            <ac:spMk id="3" creationId="{CEE22F76-6D8F-4838-886A-9C9F2E92F4C7}"/>
          </ac:spMkLst>
        </pc:spChg>
        <pc:spChg chg="add del">
          <ac:chgData name="Schot, R.L.J." userId="809a0d5f-f967-4cd2-9a01-7625662a00b2" providerId="ADAL" clId="{652214C3-58E0-4293-BAEB-D525E79A1379}" dt="2020-05-02T11:17:18.830" v="1313" actId="26606"/>
          <ac:spMkLst>
            <pc:docMk/>
            <pc:sldMk cId="61429380" sldId="281"/>
            <ac:spMk id="9" creationId="{523E859E-BCBF-4E66-BDB2-B45C407894B7}"/>
          </ac:spMkLst>
        </pc:spChg>
        <pc:spChg chg="add del">
          <ac:chgData name="Schot, R.L.J." userId="809a0d5f-f967-4cd2-9a01-7625662a00b2" providerId="ADAL" clId="{652214C3-58E0-4293-BAEB-D525E79A1379}" dt="2020-05-02T11:17:18.830" v="1313" actId="26606"/>
          <ac:spMkLst>
            <pc:docMk/>
            <pc:sldMk cId="61429380" sldId="281"/>
            <ac:spMk id="13" creationId="{B45D527E-542C-44E0-8FC2-F03B24CFA25E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15" creationId="{E6995CE5-F890-4ABA-82A2-26507CE8D2A3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16" creationId="{117AB3D3-3C9C-4DED-809A-78734805B895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17" creationId="{3A9A4357-BD1D-4622-A4FE-766E6AB8DE84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18" creationId="{E659831F-0D9A-4C63-9EBB-8435B85A440F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23" creationId="{B082622D-AAF3-4897-8629-FC918530DD86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25" creationId="{A7457DD9-5A45-400A-AB4B-4B4EDECA25F1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27" creationId="{441CF7D6-A660-431A-B0BB-140A0D5556B6}"/>
          </ac:spMkLst>
        </pc:spChg>
        <pc:spChg chg="add del">
          <ac:chgData name="Schot, R.L.J." userId="809a0d5f-f967-4cd2-9a01-7625662a00b2" providerId="ADAL" clId="{652214C3-58E0-4293-BAEB-D525E79A1379}" dt="2020-05-02T11:18:09.998" v="1326" actId="26606"/>
          <ac:spMkLst>
            <pc:docMk/>
            <pc:sldMk cId="61429380" sldId="281"/>
            <ac:spMk id="29" creationId="{0570A85B-3810-4F95-97B0-CBF4CCDB381C}"/>
          </ac:spMkLst>
        </pc:spChg>
        <pc:picChg chg="add mod">
          <ac:chgData name="Schot, R.L.J." userId="809a0d5f-f967-4cd2-9a01-7625662a00b2" providerId="ADAL" clId="{652214C3-58E0-4293-BAEB-D525E79A1379}" dt="2020-05-02T11:18:10.478" v="1327" actId="1076"/>
          <ac:picMkLst>
            <pc:docMk/>
            <pc:sldMk cId="61429380" sldId="281"/>
            <ac:picMk id="4" creationId="{9FD26D70-6E3B-4BFE-BAE9-F4EA446427E1}"/>
          </ac:picMkLst>
        </pc:picChg>
        <pc:picChg chg="add del">
          <ac:chgData name="Schot, R.L.J." userId="809a0d5f-f967-4cd2-9a01-7625662a00b2" providerId="ADAL" clId="{652214C3-58E0-4293-BAEB-D525E79A1379}" dt="2020-05-02T11:17:18.830" v="1313" actId="26606"/>
          <ac:picMkLst>
            <pc:docMk/>
            <pc:sldMk cId="61429380" sldId="281"/>
            <ac:picMk id="11" creationId="{3A9AEE7E-B925-446D-8A61-75BFE40B8B9E}"/>
          </ac:picMkLst>
        </pc:picChg>
      </pc:sldChg>
      <pc:sldChg chg="modSp add del">
        <pc:chgData name="Schot, R.L.J." userId="809a0d5f-f967-4cd2-9a01-7625662a00b2" providerId="ADAL" clId="{652214C3-58E0-4293-BAEB-D525E79A1379}" dt="2020-05-02T11:47:04.288" v="1792" actId="2696"/>
        <pc:sldMkLst>
          <pc:docMk/>
          <pc:sldMk cId="4015130716" sldId="281"/>
        </pc:sldMkLst>
        <pc:graphicFrameChg chg="mod modGraphic">
          <ac:chgData name="Schot, R.L.J." userId="809a0d5f-f967-4cd2-9a01-7625662a00b2" providerId="ADAL" clId="{652214C3-58E0-4293-BAEB-D525E79A1379}" dt="2020-05-02T11:32:42.640" v="1525" actId="2164"/>
          <ac:graphicFrameMkLst>
            <pc:docMk/>
            <pc:sldMk cId="4015130716" sldId="281"/>
            <ac:graphicFrameMk id="6" creationId="{BCA28717-A4AC-4E2B-9EF1-369A686036BB}"/>
          </ac:graphicFrameMkLst>
        </pc:graphicFrameChg>
      </pc:sldChg>
      <pc:sldChg chg="addSp delSp modSp add del">
        <pc:chgData name="Schot, R.L.J." userId="809a0d5f-f967-4cd2-9a01-7625662a00b2" providerId="ADAL" clId="{652214C3-58E0-4293-BAEB-D525E79A1379}" dt="2020-05-02T11:21:46.048" v="1377" actId="2696"/>
        <pc:sldMkLst>
          <pc:docMk/>
          <pc:sldMk cId="1808304014" sldId="282"/>
        </pc:sldMkLst>
        <pc:spChg chg="mod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2" creationId="{69448D3E-F83A-4AA7-BF8E-4AE10A3EBE43}"/>
          </ac:spMkLst>
        </pc:spChg>
        <pc:spChg chg="mod">
          <ac:chgData name="Schot, R.L.J." userId="809a0d5f-f967-4cd2-9a01-7625662a00b2" providerId="ADAL" clId="{652214C3-58E0-4293-BAEB-D525E79A1379}" dt="2020-05-02T11:19:00.083" v="1334" actId="27636"/>
          <ac:spMkLst>
            <pc:docMk/>
            <pc:sldMk cId="1808304014" sldId="282"/>
            <ac:spMk id="3" creationId="{CEE22F76-6D8F-4838-886A-9C9F2E92F4C7}"/>
          </ac:spMkLst>
        </pc:spChg>
        <pc:spChg chg="del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15" creationId="{E6995CE5-F890-4ABA-82A2-26507CE8D2A3}"/>
          </ac:spMkLst>
        </pc:spChg>
        <pc:spChg chg="del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16" creationId="{117AB3D3-3C9C-4DED-809A-78734805B895}"/>
          </ac:spMkLst>
        </pc:spChg>
        <pc:spChg chg="del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17" creationId="{3A9A4357-BD1D-4622-A4FE-766E6AB8DE84}"/>
          </ac:spMkLst>
        </pc:spChg>
        <pc:spChg chg="del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18" creationId="{E659831F-0D9A-4C63-9EBB-8435B85A440F}"/>
          </ac:spMkLst>
        </pc:spChg>
        <pc:spChg chg="add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23" creationId="{B082622D-AAF3-4897-8629-FC918530DD86}"/>
          </ac:spMkLst>
        </pc:spChg>
        <pc:spChg chg="add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25" creationId="{A7457DD9-5A45-400A-AB4B-4B4EDECA25F1}"/>
          </ac:spMkLst>
        </pc:spChg>
        <pc:spChg chg="add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27" creationId="{441CF7D6-A660-431A-B0BB-140A0D5556B6}"/>
          </ac:spMkLst>
        </pc:spChg>
        <pc:spChg chg="add">
          <ac:chgData name="Schot, R.L.J." userId="809a0d5f-f967-4cd2-9a01-7625662a00b2" providerId="ADAL" clId="{652214C3-58E0-4293-BAEB-D525E79A1379}" dt="2020-05-02T11:19:00.021" v="1333" actId="26606"/>
          <ac:spMkLst>
            <pc:docMk/>
            <pc:sldMk cId="1808304014" sldId="282"/>
            <ac:spMk id="29" creationId="{0570A85B-3810-4F95-97B0-CBF4CCDB381C}"/>
          </ac:spMkLst>
        </pc:spChg>
        <pc:picChg chg="mod">
          <ac:chgData name="Schot, R.L.J." userId="809a0d5f-f967-4cd2-9a01-7625662a00b2" providerId="ADAL" clId="{652214C3-58E0-4293-BAEB-D525E79A1379}" dt="2020-05-02T11:19:00.021" v="1333" actId="26606"/>
          <ac:picMkLst>
            <pc:docMk/>
            <pc:sldMk cId="1808304014" sldId="282"/>
            <ac:picMk id="4" creationId="{9FD26D70-6E3B-4BFE-BAE9-F4EA446427E1}"/>
          </ac:picMkLst>
        </pc:picChg>
      </pc:sldChg>
      <pc:sldChg chg="addSp delSp modSp add del setBg">
        <pc:chgData name="Schot, R.L.J." userId="809a0d5f-f967-4cd2-9a01-7625662a00b2" providerId="ADAL" clId="{652214C3-58E0-4293-BAEB-D525E79A1379}" dt="2020-05-02T11:39:58.328" v="1686" actId="2696"/>
        <pc:sldMkLst>
          <pc:docMk/>
          <pc:sldMk cId="4109587320" sldId="282"/>
        </pc:sldMkLst>
        <pc:spChg chg="mod ord">
          <ac:chgData name="Schot, R.L.J." userId="809a0d5f-f967-4cd2-9a01-7625662a00b2" providerId="ADAL" clId="{652214C3-58E0-4293-BAEB-D525E79A1379}" dt="2020-05-02T11:37:00.299" v="1613"/>
          <ac:spMkLst>
            <pc:docMk/>
            <pc:sldMk cId="4109587320" sldId="282"/>
            <ac:spMk id="2" creationId="{507F8553-152D-4C36-B42E-F501D1C99B9F}"/>
          </ac:spMkLst>
        </pc:spChg>
        <pc:spChg chg="mod ord">
          <ac:chgData name="Schot, R.L.J." userId="809a0d5f-f967-4cd2-9a01-7625662a00b2" providerId="ADAL" clId="{652214C3-58E0-4293-BAEB-D525E79A1379}" dt="2020-05-02T11:35:34.954" v="1591" actId="26606"/>
          <ac:spMkLst>
            <pc:docMk/>
            <pc:sldMk cId="4109587320" sldId="282"/>
            <ac:spMk id="3" creationId="{A1B1520C-28F1-44F2-BB40-54E3F53C111B}"/>
          </ac:spMkLst>
        </pc:spChg>
        <pc:spChg chg="add">
          <ac:chgData name="Schot, R.L.J." userId="809a0d5f-f967-4cd2-9a01-7625662a00b2" providerId="ADAL" clId="{652214C3-58E0-4293-BAEB-D525E79A1379}" dt="2020-05-02T11:35:34.954" v="1591" actId="26606"/>
          <ac:spMkLst>
            <pc:docMk/>
            <pc:sldMk cId="4109587320" sldId="282"/>
            <ac:spMk id="12" creationId="{EABAD4DA-87BA-4F70-9EF0-45C6BCF17823}"/>
          </ac:spMkLst>
        </pc:spChg>
        <pc:spChg chg="add">
          <ac:chgData name="Schot, R.L.J." userId="809a0d5f-f967-4cd2-9a01-7625662a00b2" providerId="ADAL" clId="{652214C3-58E0-4293-BAEB-D525E79A1379}" dt="2020-05-02T11:35:34.954" v="1591" actId="26606"/>
          <ac:spMkLst>
            <pc:docMk/>
            <pc:sldMk cId="4109587320" sldId="282"/>
            <ac:spMk id="13" creationId="{52E7A7D0-55A3-415E-AE9F-B7C59E36EB31}"/>
          </ac:spMkLst>
        </pc:spChg>
        <pc:spChg chg="add">
          <ac:chgData name="Schot, R.L.J." userId="809a0d5f-f967-4cd2-9a01-7625662a00b2" providerId="ADAL" clId="{652214C3-58E0-4293-BAEB-D525E79A1379}" dt="2020-05-02T11:35:34.954" v="1591" actId="26606"/>
          <ac:spMkLst>
            <pc:docMk/>
            <pc:sldMk cId="4109587320" sldId="282"/>
            <ac:spMk id="14" creationId="{915128D9-2797-47FA-B6FE-EC24E6B8437A}"/>
          </ac:spMkLst>
        </pc:spChg>
        <pc:picChg chg="add del mod ord">
          <ac:chgData name="Schot, R.L.J." userId="809a0d5f-f967-4cd2-9a01-7625662a00b2" providerId="ADAL" clId="{652214C3-58E0-4293-BAEB-D525E79A1379}" dt="2020-05-02T11:37:04.142" v="1614"/>
          <ac:picMkLst>
            <pc:docMk/>
            <pc:sldMk cId="4109587320" sldId="282"/>
            <ac:picMk id="5" creationId="{3344CEE5-2F19-4A97-BA4E-84BF6115ABDC}"/>
          </ac:picMkLst>
        </pc:picChg>
        <pc:cxnChg chg="add del">
          <ac:chgData name="Schot, R.L.J." userId="809a0d5f-f967-4cd2-9a01-7625662a00b2" providerId="ADAL" clId="{652214C3-58E0-4293-BAEB-D525E79A1379}" dt="2020-05-02T11:35:34.938" v="1590" actId="26606"/>
          <ac:cxnSpMkLst>
            <pc:docMk/>
            <pc:sldMk cId="4109587320" sldId="282"/>
            <ac:cxnSpMk id="10" creationId="{A7F400EE-A8A5-48AF-B4D6-291B52C6F0B0}"/>
          </ac:cxnSpMkLst>
        </pc:cxnChg>
      </pc:sldChg>
      <pc:sldChg chg="addSp delSp modSp add mod setBg">
        <pc:chgData name="Schot, R.L.J." userId="809a0d5f-f967-4cd2-9a01-7625662a00b2" providerId="ADAL" clId="{652214C3-58E0-4293-BAEB-D525E79A1379}" dt="2020-05-02T13:45:16.472" v="2205" actId="20577"/>
        <pc:sldMkLst>
          <pc:docMk/>
          <pc:sldMk cId="870571220" sldId="283"/>
        </pc:sldMkLst>
        <pc:spChg chg="del mod">
          <ac:chgData name="Schot, R.L.J." userId="809a0d5f-f967-4cd2-9a01-7625662a00b2" providerId="ADAL" clId="{652214C3-58E0-4293-BAEB-D525E79A1379}" dt="2020-05-02T11:37:46.195" v="1624" actId="478"/>
          <ac:spMkLst>
            <pc:docMk/>
            <pc:sldMk cId="870571220" sldId="283"/>
            <ac:spMk id="2" creationId="{A86B8400-41C6-44D0-BDDC-6287F806628A}"/>
          </ac:spMkLst>
        </pc:spChg>
        <pc:spChg chg="mod">
          <ac:chgData name="Schot, R.L.J." userId="809a0d5f-f967-4cd2-9a01-7625662a00b2" providerId="ADAL" clId="{652214C3-58E0-4293-BAEB-D525E79A1379}" dt="2020-05-02T13:45:16.472" v="2205" actId="20577"/>
          <ac:spMkLst>
            <pc:docMk/>
            <pc:sldMk cId="870571220" sldId="283"/>
            <ac:spMk id="3" creationId="{80887DA3-E999-4F0A-9BE7-2E0366DAB7FB}"/>
          </ac:spMkLst>
        </pc:spChg>
        <pc:spChg chg="add mod">
          <ac:chgData name="Schot, R.L.J." userId="809a0d5f-f967-4cd2-9a01-7625662a00b2" providerId="ADAL" clId="{652214C3-58E0-4293-BAEB-D525E79A1379}" dt="2020-05-02T11:38:27.877" v="1634" actId="14100"/>
          <ac:spMkLst>
            <pc:docMk/>
            <pc:sldMk cId="870571220" sldId="283"/>
            <ac:spMk id="4" creationId="{4A1883A5-19CF-4B76-84C2-C208ED144784}"/>
          </ac:spMkLst>
        </pc:spChg>
        <pc:spChg chg="add del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8" creationId="{7515D20E-1AB7-4E74-9236-2B72B63D60B6}"/>
          </ac:spMkLst>
        </pc:spChg>
        <pc:spChg chg="add del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15" creationId="{3873B707-463F-40B0-8227-E8CC6C67EB25}"/>
          </ac:spMkLst>
        </pc:spChg>
        <pc:spChg chg="add del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17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1:37:16.249" v="1616" actId="26606"/>
          <ac:spMkLst>
            <pc:docMk/>
            <pc:sldMk cId="870571220" sldId="283"/>
            <ac:spMk id="22" creationId="{7515D20E-1AB7-4E74-9236-2B72B63D60B6}"/>
          </ac:spMkLst>
        </pc:spChg>
        <pc:spChg chg="add del">
          <ac:chgData name="Schot, R.L.J." userId="809a0d5f-f967-4cd2-9a01-7625662a00b2" providerId="ADAL" clId="{652214C3-58E0-4293-BAEB-D525E79A1379}" dt="2020-05-02T11:37:26.106" v="1618" actId="26606"/>
          <ac:spMkLst>
            <pc:docMk/>
            <pc:sldMk cId="870571220" sldId="283"/>
            <ac:spMk id="26" creationId="{E1B96AD6-92A9-4273-A62B-96A1C3E0BA95}"/>
          </ac:spMkLst>
        </pc:spChg>
        <pc:spChg chg="add del">
          <ac:chgData name="Schot, R.L.J." userId="809a0d5f-f967-4cd2-9a01-7625662a00b2" providerId="ADAL" clId="{652214C3-58E0-4293-BAEB-D525E79A1379}" dt="2020-05-02T11:37:26.106" v="1618" actId="26606"/>
          <ac:spMkLst>
            <pc:docMk/>
            <pc:sldMk cId="870571220" sldId="283"/>
            <ac:spMk id="28" creationId="{463EEC44-1BA3-44ED-81FC-A644B04B2A44}"/>
          </ac:spMkLst>
        </pc:spChg>
        <pc:spChg chg="add del">
          <ac:chgData name="Schot, R.L.J." userId="809a0d5f-f967-4cd2-9a01-7625662a00b2" providerId="ADAL" clId="{652214C3-58E0-4293-BAEB-D525E79A1379}" dt="2020-05-02T11:37:16.249" v="1616" actId="26606"/>
          <ac:spMkLst>
            <pc:docMk/>
            <pc:sldMk cId="870571220" sldId="283"/>
            <ac:spMk id="29" creationId="{3873B707-463F-40B0-8227-E8CC6C67EB25}"/>
          </ac:spMkLst>
        </pc:spChg>
        <pc:spChg chg="add del">
          <ac:chgData name="Schot, R.L.J." userId="809a0d5f-f967-4cd2-9a01-7625662a00b2" providerId="ADAL" clId="{652214C3-58E0-4293-BAEB-D525E79A1379}" dt="2020-05-02T11:37:16.249" v="1616" actId="26606"/>
          <ac:spMkLst>
            <pc:docMk/>
            <pc:sldMk cId="870571220" sldId="283"/>
            <ac:spMk id="31" creationId="{19C9EAEA-39D0-4B0E-A0EB-51E7B26740B1}"/>
          </ac:spMkLst>
        </pc:spChg>
        <pc:spChg chg="add del">
          <ac:chgData name="Schot, R.L.J." userId="809a0d5f-f967-4cd2-9a01-7625662a00b2" providerId="ADAL" clId="{652214C3-58E0-4293-BAEB-D525E79A1379}" dt="2020-05-02T11:37:26.106" v="1618" actId="26606"/>
          <ac:spMkLst>
            <pc:docMk/>
            <pc:sldMk cId="870571220" sldId="283"/>
            <ac:spMk id="33" creationId="{1C799903-48D5-4A31-A1A2-541072D9771E}"/>
          </ac:spMkLst>
        </pc:spChg>
        <pc:spChg chg="add del">
          <ac:chgData name="Schot, R.L.J." userId="809a0d5f-f967-4cd2-9a01-7625662a00b2" providerId="ADAL" clId="{652214C3-58E0-4293-BAEB-D525E79A1379}" dt="2020-05-02T11:37:26.106" v="1618" actId="26606"/>
          <ac:spMkLst>
            <pc:docMk/>
            <pc:sldMk cId="870571220" sldId="283"/>
            <ac:spMk id="34" creationId="{8EFFF109-FC58-4FD3-BE05-9775A1310F55}"/>
          </ac:spMkLst>
        </pc:spChg>
        <pc:spChg chg="add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36" creationId="{7515D20E-1AB7-4E74-9236-2B72B63D60B6}"/>
          </ac:spMkLst>
        </pc:spChg>
        <pc:spChg chg="add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39" creationId="{3873B707-463F-40B0-8227-E8CC6C67EB25}"/>
          </ac:spMkLst>
        </pc:spChg>
        <pc:spChg chg="add">
          <ac:chgData name="Schot, R.L.J." userId="809a0d5f-f967-4cd2-9a01-7625662a00b2" providerId="ADAL" clId="{652214C3-58E0-4293-BAEB-D525E79A1379}" dt="2020-05-02T11:37:26.121" v="1619" actId="26606"/>
          <ac:spMkLst>
            <pc:docMk/>
            <pc:sldMk cId="870571220" sldId="283"/>
            <ac:spMk id="40" creationId="{19C9EAEA-39D0-4B0E-A0EB-51E7B26740B1}"/>
          </ac:spMkLst>
        </pc:spChg>
        <pc:grpChg chg="add del">
          <ac:chgData name="Schot, R.L.J." userId="809a0d5f-f967-4cd2-9a01-7625662a00b2" providerId="ADAL" clId="{652214C3-58E0-4293-BAEB-D525E79A1379}" dt="2020-05-02T11:37:26.121" v="1619" actId="26606"/>
          <ac:grpSpMkLst>
            <pc:docMk/>
            <pc:sldMk cId="870571220" sldId="283"/>
            <ac:grpSpMk id="10" creationId="{032D8612-31EB-44CF-A1D0-14FD4C705424}"/>
          </ac:grpSpMkLst>
        </pc:grpChg>
        <pc:grpChg chg="add del">
          <ac:chgData name="Schot, R.L.J." userId="809a0d5f-f967-4cd2-9a01-7625662a00b2" providerId="ADAL" clId="{652214C3-58E0-4293-BAEB-D525E79A1379}" dt="2020-05-02T11:37:16.249" v="1616" actId="26606"/>
          <ac:grpSpMkLst>
            <pc:docMk/>
            <pc:sldMk cId="870571220" sldId="283"/>
            <ac:grpSpMk id="24" creationId="{032D8612-31EB-44CF-A1D0-14FD4C705424}"/>
          </ac:grpSpMkLst>
        </pc:grpChg>
        <pc:grpChg chg="add">
          <ac:chgData name="Schot, R.L.J." userId="809a0d5f-f967-4cd2-9a01-7625662a00b2" providerId="ADAL" clId="{652214C3-58E0-4293-BAEB-D525E79A1379}" dt="2020-05-02T11:37:26.121" v="1619" actId="26606"/>
          <ac:grpSpMkLst>
            <pc:docMk/>
            <pc:sldMk cId="870571220" sldId="283"/>
            <ac:grpSpMk id="37" creationId="{032D8612-31EB-44CF-A1D0-14FD4C705424}"/>
          </ac:grpSpMkLst>
        </pc:grpChg>
        <pc:picChg chg="add mod ord">
          <ac:chgData name="Schot, R.L.J." userId="809a0d5f-f967-4cd2-9a01-7625662a00b2" providerId="ADAL" clId="{652214C3-58E0-4293-BAEB-D525E79A1379}" dt="2020-05-02T11:38:31.970" v="1635" actId="1076"/>
          <ac:picMkLst>
            <pc:docMk/>
            <pc:sldMk cId="870571220" sldId="283"/>
            <ac:picMk id="30" creationId="{B00A00E3-5686-4182-97F8-C35B3F5FA72F}"/>
          </ac:picMkLst>
        </pc:picChg>
      </pc:sldChg>
      <pc:sldChg chg="modSp add">
        <pc:chgData name="Schot, R.L.J." userId="809a0d5f-f967-4cd2-9a01-7625662a00b2" providerId="ADAL" clId="{652214C3-58E0-4293-BAEB-D525E79A1379}" dt="2020-05-02T13:45:38.458" v="2210" actId="20577"/>
        <pc:sldMkLst>
          <pc:docMk/>
          <pc:sldMk cId="1146952599" sldId="284"/>
        </pc:sldMkLst>
        <pc:spChg chg="mod">
          <ac:chgData name="Schot, R.L.J." userId="809a0d5f-f967-4cd2-9a01-7625662a00b2" providerId="ADAL" clId="{652214C3-58E0-4293-BAEB-D525E79A1379}" dt="2020-05-02T13:45:38.458" v="2210" actId="20577"/>
          <ac:spMkLst>
            <pc:docMk/>
            <pc:sldMk cId="1146952599" sldId="284"/>
            <ac:spMk id="3" creationId="{80887DA3-E999-4F0A-9BE7-2E0366DAB7FB}"/>
          </ac:spMkLst>
        </pc:spChg>
      </pc:sldChg>
      <pc:sldChg chg="addSp delSp modSp add modAnim">
        <pc:chgData name="Schot, R.L.J." userId="809a0d5f-f967-4cd2-9a01-7625662a00b2" providerId="ADAL" clId="{652214C3-58E0-4293-BAEB-D525E79A1379}" dt="2020-05-02T13:03:39.386" v="1866" actId="207"/>
        <pc:sldMkLst>
          <pc:docMk/>
          <pc:sldMk cId="3732853515" sldId="285"/>
        </pc:sldMkLst>
        <pc:spChg chg="mod">
          <ac:chgData name="Schot, R.L.J." userId="809a0d5f-f967-4cd2-9a01-7625662a00b2" providerId="ADAL" clId="{652214C3-58E0-4293-BAEB-D525E79A1379}" dt="2020-05-02T13:03:39.386" v="1866" actId="207"/>
          <ac:spMkLst>
            <pc:docMk/>
            <pc:sldMk cId="3732853515" sldId="285"/>
            <ac:spMk id="2" creationId="{00000000-0000-0000-0000-000000000000}"/>
          </ac:spMkLst>
        </pc:spChg>
        <pc:spChg chg="mod">
          <ac:chgData name="Schot, R.L.J." userId="809a0d5f-f967-4cd2-9a01-7625662a00b2" providerId="ADAL" clId="{652214C3-58E0-4293-BAEB-D525E79A1379}" dt="2020-05-02T13:03:00.348" v="1861" actId="14100"/>
          <ac:spMkLst>
            <pc:docMk/>
            <pc:sldMk cId="3732853515" sldId="285"/>
            <ac:spMk id="3" creationId="{00000000-0000-0000-0000-000000000000}"/>
          </ac:spMkLst>
        </pc:spChg>
        <pc:spChg chg="add mod">
          <ac:chgData name="Schot, R.L.J." userId="809a0d5f-f967-4cd2-9a01-7625662a00b2" providerId="ADAL" clId="{652214C3-58E0-4293-BAEB-D525E79A1379}" dt="2020-05-02T13:03:10.736" v="1863" actId="14100"/>
          <ac:spMkLst>
            <pc:docMk/>
            <pc:sldMk cId="3732853515" sldId="285"/>
            <ac:spMk id="17" creationId="{734E7738-8F41-4ED8-A327-C9C62CEBDD12}"/>
          </ac:spMkLst>
        </pc:spChg>
        <pc:spChg chg="add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82" creationId="{117AB3D3-3C9C-4DED-809A-78734805B895}"/>
          </ac:spMkLst>
        </pc:spChg>
        <pc:spChg chg="add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84" creationId="{3A9A4357-BD1D-4622-A4FE-766E6AB8DE84}"/>
          </ac:spMkLst>
        </pc:spChg>
        <pc:spChg chg="add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86" creationId="{E659831F-0D9A-4C63-9EBB-8435B85A440F}"/>
          </ac:spMkLst>
        </pc:spChg>
        <pc:spChg chg="add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88" creationId="{E6995CE5-F890-4ABA-82A2-26507CE8D2A3}"/>
          </ac:spMkLst>
        </pc:spChg>
        <pc:spChg chg="del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196" creationId="{3873B707-463F-40B0-8227-E8CC6C67EB25}"/>
          </ac:spMkLst>
        </pc:spChg>
        <pc:spChg chg="del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197" creationId="{C13237C8-E62C-4F0D-A318-BD6FB6C2D138}"/>
          </ac:spMkLst>
        </pc:spChg>
        <pc:spChg chg="del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198" creationId="{19C9EAEA-39D0-4B0E-A0EB-51E7B26740B1}"/>
          </ac:spMkLst>
        </pc:spChg>
        <pc:spChg chg="del">
          <ac:chgData name="Schot, R.L.J." userId="809a0d5f-f967-4cd2-9a01-7625662a00b2" providerId="ADAL" clId="{652214C3-58E0-4293-BAEB-D525E79A1379}" dt="2020-05-02T13:02:17.176" v="1851" actId="26606"/>
          <ac:spMkLst>
            <pc:docMk/>
            <pc:sldMk cId="3732853515" sldId="285"/>
            <ac:spMk id="1031" creationId="{201CC55D-ED54-4C5C-95E6-10947BD1103B}"/>
          </ac:spMkLst>
        </pc:spChg>
        <pc:grpChg chg="del">
          <ac:chgData name="Schot, R.L.J." userId="809a0d5f-f967-4cd2-9a01-7625662a00b2" providerId="ADAL" clId="{652214C3-58E0-4293-BAEB-D525E79A1379}" dt="2020-05-02T13:02:17.176" v="1851" actId="26606"/>
          <ac:grpSpMkLst>
            <pc:docMk/>
            <pc:sldMk cId="3732853515" sldId="285"/>
            <ac:grpSpMk id="1032" creationId="{1DE889C7-FAD6-4397-98E2-05D503484459}"/>
          </ac:grpSpMkLst>
        </pc:grpChg>
        <pc:picChg chg="add mod">
          <ac:chgData name="Schot, R.L.J." userId="809a0d5f-f967-4cd2-9a01-7625662a00b2" providerId="ADAL" clId="{652214C3-58E0-4293-BAEB-D525E79A1379}" dt="2020-05-02T13:02:17.176" v="1851" actId="26606"/>
          <ac:picMkLst>
            <pc:docMk/>
            <pc:sldMk cId="3732853515" sldId="285"/>
            <ac:picMk id="12" creationId="{876E15B7-2DC3-4C64-B682-B4249AA5898E}"/>
          </ac:picMkLst>
        </pc:picChg>
        <pc:picChg chg="del">
          <ac:chgData name="Schot, R.L.J." userId="809a0d5f-f967-4cd2-9a01-7625662a00b2" providerId="ADAL" clId="{652214C3-58E0-4293-BAEB-D525E79A1379}" dt="2020-05-02T13:02:12.084" v="1850" actId="478"/>
          <ac:picMkLst>
            <pc:docMk/>
            <pc:sldMk cId="3732853515" sldId="285"/>
            <ac:picMk id="102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B64F8-54EC-47A3-BE35-FD93DC0E8CA1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2353B-2C36-44A2-9326-AFF937EC3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280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759CC4-AB1F-41BC-B8A6-947234CF6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4A4367B-285A-4979-BD32-AB760745D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F50AB2-4033-40A5-BA15-06BBB180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09E64D-1EB5-4389-B886-883B814A5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1C9703-845B-491A-9150-93387575C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2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B063C-31B8-432E-B006-6139E8386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3AEB563-1079-4243-A5A6-DEE9959D93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C185DA-444F-43F4-9E58-943D4632E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951E6A5-B434-4654-9CFC-44694E0FA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CD900D5-3877-4383-9674-8DF39733D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907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D889142-0C7B-482B-9EC8-1D9667BBDD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E00ACFB-023C-4637-83F1-2418497A8A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74EF28-5CB2-424A-A091-51B3AD27F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02F5CD3-99A1-4258-B0B9-E5EFB5D14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2F99D29-22E5-429A-8811-98BEC8978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911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FB10CF-975F-4007-87B7-AC52F490C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2FB231-D35B-46FF-8704-6FF1F9312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12D64B-6928-443D-B981-DBCBB1D04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D399FB-5660-4BBE-B2F1-4668DE098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A4C3D3-D0F0-4261-939B-36FBF7AB7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10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5AB109-4387-4549-9AA3-DD0493152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865972-0148-42CE-A644-D1B418880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B3F943-AB0E-43EA-BD3E-5FB675250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C4D7AB-2680-4420-B2B9-F22AD7395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1EE2F69-4774-4EA4-B149-8090F8D68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8780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9923EC-9945-466E-B0AE-5ABEE2926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10E162-A704-4968-B486-F15BCC3C6B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CE9CF85-EE25-4AAB-916D-67F7C9F5F6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25D8DA5-E064-4756-9A39-B8AE07886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1855B21-F664-4431-B2E6-DF2FDC5B1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C6ACFEA-03D5-47C9-8DC0-F4F6A36EC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61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4FD18-C1EF-47C1-A49E-869151234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C431355-CFBE-46F2-8314-E53A633EF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B99C51-6EEC-4AD6-A788-358CB9FE53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489A032-197A-4806-82F2-CD13E927A2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8B08963-6BCF-468E-8550-A7E78FA2E5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982CE60-327C-463C-8D5F-C7545BAAF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4C59D21-BFB4-45F5-B20D-0E37A22F8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7ACAF55-930E-4F7A-A382-0B0929BD1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8549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D9B1C-172F-4ECF-8BEB-E95795D6F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35FEE63-5895-4BE4-A435-73EACF223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6575BCC-B190-4741-A03E-CD2139E6B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CA080AB-8B57-4227-9131-5D30DEC1D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3082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053F1BA-B034-415D-AE30-8CFF9156A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D19D8E4-76E7-4CC3-AC0C-92F0393FB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5FCA0CF-D8BC-4428-B6E2-32B84D2F3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405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C108E8-96E6-41C7-AA7D-75DCC1708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68114F-7A7A-4716-9DC6-A9F399ED6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240BC78-DE83-4FC2-A783-A0F3AA529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F7676AE-21EA-4AB0-9091-0E4FE477F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4E803E9-D856-44BB-AECE-642BAFE6D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7B3CC84-C811-4D87-BB44-C5F8FDF01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61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6B40E3-E586-4D24-A2B7-24BAE4AF3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1186602-88DC-4EA2-A1DF-EA1A15D35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23239E1-1E9A-4900-973C-0090F08C1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4044BBA-BB14-4B8D-9CBA-325BDFFA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ED33AE5-5EAB-428A-9446-4111ABB4A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F3C43E-3EBF-44FF-830F-EDFE1540F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772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2CC45A0-5360-4D6C-BBCB-5CE60AAF0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D2499F6-F52E-4EA6-8484-DE43D061D8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6325450-BA99-4173-A27A-6E9B9A94E9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B0A50-C615-4299-BAAE-E600E86B983F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12E51F-396D-487B-B7CC-6E25BC61C6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29059A-0EB4-41AE-8DCD-2B8BD25C1A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45EA8-D10D-48AA-A0E4-C8C0D91094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5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58B2D96C-E40C-4755-B955-D719F528B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Tag Questions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927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1" y="1998845"/>
            <a:ext cx="859094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8537521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2B4D4B70-2A82-43D1-A693-DEB2E2A8A553}"/>
              </a:ext>
            </a:extLst>
          </p:cNvPr>
          <p:cNvSpPr/>
          <p:nvPr/>
        </p:nvSpPr>
        <p:spPr>
          <a:xfrm>
            <a:off x="595244" y="2330505"/>
            <a:ext cx="7145107" cy="3908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You are Ben, aren’t you? </a:t>
            </a:r>
            <a:br>
              <a:rPr lang="en-US" sz="2000" dirty="0"/>
            </a:br>
            <a:r>
              <a:rPr lang="en-US" sz="2000" dirty="0"/>
              <a:t>	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You won’t be late this time, will you?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 haven’t met before, have we?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They like playing soccer, don’t they?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 am going to fail this test, aren’t I 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She went to the cinema last night, didn’t she?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323318" y="2332075"/>
            <a:ext cx="781700" cy="114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CC10D0F5-8E00-4A35-894F-25A0D006E6AE}"/>
              </a:ext>
            </a:extLst>
          </p:cNvPr>
          <p:cNvSpPr/>
          <p:nvPr/>
        </p:nvSpPr>
        <p:spPr>
          <a:xfrm>
            <a:off x="443039" y="2330505"/>
            <a:ext cx="3419569" cy="3979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pic>
        <p:nvPicPr>
          <p:cNvPr id="28" name="Afbeelding 27" descr="Afbeelding met teken, spel, shirt&#10;&#10;Automatisch gegenereerde beschrijving">
            <a:extLst>
              <a:ext uri="{FF2B5EF4-FFF2-40B4-BE49-F238E27FC236}">
                <a16:creationId xmlns:a16="http://schemas.microsoft.com/office/drawing/2014/main" id="{BFC47D67-AE63-48A4-8AB0-525C405C48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" r="-1" b="-1"/>
          <a:stretch/>
        </p:blipFill>
        <p:spPr>
          <a:xfrm>
            <a:off x="4177869" y="93313"/>
            <a:ext cx="4355370" cy="1812219"/>
          </a:xfrm>
          <a:prstGeom prst="rect">
            <a:avLst/>
          </a:prstGeom>
        </p:spPr>
      </p:pic>
      <p:sp>
        <p:nvSpPr>
          <p:cNvPr id="9" name="Rechthoek 8">
            <a:extLst>
              <a:ext uri="{FF2B5EF4-FFF2-40B4-BE49-F238E27FC236}">
                <a16:creationId xmlns:a16="http://schemas.microsoft.com/office/drawing/2014/main" id="{0AFFF5A9-2D74-438C-8BE8-9EEBD3B5F877}"/>
              </a:ext>
            </a:extLst>
          </p:cNvPr>
          <p:cNvSpPr/>
          <p:nvPr/>
        </p:nvSpPr>
        <p:spPr>
          <a:xfrm>
            <a:off x="594299" y="690251"/>
            <a:ext cx="417646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3500" b="1" dirty="0"/>
              <a:t>Let’s practice</a:t>
            </a:r>
            <a:endParaRPr lang="nl-NL" sz="3500" dirty="0"/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33573D99-AB25-4394-A290-0D46F2ABC366}"/>
              </a:ext>
            </a:extLst>
          </p:cNvPr>
          <p:cNvSpPr/>
          <p:nvPr/>
        </p:nvSpPr>
        <p:spPr>
          <a:xfrm>
            <a:off x="3397048" y="3677594"/>
            <a:ext cx="1008112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Rechthoek 33">
            <a:extLst>
              <a:ext uri="{FF2B5EF4-FFF2-40B4-BE49-F238E27FC236}">
                <a16:creationId xmlns:a16="http://schemas.microsoft.com/office/drawing/2014/main" id="{EEF8CA01-61DF-423E-9096-144CBBDBEE64}"/>
              </a:ext>
            </a:extLst>
          </p:cNvPr>
          <p:cNvSpPr/>
          <p:nvPr/>
        </p:nvSpPr>
        <p:spPr>
          <a:xfrm>
            <a:off x="2254869" y="2402328"/>
            <a:ext cx="1256178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Rechthoek 35">
            <a:extLst>
              <a:ext uri="{FF2B5EF4-FFF2-40B4-BE49-F238E27FC236}">
                <a16:creationId xmlns:a16="http://schemas.microsoft.com/office/drawing/2014/main" id="{80D1966A-7F6D-44BB-8154-AF3D971B8E1C}"/>
              </a:ext>
            </a:extLst>
          </p:cNvPr>
          <p:cNvSpPr/>
          <p:nvPr/>
        </p:nvSpPr>
        <p:spPr>
          <a:xfrm>
            <a:off x="3412736" y="4347341"/>
            <a:ext cx="1256178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hthoek 37">
            <a:extLst>
              <a:ext uri="{FF2B5EF4-FFF2-40B4-BE49-F238E27FC236}">
                <a16:creationId xmlns:a16="http://schemas.microsoft.com/office/drawing/2014/main" id="{C93153A4-3BAF-40F7-983F-A53CF3CFEBC7}"/>
              </a:ext>
            </a:extLst>
          </p:cNvPr>
          <p:cNvSpPr/>
          <p:nvPr/>
        </p:nvSpPr>
        <p:spPr>
          <a:xfrm>
            <a:off x="3583657" y="5034809"/>
            <a:ext cx="1204154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Rechthoek 38">
            <a:extLst>
              <a:ext uri="{FF2B5EF4-FFF2-40B4-BE49-F238E27FC236}">
                <a16:creationId xmlns:a16="http://schemas.microsoft.com/office/drawing/2014/main" id="{7C0237C3-990F-46E1-90D2-B42B41CCBC00}"/>
              </a:ext>
            </a:extLst>
          </p:cNvPr>
          <p:cNvSpPr/>
          <p:nvPr/>
        </p:nvSpPr>
        <p:spPr>
          <a:xfrm>
            <a:off x="4427984" y="5760333"/>
            <a:ext cx="1441793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Rechthoek 39">
            <a:extLst>
              <a:ext uri="{FF2B5EF4-FFF2-40B4-BE49-F238E27FC236}">
                <a16:creationId xmlns:a16="http://schemas.microsoft.com/office/drawing/2014/main" id="{C15D989B-4235-404D-B9ED-63A64EA74177}"/>
              </a:ext>
            </a:extLst>
          </p:cNvPr>
          <p:cNvSpPr/>
          <p:nvPr/>
        </p:nvSpPr>
        <p:spPr>
          <a:xfrm>
            <a:off x="3779699" y="2933624"/>
            <a:ext cx="1008112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90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6" grpId="0" animBg="1"/>
      <p:bldP spid="38" grpId="0" animBg="1"/>
      <p:bldP spid="39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491"/>
          </a:xfrm>
        </p:spPr>
      </p:pic>
    </p:spTree>
    <p:extLst>
      <p:ext uri="{BB962C8B-B14F-4D97-AF65-F5344CB8AC3E}">
        <p14:creationId xmlns:p14="http://schemas.microsoft.com/office/powerpoint/2010/main" val="2543479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 2">
            <a:extLst>
              <a:ext uri="{FF2B5EF4-FFF2-40B4-BE49-F238E27FC236}">
                <a16:creationId xmlns:a16="http://schemas.microsoft.com/office/drawing/2014/main" id="{BCA28717-A4AC-4E2B-9EF1-369A68603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901134"/>
              </p:ext>
            </p:extLst>
          </p:nvPr>
        </p:nvGraphicFramePr>
        <p:xfrm>
          <a:off x="0" y="32736"/>
          <a:ext cx="9144000" cy="687264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839513686"/>
                    </a:ext>
                  </a:extLst>
                </a:gridCol>
              </a:tblGrid>
              <a:tr h="4439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b="1" dirty="0">
                          <a:latin typeface="+mn-lt"/>
                        </a:rPr>
                        <a:t>Back up</a:t>
                      </a:r>
                      <a:endParaRPr kumimoji="0" lang="nl-NL" sz="2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855782"/>
                  </a:ext>
                </a:extLst>
              </a:tr>
              <a:tr h="1230891">
                <a:tc>
                  <a:txBody>
                    <a:bodyPr/>
                    <a:lstStyle/>
                    <a:p>
                      <a:r>
                        <a:rPr lang="nl-NL" sz="2200" dirty="0"/>
                        <a:t>Als er een </a:t>
                      </a:r>
                      <a:r>
                        <a:rPr lang="nl-NL" sz="2200" u="sng" dirty="0"/>
                        <a:t>hulpwerkwoord</a:t>
                      </a:r>
                      <a:r>
                        <a:rPr lang="nl-NL" sz="2200" dirty="0"/>
                        <a:t> in het eerste deel van de zin staat</a:t>
                      </a:r>
                    </a:p>
                    <a:p>
                      <a:r>
                        <a:rPr lang="nl-NL" sz="2200" i="1" dirty="0"/>
                        <a:t>                                                                             </a:t>
                      </a:r>
                      <a:r>
                        <a:rPr lang="nl-NL" sz="2200" i="1" dirty="0" err="1"/>
                        <a:t>You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can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speak</a:t>
                      </a:r>
                      <a:r>
                        <a:rPr lang="nl-NL" sz="2200" i="1" dirty="0"/>
                        <a:t> French, </a:t>
                      </a:r>
                      <a:r>
                        <a:rPr lang="nl-NL" sz="2200" i="1" dirty="0" err="1"/>
                        <a:t>can’t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you</a:t>
                      </a:r>
                      <a:r>
                        <a:rPr lang="nl-NL" sz="2200" i="1" dirty="0"/>
                        <a:t>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200" b="1" kern="1200" dirty="0"/>
                        <a:t>, + hulpwerkwoord + (</a:t>
                      </a:r>
                      <a:r>
                        <a:rPr kumimoji="0" lang="nl-NL" sz="2200" b="1" kern="1200" dirty="0" err="1"/>
                        <a:t>not</a:t>
                      </a:r>
                      <a:r>
                        <a:rPr kumimoji="0" lang="nl-NL" sz="2200" b="1" kern="1200" dirty="0"/>
                        <a:t>) + persoon + ?</a:t>
                      </a:r>
                      <a:endParaRPr kumimoji="0" lang="nl-NL" sz="2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466234"/>
                  </a:ext>
                </a:extLst>
              </a:tr>
              <a:tr h="1348133">
                <a:tc>
                  <a:txBody>
                    <a:bodyPr/>
                    <a:lstStyle/>
                    <a:p>
                      <a:pPr marL="109728" indent="0">
                        <a:buNone/>
                      </a:pPr>
                      <a:r>
                        <a:rPr lang="nl-NL" sz="2200" u="sng" dirty="0"/>
                        <a:t>Hulpwerkwoorden</a:t>
                      </a:r>
                      <a:r>
                        <a:rPr lang="nl-NL" sz="2200" dirty="0"/>
                        <a:t> zijn:</a:t>
                      </a:r>
                      <a:br>
                        <a:rPr lang="nl-NL" sz="2200" dirty="0"/>
                      </a:br>
                      <a:r>
                        <a:rPr lang="nl-NL" sz="2200" dirty="0" err="1"/>
                        <a:t>am</a:t>
                      </a:r>
                      <a:r>
                        <a:rPr lang="nl-NL" sz="2200" dirty="0"/>
                        <a:t>/is/are		was/</a:t>
                      </a:r>
                      <a:r>
                        <a:rPr lang="nl-NL" sz="2200" dirty="0" err="1"/>
                        <a:t>were</a:t>
                      </a:r>
                      <a:r>
                        <a:rPr lang="nl-NL" sz="2200" dirty="0"/>
                        <a:t>		have/has                    must</a:t>
                      </a:r>
                    </a:p>
                    <a:p>
                      <a:pPr marL="109728" indent="0">
                        <a:buNone/>
                      </a:pPr>
                      <a:r>
                        <a:rPr lang="nl-NL" sz="2200" dirty="0" err="1"/>
                        <a:t>can</a:t>
                      </a:r>
                      <a:r>
                        <a:rPr lang="nl-NL" sz="2200" dirty="0"/>
                        <a:t>/</a:t>
                      </a:r>
                      <a:r>
                        <a:rPr lang="nl-NL" sz="2200" dirty="0" err="1"/>
                        <a:t>could</a:t>
                      </a:r>
                      <a:r>
                        <a:rPr lang="nl-NL" sz="2200" dirty="0"/>
                        <a:t> 		</a:t>
                      </a:r>
                      <a:r>
                        <a:rPr lang="nl-NL" sz="2200" dirty="0" err="1"/>
                        <a:t>will</a:t>
                      </a:r>
                      <a:r>
                        <a:rPr lang="nl-NL" sz="2200" dirty="0"/>
                        <a:t>/</a:t>
                      </a:r>
                      <a:r>
                        <a:rPr lang="nl-NL" sz="2200" dirty="0" err="1"/>
                        <a:t>would</a:t>
                      </a:r>
                      <a:r>
                        <a:rPr lang="nl-NL" sz="2200" dirty="0"/>
                        <a:t> 		</a:t>
                      </a:r>
                      <a:r>
                        <a:rPr lang="nl-NL" sz="2200" dirty="0" err="1"/>
                        <a:t>should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0238180"/>
                  </a:ext>
                </a:extLst>
              </a:tr>
              <a:tr h="1230891">
                <a:tc>
                  <a:txBody>
                    <a:bodyPr/>
                    <a:lstStyle/>
                    <a:p>
                      <a:r>
                        <a:rPr lang="nl-NL" sz="2200" dirty="0"/>
                        <a:t>Als er geen hulpwerkwoord in het eerste deel van de zin staat</a:t>
                      </a:r>
                    </a:p>
                    <a:p>
                      <a:r>
                        <a:rPr lang="nl-NL" sz="2200" i="1" dirty="0"/>
                        <a:t>                                                                              James </a:t>
                      </a:r>
                      <a:r>
                        <a:rPr lang="nl-NL" sz="2200" i="1" dirty="0" err="1"/>
                        <a:t>plays</a:t>
                      </a:r>
                      <a:r>
                        <a:rPr lang="nl-NL" sz="2200" i="1" dirty="0"/>
                        <a:t> </a:t>
                      </a:r>
                      <a:r>
                        <a:rPr lang="nl-NL" sz="2200" i="1" dirty="0" err="1"/>
                        <a:t>soccer</a:t>
                      </a:r>
                      <a:r>
                        <a:rPr lang="nl-NL" sz="2200" i="1" dirty="0"/>
                        <a:t>, </a:t>
                      </a:r>
                      <a:r>
                        <a:rPr lang="nl-NL" sz="2200" i="1" dirty="0" err="1"/>
                        <a:t>doesn’t</a:t>
                      </a:r>
                      <a:r>
                        <a:rPr lang="nl-NL" sz="2200" i="1" dirty="0"/>
                        <a:t> he?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200" b="1" kern="1200" dirty="0"/>
                        <a:t>, + do/does/</a:t>
                      </a:r>
                      <a:r>
                        <a:rPr kumimoji="0" lang="nl-NL" sz="2200" b="1" kern="1200" dirty="0" err="1"/>
                        <a:t>did</a:t>
                      </a:r>
                      <a:r>
                        <a:rPr kumimoji="0" lang="nl-NL" sz="2200" b="1" kern="1200" dirty="0"/>
                        <a:t> (+ </a:t>
                      </a:r>
                      <a:r>
                        <a:rPr kumimoji="0" lang="nl-NL" sz="2200" b="1" kern="1200" dirty="0" err="1"/>
                        <a:t>not</a:t>
                      </a:r>
                      <a:r>
                        <a:rPr kumimoji="0" lang="nl-NL" sz="2200" b="1" kern="1200" dirty="0"/>
                        <a:t>) + onderwerp + ?</a:t>
                      </a:r>
                      <a:endParaRPr kumimoji="0" lang="nl-NL" sz="2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207902"/>
                  </a:ext>
                </a:extLst>
              </a:tr>
              <a:tr h="1172972">
                <a:tc>
                  <a:txBody>
                    <a:bodyPr/>
                    <a:lstStyle/>
                    <a:p>
                      <a:r>
                        <a:rPr lang="nl-NL" sz="2200" dirty="0"/>
                        <a:t>do    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         I/</a:t>
                      </a:r>
                      <a:r>
                        <a:rPr lang="nl-NL" sz="2200" dirty="0" err="1"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/we/</a:t>
                      </a:r>
                      <a:r>
                        <a:rPr lang="nl-NL" sz="2200" dirty="0" err="1">
                          <a:sym typeface="Wingdings" panose="05000000000000000000" pitchFamily="2" charset="2"/>
                        </a:rPr>
                        <a:t>they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 </a:t>
                      </a:r>
                    </a:p>
                    <a:p>
                      <a:r>
                        <a:rPr lang="nl-NL" sz="2200" dirty="0">
                          <a:sym typeface="Wingdings" panose="05000000000000000000" pitchFamily="2" charset="2"/>
                        </a:rPr>
                        <a:t>does  	he/</a:t>
                      </a:r>
                      <a:r>
                        <a:rPr lang="nl-NL" sz="2200" dirty="0" err="1">
                          <a:sym typeface="Wingdings" panose="05000000000000000000" pitchFamily="2" charset="2"/>
                        </a:rPr>
                        <a:t>she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/</a:t>
                      </a:r>
                      <a:r>
                        <a:rPr lang="nl-NL" sz="2200" dirty="0" err="1">
                          <a:sym typeface="Wingdings" panose="05000000000000000000" pitchFamily="2" charset="2"/>
                        </a:rPr>
                        <a:t>it</a:t>
                      </a:r>
                      <a:endParaRPr lang="nl-NL" sz="2200" dirty="0">
                        <a:sym typeface="Wingdings" panose="05000000000000000000" pitchFamily="2" charset="2"/>
                      </a:endParaRPr>
                    </a:p>
                    <a:p>
                      <a:r>
                        <a:rPr lang="nl-NL" sz="2200" dirty="0" err="1">
                          <a:sym typeface="Wingdings" panose="05000000000000000000" pitchFamily="2" charset="2"/>
                        </a:rPr>
                        <a:t>did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   	verleden tijd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86669"/>
                  </a:ext>
                </a:extLst>
              </a:tr>
              <a:tr h="478680">
                <a:tc>
                  <a:txBody>
                    <a:bodyPr/>
                    <a:lstStyle/>
                    <a:p>
                      <a:r>
                        <a:rPr lang="nl-NL" sz="2200" b="1" dirty="0"/>
                        <a:t>Let op!</a:t>
                      </a:r>
                      <a:br>
                        <a:rPr lang="nl-NL" sz="2200" dirty="0"/>
                      </a:br>
                      <a:r>
                        <a:rPr lang="nl-NL" sz="2200" dirty="0"/>
                        <a:t>Er moet altijd 1 keer </a:t>
                      </a:r>
                      <a:r>
                        <a:rPr lang="nl-NL" sz="2200" dirty="0" err="1"/>
                        <a:t>not</a:t>
                      </a:r>
                      <a:r>
                        <a:rPr lang="nl-NL" sz="2200" dirty="0"/>
                        <a:t>/</a:t>
                      </a:r>
                      <a:r>
                        <a:rPr lang="nl-NL" sz="2200" dirty="0" err="1"/>
                        <a:t>n’t</a:t>
                      </a:r>
                      <a:r>
                        <a:rPr lang="nl-NL" sz="2200" dirty="0"/>
                        <a:t>/never in de zin staan.</a:t>
                      </a:r>
                    </a:p>
                    <a:p>
                      <a:r>
                        <a:rPr lang="nl-NL" sz="2200" b="0" i="1" dirty="0"/>
                        <a:t>I </a:t>
                      </a:r>
                      <a:r>
                        <a:rPr lang="nl-NL" sz="2200" b="0" i="1" dirty="0" err="1"/>
                        <a:t>am</a:t>
                      </a:r>
                      <a:r>
                        <a:rPr lang="nl-NL" sz="2200" b="0" i="1" dirty="0"/>
                        <a:t> late, </a:t>
                      </a:r>
                      <a:r>
                        <a:rPr lang="nl-NL" sz="2200" b="0" i="1" dirty="0" err="1"/>
                        <a:t>aren’t</a:t>
                      </a:r>
                      <a:r>
                        <a:rPr lang="nl-NL" sz="2200" b="0" i="1" dirty="0"/>
                        <a:t> I ?</a:t>
                      </a:r>
                    </a:p>
                    <a:p>
                      <a:r>
                        <a:rPr lang="nl-NL" sz="2200" b="0" i="1" dirty="0"/>
                        <a:t>It </a:t>
                      </a:r>
                      <a:r>
                        <a:rPr lang="nl-NL" sz="2200" b="0" i="1" dirty="0" err="1"/>
                        <a:t>will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0" i="1" dirty="0" err="1"/>
                        <a:t>rain</a:t>
                      </a:r>
                      <a:r>
                        <a:rPr lang="nl-NL" sz="2200" b="0" i="1" dirty="0"/>
                        <a:t>, </a:t>
                      </a:r>
                      <a:r>
                        <a:rPr lang="nl-NL" sz="2200" b="0" i="1" dirty="0" err="1"/>
                        <a:t>won’t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0" i="1" dirty="0" err="1"/>
                        <a:t>it</a:t>
                      </a:r>
                      <a:r>
                        <a:rPr lang="nl-NL" sz="2200" b="0" i="1" dirty="0"/>
                        <a:t>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738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831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91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2170" y="856180"/>
            <a:ext cx="3420438" cy="1128068"/>
          </a:xfrm>
        </p:spPr>
        <p:txBody>
          <a:bodyPr anchor="ctr">
            <a:normAutofit/>
          </a:bodyPr>
          <a:lstStyle/>
          <a:p>
            <a:r>
              <a:rPr lang="nl-NL" sz="3500" b="1"/>
              <a:t>Tag questions (korte vragen)</a:t>
            </a:r>
            <a:endParaRPr lang="nl-NL" sz="3500" b="1" dirty="0"/>
          </a:p>
        </p:txBody>
      </p:sp>
      <p:grpSp>
        <p:nvGrpSpPr>
          <p:cNvPr id="1032" name="Group 19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266396" cy="673460"/>
            <a:chOff x="0" y="823811"/>
            <a:chExt cx="355196" cy="673460"/>
          </a:xfrm>
        </p:grpSpPr>
        <p:sp>
          <p:nvSpPr>
            <p:cNvPr id="1033" name="Rectangle 19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" name="Rectangle 19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6" name="Rectangle 19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8813" y="2090569"/>
            <a:ext cx="32232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3039" y="2330505"/>
            <a:ext cx="3419569" cy="397958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/>
              <a:t>In het Engels gebruik een korte vraag aan het einde van een zin.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Deze korte vragen betekenen:</a:t>
            </a:r>
          </a:p>
          <a:p>
            <a:pPr marL="0" indent="0">
              <a:buNone/>
            </a:pPr>
            <a:r>
              <a:rPr lang="nl-NL" dirty="0"/>
              <a:t>‘</a:t>
            </a:r>
            <a:r>
              <a:rPr lang="nl-NL" i="1" dirty="0"/>
              <a:t>toch’, ‘he’, ‘niet waar?’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dirty="0"/>
              <a:t>“Dat is Tom, </a:t>
            </a:r>
            <a:r>
              <a:rPr lang="nl-NL" i="1" dirty="0"/>
              <a:t>toch</a:t>
            </a:r>
            <a:r>
              <a:rPr lang="nl-NL" dirty="0"/>
              <a:t>?”</a:t>
            </a: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513853"/>
            <a:ext cx="4507025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fbeeldingsresultaat voor question mar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6" r="23441" b="1"/>
          <a:stretch/>
        </p:blipFill>
        <p:spPr bwMode="auto">
          <a:xfrm>
            <a:off x="4483341" y="799352"/>
            <a:ext cx="4069057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54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" name="Rectangle 81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5246" y="386930"/>
            <a:ext cx="7549592" cy="1298448"/>
          </a:xfrm>
        </p:spPr>
        <p:txBody>
          <a:bodyPr anchor="b">
            <a:normAutofit/>
          </a:bodyPr>
          <a:lstStyle/>
          <a:p>
            <a:r>
              <a:rPr lang="nl-NL" sz="4400" b="1" dirty="0" err="1"/>
              <a:t>That’s</a:t>
            </a:r>
            <a:r>
              <a:rPr lang="nl-NL" sz="4400" b="1" dirty="0"/>
              <a:t> </a:t>
            </a:r>
            <a:r>
              <a:rPr lang="nl-NL" sz="4400" b="1" dirty="0" err="1"/>
              <a:t>not</a:t>
            </a:r>
            <a:r>
              <a:rPr lang="nl-NL" sz="4400" b="1" dirty="0"/>
              <a:t> right, is </a:t>
            </a:r>
            <a:r>
              <a:rPr lang="nl-NL" sz="4400" b="1" dirty="0" err="1"/>
              <a:t>it</a:t>
            </a:r>
            <a:r>
              <a:rPr lang="nl-NL" sz="4400" b="1" dirty="0"/>
              <a:t>?</a:t>
            </a:r>
            <a:endParaRPr lang="nl-NL" sz="4200" b="1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1" y="1998845"/>
            <a:ext cx="859094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8537521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5245" y="1816784"/>
            <a:ext cx="3398174" cy="442217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/>
              <a:t>Maar in Engels zegt men niet: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“</a:t>
            </a:r>
            <a:r>
              <a:rPr lang="nl-NL" dirty="0" err="1"/>
              <a:t>That’s</a:t>
            </a:r>
            <a:r>
              <a:rPr lang="nl-NL" dirty="0"/>
              <a:t> Tom, </a:t>
            </a:r>
            <a:r>
              <a:rPr lang="nl-NL" b="1" dirty="0"/>
              <a:t>right</a:t>
            </a:r>
            <a:r>
              <a:rPr lang="nl-NL" dirty="0"/>
              <a:t>?”</a:t>
            </a:r>
          </a:p>
        </p:txBody>
      </p:sp>
      <p:pic>
        <p:nvPicPr>
          <p:cNvPr id="12" name="Afbeelding 11" descr="Afbeelding met tatoeage&#10;&#10;Automatisch gegenereerde beschrijving">
            <a:extLst>
              <a:ext uri="{FF2B5EF4-FFF2-40B4-BE49-F238E27FC236}">
                <a16:creationId xmlns:a16="http://schemas.microsoft.com/office/drawing/2014/main" id="{876E15B7-2DC3-4C64-B682-B4249AA589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7" r="21696" b="1"/>
          <a:stretch/>
        </p:blipFill>
        <p:spPr>
          <a:xfrm>
            <a:off x="4433649" y="2484255"/>
            <a:ext cx="3862707" cy="3714244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323318" y="2332075"/>
            <a:ext cx="781700" cy="114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Verbodssymbool 3">
            <a:extLst>
              <a:ext uri="{FF2B5EF4-FFF2-40B4-BE49-F238E27FC236}">
                <a16:creationId xmlns:a16="http://schemas.microsoft.com/office/drawing/2014/main" id="{734E7738-8F41-4ED8-A327-C9C62CEBDD12}"/>
              </a:ext>
            </a:extLst>
          </p:cNvPr>
          <p:cNvSpPr/>
          <p:nvPr/>
        </p:nvSpPr>
        <p:spPr>
          <a:xfrm>
            <a:off x="683568" y="4077458"/>
            <a:ext cx="2304256" cy="2121042"/>
          </a:xfrm>
          <a:prstGeom prst="noSmoking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285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12BEBDE-7775-4868-8C27-9C602163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94195"/>
          </a:xfrm>
        </p:spPr>
        <p:txBody>
          <a:bodyPr>
            <a:noAutofit/>
          </a:bodyPr>
          <a:lstStyle/>
          <a:p>
            <a:pPr algn="ctr"/>
            <a:r>
              <a:rPr lang="nl-NL" sz="3500" b="1" dirty="0">
                <a:latin typeface="+mn-lt"/>
              </a:rPr>
              <a:t>Hoe maak je Tag </a:t>
            </a:r>
            <a:r>
              <a:rPr lang="nl-NL" sz="3500" b="1" dirty="0" err="1">
                <a:latin typeface="+mn-lt"/>
              </a:rPr>
              <a:t>Questions</a:t>
            </a:r>
            <a:r>
              <a:rPr lang="nl-NL" sz="3500" b="1" dirty="0">
                <a:latin typeface="+mn-lt"/>
              </a:rPr>
              <a:t>?</a:t>
            </a:r>
            <a:br>
              <a:rPr lang="nl-NL" sz="3500" b="1" dirty="0">
                <a:latin typeface="+mn-lt"/>
              </a:rPr>
            </a:br>
            <a:endParaRPr lang="nl-NL" sz="3500" b="1" dirty="0">
              <a:latin typeface="+mn-lt"/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0F5507A-4FA4-4407-8B57-02028EEC9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59321"/>
            <a:ext cx="7886700" cy="271775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Kijk of er een </a:t>
            </a:r>
            <a:r>
              <a:rPr lang="nl-NL" u="sng" dirty="0"/>
              <a:t>hulpwerkwoord</a:t>
            </a:r>
            <a:r>
              <a:rPr lang="nl-NL" dirty="0"/>
              <a:t> in het eerste deel van de zin staat.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		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Wolk 1">
            <a:extLst>
              <a:ext uri="{FF2B5EF4-FFF2-40B4-BE49-F238E27FC236}">
                <a16:creationId xmlns:a16="http://schemas.microsoft.com/office/drawing/2014/main" id="{69E7C115-231F-4E51-A054-F00D382F6F31}"/>
              </a:ext>
            </a:extLst>
          </p:cNvPr>
          <p:cNvSpPr/>
          <p:nvPr/>
        </p:nvSpPr>
        <p:spPr>
          <a:xfrm>
            <a:off x="251130" y="4941168"/>
            <a:ext cx="2382925" cy="143973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/>
              <a:t>have/has</a:t>
            </a:r>
          </a:p>
        </p:txBody>
      </p:sp>
      <p:sp>
        <p:nvSpPr>
          <p:cNvPr id="7" name="Wolk 6">
            <a:extLst>
              <a:ext uri="{FF2B5EF4-FFF2-40B4-BE49-F238E27FC236}">
                <a16:creationId xmlns:a16="http://schemas.microsoft.com/office/drawing/2014/main" id="{AEFBAF4D-65F7-4A42-953F-65B3743D356F}"/>
              </a:ext>
            </a:extLst>
          </p:cNvPr>
          <p:cNvSpPr/>
          <p:nvPr/>
        </p:nvSpPr>
        <p:spPr>
          <a:xfrm>
            <a:off x="3055103" y="4705671"/>
            <a:ext cx="2290829" cy="1341639"/>
          </a:xfrm>
          <a:prstGeom prst="cloud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 err="1"/>
              <a:t>should</a:t>
            </a:r>
            <a:endParaRPr lang="nl-NL" sz="2500" b="1" dirty="0"/>
          </a:p>
        </p:txBody>
      </p:sp>
      <p:sp>
        <p:nvSpPr>
          <p:cNvPr id="8" name="Wolk 7">
            <a:extLst>
              <a:ext uri="{FF2B5EF4-FFF2-40B4-BE49-F238E27FC236}">
                <a16:creationId xmlns:a16="http://schemas.microsoft.com/office/drawing/2014/main" id="{E3E33042-AB50-4B78-84FC-D1C33820BF08}"/>
              </a:ext>
            </a:extLst>
          </p:cNvPr>
          <p:cNvSpPr/>
          <p:nvPr/>
        </p:nvSpPr>
        <p:spPr>
          <a:xfrm>
            <a:off x="5940152" y="5376491"/>
            <a:ext cx="2631038" cy="1439730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 err="1"/>
              <a:t>am</a:t>
            </a:r>
            <a:r>
              <a:rPr lang="nl-NL" sz="2500" b="1" dirty="0"/>
              <a:t>/are/is</a:t>
            </a:r>
          </a:p>
        </p:txBody>
      </p:sp>
      <p:sp>
        <p:nvSpPr>
          <p:cNvPr id="9" name="Wolk 8">
            <a:extLst>
              <a:ext uri="{FF2B5EF4-FFF2-40B4-BE49-F238E27FC236}">
                <a16:creationId xmlns:a16="http://schemas.microsoft.com/office/drawing/2014/main" id="{049A3E9F-883C-4157-B699-D875ADAC57F0}"/>
              </a:ext>
            </a:extLst>
          </p:cNvPr>
          <p:cNvSpPr/>
          <p:nvPr/>
        </p:nvSpPr>
        <p:spPr>
          <a:xfrm>
            <a:off x="315266" y="2109446"/>
            <a:ext cx="2382925" cy="139751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 err="1"/>
              <a:t>can</a:t>
            </a:r>
            <a:r>
              <a:rPr lang="nl-NL" sz="2500" b="1" dirty="0"/>
              <a:t>/</a:t>
            </a:r>
            <a:r>
              <a:rPr lang="nl-NL" sz="2500" b="1" dirty="0" err="1"/>
              <a:t>could</a:t>
            </a:r>
            <a:endParaRPr lang="nl-NL" sz="2500" b="1" dirty="0"/>
          </a:p>
        </p:txBody>
      </p:sp>
      <p:sp>
        <p:nvSpPr>
          <p:cNvPr id="10" name="Wolk 9">
            <a:extLst>
              <a:ext uri="{FF2B5EF4-FFF2-40B4-BE49-F238E27FC236}">
                <a16:creationId xmlns:a16="http://schemas.microsoft.com/office/drawing/2014/main" id="{CC191166-7E5D-4AA1-8A05-35FCBF987D30}"/>
              </a:ext>
            </a:extLst>
          </p:cNvPr>
          <p:cNvSpPr/>
          <p:nvPr/>
        </p:nvSpPr>
        <p:spPr>
          <a:xfrm>
            <a:off x="6050347" y="1919870"/>
            <a:ext cx="2088232" cy="1439730"/>
          </a:xfrm>
          <a:prstGeom prst="clou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/>
              <a:t>must </a:t>
            </a:r>
          </a:p>
        </p:txBody>
      </p:sp>
      <p:sp>
        <p:nvSpPr>
          <p:cNvPr id="11" name="Wolk 10">
            <a:extLst>
              <a:ext uri="{FF2B5EF4-FFF2-40B4-BE49-F238E27FC236}">
                <a16:creationId xmlns:a16="http://schemas.microsoft.com/office/drawing/2014/main" id="{44D73FCC-4EA1-4826-B1B2-73421122EC09}"/>
              </a:ext>
            </a:extLst>
          </p:cNvPr>
          <p:cNvSpPr/>
          <p:nvPr/>
        </p:nvSpPr>
        <p:spPr>
          <a:xfrm>
            <a:off x="3011575" y="2799587"/>
            <a:ext cx="2499358" cy="1341102"/>
          </a:xfrm>
          <a:prstGeom prst="cloud">
            <a:avLst/>
          </a:prstGeom>
          <a:solidFill>
            <a:srgbClr val="00EA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 err="1"/>
              <a:t>will</a:t>
            </a:r>
            <a:r>
              <a:rPr lang="nl-NL" sz="2500" b="1" dirty="0"/>
              <a:t>/</a:t>
            </a:r>
            <a:r>
              <a:rPr lang="nl-NL" sz="2500" b="1" dirty="0" err="1"/>
              <a:t>would</a:t>
            </a:r>
            <a:endParaRPr lang="nl-NL" sz="2500" b="1" dirty="0"/>
          </a:p>
        </p:txBody>
      </p:sp>
      <p:sp>
        <p:nvSpPr>
          <p:cNvPr id="12" name="Wolk 11">
            <a:extLst>
              <a:ext uri="{FF2B5EF4-FFF2-40B4-BE49-F238E27FC236}">
                <a16:creationId xmlns:a16="http://schemas.microsoft.com/office/drawing/2014/main" id="{3EC260F4-CE2F-4FCA-BA84-964054C37C60}"/>
              </a:ext>
            </a:extLst>
          </p:cNvPr>
          <p:cNvSpPr/>
          <p:nvPr/>
        </p:nvSpPr>
        <p:spPr>
          <a:xfrm>
            <a:off x="6070869" y="3616799"/>
            <a:ext cx="2369603" cy="1341102"/>
          </a:xfrm>
          <a:prstGeom prst="cloud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/>
              <a:t>do/does</a:t>
            </a:r>
          </a:p>
        </p:txBody>
      </p:sp>
    </p:spTree>
    <p:extLst>
      <p:ext uri="{BB962C8B-B14F-4D97-AF65-F5344CB8AC3E}">
        <p14:creationId xmlns:p14="http://schemas.microsoft.com/office/powerpoint/2010/main" val="317489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12BEBDE-7775-4868-8C27-9C602163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94195"/>
          </a:xfrm>
        </p:spPr>
        <p:txBody>
          <a:bodyPr>
            <a:noAutofit/>
          </a:bodyPr>
          <a:lstStyle/>
          <a:p>
            <a:pPr algn="ctr"/>
            <a:r>
              <a:rPr lang="nl-NL" sz="3500" b="1" dirty="0">
                <a:latin typeface="+mn-lt"/>
              </a:rPr>
              <a:t>Hoe maak je Tag </a:t>
            </a:r>
            <a:r>
              <a:rPr lang="nl-NL" sz="3500" b="1" dirty="0" err="1">
                <a:latin typeface="+mn-lt"/>
              </a:rPr>
              <a:t>Questions</a:t>
            </a:r>
            <a:r>
              <a:rPr lang="nl-NL" sz="3500" b="1" dirty="0">
                <a:latin typeface="+mn-lt"/>
              </a:rPr>
              <a:t>?</a:t>
            </a:r>
            <a:br>
              <a:rPr lang="nl-NL" sz="3500" b="1" dirty="0">
                <a:latin typeface="+mn-lt"/>
              </a:rPr>
            </a:br>
            <a:endParaRPr lang="nl-NL" sz="3500" b="1" dirty="0">
              <a:latin typeface="+mn-lt"/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0F5507A-4FA4-4407-8B57-02028EEC9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59321"/>
            <a:ext cx="7886700" cy="481764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Als er een </a:t>
            </a:r>
            <a:r>
              <a:rPr lang="nl-NL" u="sng" dirty="0"/>
              <a:t>hulpwerkwoord</a:t>
            </a:r>
            <a:r>
              <a:rPr lang="nl-NL" dirty="0"/>
              <a:t> in het eerste deel van de zin staat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, + hulpwerkwoord + (</a:t>
            </a:r>
            <a:r>
              <a:rPr lang="nl-NL" b="1" dirty="0" err="1"/>
              <a:t>not</a:t>
            </a:r>
            <a:r>
              <a:rPr lang="nl-NL" b="1" dirty="0"/>
              <a:t>) + persoon + 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ekstballon: rechthoek met afgeronde hoeken 1">
            <a:extLst>
              <a:ext uri="{FF2B5EF4-FFF2-40B4-BE49-F238E27FC236}">
                <a16:creationId xmlns:a16="http://schemas.microsoft.com/office/drawing/2014/main" id="{E2D6FCB7-6488-421A-B3C2-1EA2B308DAA3}"/>
              </a:ext>
            </a:extLst>
          </p:cNvPr>
          <p:cNvSpPr/>
          <p:nvPr/>
        </p:nvSpPr>
        <p:spPr>
          <a:xfrm>
            <a:off x="4863061" y="2708920"/>
            <a:ext cx="3240360" cy="1224136"/>
          </a:xfrm>
          <a:prstGeom prst="wedgeRoundRectCallout">
            <a:avLst>
              <a:gd name="adj1" fmla="val 42317"/>
              <a:gd name="adj2" fmla="val -113976"/>
              <a:gd name="adj3" fmla="val 16667"/>
            </a:avLst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/>
              <a:t>are </a:t>
            </a:r>
            <a:r>
              <a:rPr lang="nl-NL" sz="2500" dirty="0"/>
              <a:t>Emma’s sister, </a:t>
            </a:r>
            <a:r>
              <a:rPr lang="nl-NL" sz="2500" b="1" dirty="0"/>
              <a:t>. . .</a:t>
            </a:r>
            <a:endParaRPr lang="nl-NL" sz="2500" dirty="0"/>
          </a:p>
        </p:txBody>
      </p:sp>
      <p:sp>
        <p:nvSpPr>
          <p:cNvPr id="8" name="Tekstballon: rechthoek met afgeronde hoeken 7">
            <a:extLst>
              <a:ext uri="{FF2B5EF4-FFF2-40B4-BE49-F238E27FC236}">
                <a16:creationId xmlns:a16="http://schemas.microsoft.com/office/drawing/2014/main" id="{A52F6E48-3AB9-41AE-ACEB-B89AFD3702E0}"/>
              </a:ext>
            </a:extLst>
          </p:cNvPr>
          <p:cNvSpPr/>
          <p:nvPr/>
        </p:nvSpPr>
        <p:spPr>
          <a:xfrm>
            <a:off x="467544" y="4609712"/>
            <a:ext cx="3456384" cy="1368152"/>
          </a:xfrm>
          <a:prstGeom prst="wedgeRoundRectCallout">
            <a:avLst>
              <a:gd name="adj1" fmla="val -34013"/>
              <a:gd name="adj2" fmla="val -99304"/>
              <a:gd name="adj3" fmla="val 16667"/>
            </a:avLst>
          </a:prstGeom>
          <a:solidFill>
            <a:srgbClr val="00EA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 err="1"/>
              <a:t>can</a:t>
            </a:r>
            <a:r>
              <a:rPr lang="nl-NL" sz="2500" b="1" dirty="0"/>
              <a:t> </a:t>
            </a:r>
            <a:r>
              <a:rPr lang="nl-NL" sz="2500" dirty="0" err="1"/>
              <a:t>speak</a:t>
            </a:r>
            <a:r>
              <a:rPr lang="nl-NL" sz="2500" dirty="0"/>
              <a:t> French, </a:t>
            </a:r>
            <a:br>
              <a:rPr lang="nl-NL" sz="2500" dirty="0"/>
            </a:br>
            <a:r>
              <a:rPr lang="nl-NL" sz="2500" b="1" dirty="0"/>
              <a:t>. . .</a:t>
            </a:r>
            <a:endParaRPr lang="nl-NL" sz="2500" dirty="0"/>
          </a:p>
        </p:txBody>
      </p:sp>
      <p:sp>
        <p:nvSpPr>
          <p:cNvPr id="9" name="Tekstballon: rechthoek met afgeronde hoeken 8">
            <a:extLst>
              <a:ext uri="{FF2B5EF4-FFF2-40B4-BE49-F238E27FC236}">
                <a16:creationId xmlns:a16="http://schemas.microsoft.com/office/drawing/2014/main" id="{20109B04-0022-4234-9C5D-C95FEFB68D57}"/>
              </a:ext>
            </a:extLst>
          </p:cNvPr>
          <p:cNvSpPr/>
          <p:nvPr/>
        </p:nvSpPr>
        <p:spPr>
          <a:xfrm>
            <a:off x="4863061" y="4652946"/>
            <a:ext cx="3672408" cy="1368152"/>
          </a:xfrm>
          <a:prstGeom prst="wedgeRoundRectCallout">
            <a:avLst>
              <a:gd name="adj1" fmla="val -26922"/>
              <a:gd name="adj2" fmla="val 908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We </a:t>
            </a:r>
            <a:r>
              <a:rPr lang="nl-NL" sz="2500" b="1" dirty="0" err="1"/>
              <a:t>aren’t</a:t>
            </a:r>
            <a:r>
              <a:rPr lang="nl-NL" sz="2500" b="1" dirty="0"/>
              <a:t> </a:t>
            </a:r>
            <a:r>
              <a:rPr lang="nl-NL" sz="2500" dirty="0" err="1"/>
              <a:t>going</a:t>
            </a:r>
            <a:r>
              <a:rPr lang="nl-NL" sz="2500" dirty="0"/>
              <a:t> </a:t>
            </a:r>
            <a:r>
              <a:rPr lang="nl-NL" sz="2500" dirty="0" err="1"/>
              <a:t>to</a:t>
            </a:r>
            <a:r>
              <a:rPr lang="nl-NL" sz="2500" dirty="0"/>
              <a:t> </a:t>
            </a:r>
            <a:r>
              <a:rPr lang="nl-NL" sz="2500" dirty="0" err="1"/>
              <a:t>buy</a:t>
            </a:r>
            <a:r>
              <a:rPr lang="nl-NL" sz="2500" dirty="0"/>
              <a:t> </a:t>
            </a:r>
            <a:r>
              <a:rPr lang="nl-NL" sz="2500" dirty="0" err="1"/>
              <a:t>that</a:t>
            </a:r>
            <a:r>
              <a:rPr lang="nl-NL" sz="2500" dirty="0"/>
              <a:t> </a:t>
            </a:r>
            <a:r>
              <a:rPr lang="nl-NL" sz="2500" dirty="0" err="1"/>
              <a:t>car</a:t>
            </a:r>
            <a:r>
              <a:rPr lang="nl-NL" sz="2500" dirty="0"/>
              <a:t>, </a:t>
            </a:r>
            <a:r>
              <a:rPr lang="nl-NL" sz="2500" b="1" dirty="0"/>
              <a:t>. . .</a:t>
            </a:r>
          </a:p>
        </p:txBody>
      </p:sp>
      <p:sp>
        <p:nvSpPr>
          <p:cNvPr id="7" name="Tekstballon: rechthoek met afgeronde hoeken 6">
            <a:extLst>
              <a:ext uri="{FF2B5EF4-FFF2-40B4-BE49-F238E27FC236}">
                <a16:creationId xmlns:a16="http://schemas.microsoft.com/office/drawing/2014/main" id="{25A26BDC-9D6D-471A-89C3-4579059DC879}"/>
              </a:ext>
            </a:extLst>
          </p:cNvPr>
          <p:cNvSpPr/>
          <p:nvPr/>
        </p:nvSpPr>
        <p:spPr>
          <a:xfrm>
            <a:off x="4873121" y="2708920"/>
            <a:ext cx="3240360" cy="1224136"/>
          </a:xfrm>
          <a:prstGeom prst="wedgeRoundRectCallout">
            <a:avLst>
              <a:gd name="adj1" fmla="val 42317"/>
              <a:gd name="adj2" fmla="val -113976"/>
              <a:gd name="adj3" fmla="val 16667"/>
            </a:avLst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/>
              <a:t>are </a:t>
            </a:r>
            <a:r>
              <a:rPr lang="nl-NL" sz="2500" dirty="0"/>
              <a:t>Emma’s sister, </a:t>
            </a:r>
            <a:r>
              <a:rPr lang="nl-NL" sz="2500" b="1" dirty="0" err="1"/>
              <a:t>aren’t</a:t>
            </a:r>
            <a:r>
              <a:rPr lang="nl-NL" sz="2500" dirty="0"/>
              <a:t> </a:t>
            </a:r>
            <a:r>
              <a:rPr lang="nl-NL" sz="2500" dirty="0" err="1"/>
              <a:t>you</a:t>
            </a:r>
            <a:r>
              <a:rPr lang="nl-NL" sz="2500" dirty="0"/>
              <a:t>?</a:t>
            </a:r>
          </a:p>
        </p:txBody>
      </p:sp>
      <p:sp>
        <p:nvSpPr>
          <p:cNvPr id="10" name="Tekstballon: rechthoek met afgeronde hoeken 9">
            <a:extLst>
              <a:ext uri="{FF2B5EF4-FFF2-40B4-BE49-F238E27FC236}">
                <a16:creationId xmlns:a16="http://schemas.microsoft.com/office/drawing/2014/main" id="{FA4B4D70-258E-4CA5-A43C-83853498158E}"/>
              </a:ext>
            </a:extLst>
          </p:cNvPr>
          <p:cNvSpPr/>
          <p:nvPr/>
        </p:nvSpPr>
        <p:spPr>
          <a:xfrm>
            <a:off x="4873121" y="4652946"/>
            <a:ext cx="3672408" cy="1368152"/>
          </a:xfrm>
          <a:prstGeom prst="wedgeRoundRectCallout">
            <a:avLst>
              <a:gd name="adj1" fmla="val -26922"/>
              <a:gd name="adj2" fmla="val 908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We </a:t>
            </a:r>
            <a:r>
              <a:rPr lang="nl-NL" sz="2500" b="1" dirty="0" err="1"/>
              <a:t>aren’t</a:t>
            </a:r>
            <a:r>
              <a:rPr lang="nl-NL" sz="2500" b="1" dirty="0"/>
              <a:t> </a:t>
            </a:r>
            <a:r>
              <a:rPr lang="nl-NL" sz="2500" dirty="0" err="1"/>
              <a:t>going</a:t>
            </a:r>
            <a:r>
              <a:rPr lang="nl-NL" sz="2500" dirty="0"/>
              <a:t> </a:t>
            </a:r>
            <a:r>
              <a:rPr lang="nl-NL" sz="2500" dirty="0" err="1"/>
              <a:t>to</a:t>
            </a:r>
            <a:r>
              <a:rPr lang="nl-NL" sz="2500" dirty="0"/>
              <a:t> </a:t>
            </a:r>
            <a:r>
              <a:rPr lang="nl-NL" sz="2500" dirty="0" err="1"/>
              <a:t>buy</a:t>
            </a:r>
            <a:r>
              <a:rPr lang="nl-NL" sz="2500" dirty="0"/>
              <a:t> </a:t>
            </a:r>
            <a:r>
              <a:rPr lang="nl-NL" sz="2500" dirty="0" err="1"/>
              <a:t>that</a:t>
            </a:r>
            <a:r>
              <a:rPr lang="nl-NL" sz="2500" dirty="0"/>
              <a:t> </a:t>
            </a:r>
            <a:r>
              <a:rPr lang="nl-NL" sz="2500" dirty="0" err="1"/>
              <a:t>car</a:t>
            </a:r>
            <a:r>
              <a:rPr lang="nl-NL" sz="2500" dirty="0"/>
              <a:t>, </a:t>
            </a:r>
            <a:r>
              <a:rPr lang="nl-NL" sz="2500" b="1" dirty="0"/>
              <a:t>are </a:t>
            </a:r>
            <a:r>
              <a:rPr lang="nl-NL" sz="2500" dirty="0"/>
              <a:t>we?</a:t>
            </a:r>
            <a:endParaRPr lang="nl-NL" sz="2500" b="1" dirty="0"/>
          </a:p>
        </p:txBody>
      </p:sp>
      <p:sp>
        <p:nvSpPr>
          <p:cNvPr id="11" name="Tekstballon: rechthoek met afgeronde hoeken 10">
            <a:extLst>
              <a:ext uri="{FF2B5EF4-FFF2-40B4-BE49-F238E27FC236}">
                <a16:creationId xmlns:a16="http://schemas.microsoft.com/office/drawing/2014/main" id="{52454F3C-0CAF-445E-9127-125C4F206C1C}"/>
              </a:ext>
            </a:extLst>
          </p:cNvPr>
          <p:cNvSpPr/>
          <p:nvPr/>
        </p:nvSpPr>
        <p:spPr>
          <a:xfrm>
            <a:off x="467544" y="4609712"/>
            <a:ext cx="3456384" cy="1368152"/>
          </a:xfrm>
          <a:prstGeom prst="wedgeRoundRectCallout">
            <a:avLst>
              <a:gd name="adj1" fmla="val -34013"/>
              <a:gd name="adj2" fmla="val -99304"/>
              <a:gd name="adj3" fmla="val 16667"/>
            </a:avLst>
          </a:prstGeom>
          <a:solidFill>
            <a:srgbClr val="00EA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 err="1"/>
              <a:t>can</a:t>
            </a:r>
            <a:r>
              <a:rPr lang="nl-NL" sz="2500" b="1" dirty="0"/>
              <a:t> </a:t>
            </a:r>
            <a:r>
              <a:rPr lang="nl-NL" sz="2500" dirty="0" err="1"/>
              <a:t>speak</a:t>
            </a:r>
            <a:r>
              <a:rPr lang="nl-NL" sz="2500" dirty="0"/>
              <a:t> French, </a:t>
            </a:r>
            <a:r>
              <a:rPr lang="nl-NL" sz="2500" b="1" dirty="0" err="1"/>
              <a:t>can’t</a:t>
            </a:r>
            <a:r>
              <a:rPr lang="nl-NL" sz="2500" b="1" dirty="0"/>
              <a:t> </a:t>
            </a:r>
            <a:r>
              <a:rPr lang="nl-NL" sz="2500" b="1" dirty="0" err="1"/>
              <a:t>you</a:t>
            </a:r>
            <a:r>
              <a:rPr lang="nl-NL" sz="2500" b="1" dirty="0"/>
              <a:t>?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1695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12BEBDE-7775-4868-8C27-9C602163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5096"/>
          </a:xfrm>
        </p:spPr>
        <p:txBody>
          <a:bodyPr>
            <a:noAutofit/>
          </a:bodyPr>
          <a:lstStyle/>
          <a:p>
            <a:pPr algn="ctr"/>
            <a:r>
              <a:rPr lang="nl-NL" sz="3500" b="1" dirty="0" err="1">
                <a:latin typeface="+mn-lt"/>
              </a:rPr>
              <a:t>Wait</a:t>
            </a:r>
            <a:r>
              <a:rPr lang="nl-NL" sz="3500" b="1" dirty="0">
                <a:latin typeface="+mn-lt"/>
              </a:rPr>
              <a:t> a minute . . .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0F5507A-4FA4-4407-8B57-02028EEC9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59321"/>
            <a:ext cx="7886700" cy="481764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Waarom staat “</a:t>
            </a:r>
            <a:r>
              <a:rPr lang="nl-NL" dirty="0" err="1"/>
              <a:t>not</a:t>
            </a:r>
            <a:r>
              <a:rPr lang="nl-NL" dirty="0"/>
              <a:t>” tussen haakjes?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, + hulpwerkwoord + (</a:t>
            </a:r>
            <a:r>
              <a:rPr lang="nl-NL" b="1" dirty="0" err="1"/>
              <a:t>not</a:t>
            </a:r>
            <a:r>
              <a:rPr lang="nl-NL" b="1" dirty="0"/>
              <a:t>) + persoon + 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ekstballon: rechthoek met afgeronde hoeken 1">
            <a:extLst>
              <a:ext uri="{FF2B5EF4-FFF2-40B4-BE49-F238E27FC236}">
                <a16:creationId xmlns:a16="http://schemas.microsoft.com/office/drawing/2014/main" id="{E2D6FCB7-6488-421A-B3C2-1EA2B308DAA3}"/>
              </a:ext>
            </a:extLst>
          </p:cNvPr>
          <p:cNvSpPr/>
          <p:nvPr/>
        </p:nvSpPr>
        <p:spPr>
          <a:xfrm>
            <a:off x="4863061" y="2708920"/>
            <a:ext cx="3240360" cy="1224136"/>
          </a:xfrm>
          <a:prstGeom prst="wedgeRoundRectCallout">
            <a:avLst>
              <a:gd name="adj1" fmla="val 42317"/>
              <a:gd name="adj2" fmla="val -113976"/>
              <a:gd name="adj3" fmla="val 16667"/>
            </a:avLst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/>
              <a:t>are </a:t>
            </a:r>
            <a:r>
              <a:rPr lang="nl-NL" sz="2500" dirty="0"/>
              <a:t>Emma’s sister, </a:t>
            </a:r>
            <a:r>
              <a:rPr lang="nl-NL" sz="2500" b="1" dirty="0" err="1"/>
              <a:t>aren’t</a:t>
            </a:r>
            <a:r>
              <a:rPr lang="nl-NL" sz="2500" dirty="0"/>
              <a:t> </a:t>
            </a:r>
            <a:r>
              <a:rPr lang="nl-NL" sz="2500" dirty="0" err="1"/>
              <a:t>you</a:t>
            </a:r>
            <a:r>
              <a:rPr lang="nl-NL" sz="2500" dirty="0"/>
              <a:t>?</a:t>
            </a:r>
          </a:p>
        </p:txBody>
      </p:sp>
      <p:sp>
        <p:nvSpPr>
          <p:cNvPr id="8" name="Tekstballon: rechthoek met afgeronde hoeken 7">
            <a:extLst>
              <a:ext uri="{FF2B5EF4-FFF2-40B4-BE49-F238E27FC236}">
                <a16:creationId xmlns:a16="http://schemas.microsoft.com/office/drawing/2014/main" id="{A52F6E48-3AB9-41AE-ACEB-B89AFD3702E0}"/>
              </a:ext>
            </a:extLst>
          </p:cNvPr>
          <p:cNvSpPr/>
          <p:nvPr/>
        </p:nvSpPr>
        <p:spPr>
          <a:xfrm>
            <a:off x="467544" y="4609712"/>
            <a:ext cx="3456384" cy="1368152"/>
          </a:xfrm>
          <a:prstGeom prst="wedgeRoundRectCallout">
            <a:avLst>
              <a:gd name="adj1" fmla="val -34013"/>
              <a:gd name="adj2" fmla="val -99304"/>
              <a:gd name="adj3" fmla="val 16667"/>
            </a:avLst>
          </a:prstGeom>
          <a:solidFill>
            <a:srgbClr val="00EA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 err="1"/>
              <a:t>can</a:t>
            </a:r>
            <a:r>
              <a:rPr lang="nl-NL" sz="2500" b="1" dirty="0"/>
              <a:t> </a:t>
            </a:r>
            <a:r>
              <a:rPr lang="nl-NL" sz="2500" dirty="0" err="1"/>
              <a:t>speak</a:t>
            </a:r>
            <a:r>
              <a:rPr lang="nl-NL" sz="2500" dirty="0"/>
              <a:t> French, </a:t>
            </a:r>
            <a:r>
              <a:rPr lang="nl-NL" sz="2500" b="1" dirty="0" err="1"/>
              <a:t>can’t</a:t>
            </a:r>
            <a:r>
              <a:rPr lang="nl-NL" sz="2500" b="1" dirty="0"/>
              <a:t> </a:t>
            </a:r>
            <a:r>
              <a:rPr lang="nl-NL" sz="2500" b="1" dirty="0" err="1"/>
              <a:t>you</a:t>
            </a:r>
            <a:r>
              <a:rPr lang="nl-NL" sz="2500" b="1" dirty="0"/>
              <a:t>?</a:t>
            </a:r>
            <a:endParaRPr lang="nl-NL" sz="2500" dirty="0"/>
          </a:p>
        </p:txBody>
      </p:sp>
      <p:sp>
        <p:nvSpPr>
          <p:cNvPr id="9" name="Tekstballon: rechthoek met afgeronde hoeken 8">
            <a:extLst>
              <a:ext uri="{FF2B5EF4-FFF2-40B4-BE49-F238E27FC236}">
                <a16:creationId xmlns:a16="http://schemas.microsoft.com/office/drawing/2014/main" id="{20109B04-0022-4234-9C5D-C95FEFB68D57}"/>
              </a:ext>
            </a:extLst>
          </p:cNvPr>
          <p:cNvSpPr/>
          <p:nvPr/>
        </p:nvSpPr>
        <p:spPr>
          <a:xfrm>
            <a:off x="4863061" y="4652946"/>
            <a:ext cx="3672408" cy="1368152"/>
          </a:xfrm>
          <a:prstGeom prst="wedgeRoundRectCallout">
            <a:avLst>
              <a:gd name="adj1" fmla="val -26922"/>
              <a:gd name="adj2" fmla="val 908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We </a:t>
            </a:r>
            <a:r>
              <a:rPr lang="nl-NL" sz="2500" b="1" dirty="0" err="1"/>
              <a:t>aren’t</a:t>
            </a:r>
            <a:r>
              <a:rPr lang="nl-NL" sz="2500" b="1" dirty="0"/>
              <a:t> </a:t>
            </a:r>
            <a:r>
              <a:rPr lang="nl-NL" sz="2500" dirty="0" err="1"/>
              <a:t>going</a:t>
            </a:r>
            <a:r>
              <a:rPr lang="nl-NL" sz="2500" dirty="0"/>
              <a:t> </a:t>
            </a:r>
            <a:r>
              <a:rPr lang="nl-NL" sz="2500" dirty="0" err="1"/>
              <a:t>to</a:t>
            </a:r>
            <a:r>
              <a:rPr lang="nl-NL" sz="2500" dirty="0"/>
              <a:t> </a:t>
            </a:r>
            <a:r>
              <a:rPr lang="nl-NL" sz="2500" dirty="0" err="1"/>
              <a:t>buy</a:t>
            </a:r>
            <a:r>
              <a:rPr lang="nl-NL" sz="2500" dirty="0"/>
              <a:t> </a:t>
            </a:r>
            <a:r>
              <a:rPr lang="nl-NL" sz="2500" dirty="0" err="1"/>
              <a:t>that</a:t>
            </a:r>
            <a:r>
              <a:rPr lang="nl-NL" sz="2500" dirty="0"/>
              <a:t> </a:t>
            </a:r>
            <a:r>
              <a:rPr lang="nl-NL" sz="2500" dirty="0" err="1"/>
              <a:t>car</a:t>
            </a:r>
            <a:r>
              <a:rPr lang="nl-NL" sz="2500" dirty="0"/>
              <a:t>, </a:t>
            </a:r>
            <a:r>
              <a:rPr lang="nl-NL" sz="2500" b="1" dirty="0"/>
              <a:t>are </a:t>
            </a:r>
            <a:r>
              <a:rPr lang="nl-NL" sz="2500" dirty="0"/>
              <a:t>we?</a:t>
            </a:r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3573739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12BEBDE-7775-4868-8C27-9C602163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94195"/>
          </a:xfrm>
        </p:spPr>
        <p:txBody>
          <a:bodyPr>
            <a:noAutofit/>
          </a:bodyPr>
          <a:lstStyle/>
          <a:p>
            <a:pPr algn="ctr"/>
            <a:r>
              <a:rPr lang="nl-NL" sz="3500" b="1" dirty="0">
                <a:latin typeface="+mn-lt"/>
              </a:rPr>
              <a:t>Hoe maak je Tag </a:t>
            </a:r>
            <a:r>
              <a:rPr lang="nl-NL" sz="3500" b="1" dirty="0" err="1">
                <a:latin typeface="+mn-lt"/>
              </a:rPr>
              <a:t>Questions</a:t>
            </a:r>
            <a:r>
              <a:rPr lang="nl-NL" sz="3500" b="1" dirty="0">
                <a:latin typeface="+mn-lt"/>
              </a:rPr>
              <a:t>?</a:t>
            </a:r>
            <a:br>
              <a:rPr lang="nl-NL" sz="3500" b="1" dirty="0">
                <a:latin typeface="+mn-lt"/>
              </a:rPr>
            </a:br>
            <a:endParaRPr lang="nl-NL" sz="3500" b="1" dirty="0">
              <a:latin typeface="+mn-lt"/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0F5507A-4FA4-4407-8B57-02028EEC9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59321"/>
            <a:ext cx="7886700" cy="481764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Als er </a:t>
            </a:r>
            <a:r>
              <a:rPr lang="nl-NL" u="sng" dirty="0"/>
              <a:t>geen hulpwerkwoord</a:t>
            </a:r>
            <a:r>
              <a:rPr lang="nl-NL" dirty="0"/>
              <a:t> in het eerste deel van de zin staat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000" b="1" dirty="0">
                <a:solidFill>
                  <a:schemeClr val="dk1"/>
                </a:solidFill>
              </a:rPr>
              <a:t>, + do/does/</a:t>
            </a:r>
            <a:r>
              <a:rPr lang="nl-NL" sz="2000" b="1" dirty="0" err="1">
                <a:solidFill>
                  <a:schemeClr val="dk1"/>
                </a:solidFill>
              </a:rPr>
              <a:t>did</a:t>
            </a:r>
            <a:r>
              <a:rPr lang="nl-NL" sz="2000" b="1" dirty="0">
                <a:solidFill>
                  <a:schemeClr val="dk1"/>
                </a:solidFill>
              </a:rPr>
              <a:t> (+ </a:t>
            </a:r>
            <a:r>
              <a:rPr lang="nl-NL" sz="2000" b="1" dirty="0" err="1">
                <a:solidFill>
                  <a:schemeClr val="dk1"/>
                </a:solidFill>
              </a:rPr>
              <a:t>not</a:t>
            </a:r>
            <a:r>
              <a:rPr lang="nl-NL" sz="2000" b="1" dirty="0">
                <a:solidFill>
                  <a:schemeClr val="dk1"/>
                </a:solidFill>
              </a:rPr>
              <a:t>) + onderwerp + 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ekstballon: rechthoek met afgeronde hoeken 1">
            <a:extLst>
              <a:ext uri="{FF2B5EF4-FFF2-40B4-BE49-F238E27FC236}">
                <a16:creationId xmlns:a16="http://schemas.microsoft.com/office/drawing/2014/main" id="{E2D6FCB7-6488-421A-B3C2-1EA2B308DAA3}"/>
              </a:ext>
            </a:extLst>
          </p:cNvPr>
          <p:cNvSpPr/>
          <p:nvPr/>
        </p:nvSpPr>
        <p:spPr>
          <a:xfrm>
            <a:off x="4788024" y="2852046"/>
            <a:ext cx="3531421" cy="1224136"/>
          </a:xfrm>
          <a:prstGeom prst="wedgeRoundRectCallout">
            <a:avLst>
              <a:gd name="adj1" fmla="val 42317"/>
              <a:gd name="adj2" fmla="val -113976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James </a:t>
            </a:r>
            <a:r>
              <a:rPr lang="nl-NL" sz="2500" b="1" dirty="0" err="1"/>
              <a:t>plays</a:t>
            </a:r>
            <a:r>
              <a:rPr lang="nl-NL" sz="2500" dirty="0"/>
              <a:t> </a:t>
            </a:r>
            <a:r>
              <a:rPr lang="nl-NL" sz="2500" dirty="0" err="1"/>
              <a:t>soccer</a:t>
            </a:r>
            <a:r>
              <a:rPr lang="nl-NL" sz="2500" dirty="0"/>
              <a:t>, . . .</a:t>
            </a:r>
          </a:p>
        </p:txBody>
      </p:sp>
      <p:sp>
        <p:nvSpPr>
          <p:cNvPr id="8" name="Tekstballon: rechthoek met afgeronde hoeken 7">
            <a:extLst>
              <a:ext uri="{FF2B5EF4-FFF2-40B4-BE49-F238E27FC236}">
                <a16:creationId xmlns:a16="http://schemas.microsoft.com/office/drawing/2014/main" id="{A52F6E48-3AB9-41AE-ACEB-B89AFD3702E0}"/>
              </a:ext>
            </a:extLst>
          </p:cNvPr>
          <p:cNvSpPr/>
          <p:nvPr/>
        </p:nvSpPr>
        <p:spPr>
          <a:xfrm>
            <a:off x="467544" y="5122838"/>
            <a:ext cx="3456384" cy="1368152"/>
          </a:xfrm>
          <a:prstGeom prst="wedgeRoundRectCallout">
            <a:avLst>
              <a:gd name="adj1" fmla="val -34013"/>
              <a:gd name="adj2" fmla="val -99304"/>
              <a:gd name="adj3" fmla="val 16667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She</a:t>
            </a:r>
            <a:r>
              <a:rPr lang="nl-NL" sz="2500" dirty="0"/>
              <a:t> </a:t>
            </a:r>
            <a:r>
              <a:rPr lang="nl-NL" sz="2500" b="1" dirty="0" err="1"/>
              <a:t>speaks</a:t>
            </a:r>
            <a:r>
              <a:rPr lang="nl-NL" sz="2500" dirty="0"/>
              <a:t> </a:t>
            </a:r>
            <a:r>
              <a:rPr lang="nl-NL" sz="2500" dirty="0" err="1"/>
              <a:t>Italian</a:t>
            </a:r>
            <a:r>
              <a:rPr lang="nl-NL" sz="2500" dirty="0"/>
              <a:t>, . . .</a:t>
            </a:r>
          </a:p>
        </p:txBody>
      </p:sp>
      <p:sp>
        <p:nvSpPr>
          <p:cNvPr id="9" name="Tekstballon: rechthoek met afgeronde hoeken 8">
            <a:extLst>
              <a:ext uri="{FF2B5EF4-FFF2-40B4-BE49-F238E27FC236}">
                <a16:creationId xmlns:a16="http://schemas.microsoft.com/office/drawing/2014/main" id="{20109B04-0022-4234-9C5D-C95FEFB68D57}"/>
              </a:ext>
            </a:extLst>
          </p:cNvPr>
          <p:cNvSpPr/>
          <p:nvPr/>
        </p:nvSpPr>
        <p:spPr>
          <a:xfrm>
            <a:off x="4862505" y="4965825"/>
            <a:ext cx="3672408" cy="1368152"/>
          </a:xfrm>
          <a:prstGeom prst="wedgeRoundRectCallout">
            <a:avLst>
              <a:gd name="adj1" fmla="val -26922"/>
              <a:gd name="adj2" fmla="val 9086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/>
              <a:t>like</a:t>
            </a:r>
            <a:r>
              <a:rPr lang="nl-NL" sz="2500" dirty="0"/>
              <a:t> pizza, . . .</a:t>
            </a:r>
            <a:endParaRPr lang="nl-NL" sz="2500" b="1" dirty="0"/>
          </a:p>
        </p:txBody>
      </p:sp>
      <p:sp>
        <p:nvSpPr>
          <p:cNvPr id="7" name="Tekstballon: rechthoek met afgeronde hoeken 6">
            <a:extLst>
              <a:ext uri="{FF2B5EF4-FFF2-40B4-BE49-F238E27FC236}">
                <a16:creationId xmlns:a16="http://schemas.microsoft.com/office/drawing/2014/main" id="{1F69F8DF-112C-42F0-B451-202E14E29823}"/>
              </a:ext>
            </a:extLst>
          </p:cNvPr>
          <p:cNvSpPr/>
          <p:nvPr/>
        </p:nvSpPr>
        <p:spPr>
          <a:xfrm>
            <a:off x="609087" y="2816932"/>
            <a:ext cx="3531421" cy="1224136"/>
          </a:xfrm>
          <a:prstGeom prst="wedgeRoundRectCallout">
            <a:avLst>
              <a:gd name="adj1" fmla="val 52194"/>
              <a:gd name="adj2" fmla="val 121668"/>
              <a:gd name="adj3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I never </a:t>
            </a:r>
            <a:r>
              <a:rPr lang="nl-NL" sz="2500" b="1" dirty="0" err="1"/>
              <a:t>eat</a:t>
            </a:r>
            <a:r>
              <a:rPr lang="nl-NL" sz="2500" dirty="0"/>
              <a:t> </a:t>
            </a:r>
            <a:r>
              <a:rPr lang="nl-NL" sz="2500" dirty="0" err="1"/>
              <a:t>with</a:t>
            </a:r>
            <a:r>
              <a:rPr lang="nl-NL" sz="2500" dirty="0"/>
              <a:t> </a:t>
            </a:r>
            <a:r>
              <a:rPr lang="nl-NL" sz="2500" dirty="0" err="1"/>
              <a:t>my</a:t>
            </a:r>
            <a:r>
              <a:rPr lang="nl-NL" sz="2500" dirty="0"/>
              <a:t> hands, . . .</a:t>
            </a:r>
          </a:p>
        </p:txBody>
      </p:sp>
      <p:sp>
        <p:nvSpPr>
          <p:cNvPr id="10" name="Tekstballon: rechthoek met afgeronde hoeken 9">
            <a:extLst>
              <a:ext uri="{FF2B5EF4-FFF2-40B4-BE49-F238E27FC236}">
                <a16:creationId xmlns:a16="http://schemas.microsoft.com/office/drawing/2014/main" id="{E8D196C9-5D5A-49A3-BD80-2D5321013979}"/>
              </a:ext>
            </a:extLst>
          </p:cNvPr>
          <p:cNvSpPr/>
          <p:nvPr/>
        </p:nvSpPr>
        <p:spPr>
          <a:xfrm>
            <a:off x="608531" y="2816932"/>
            <a:ext cx="3531421" cy="1224136"/>
          </a:xfrm>
          <a:prstGeom prst="wedgeRoundRectCallout">
            <a:avLst>
              <a:gd name="adj1" fmla="val 52194"/>
              <a:gd name="adj2" fmla="val 121668"/>
              <a:gd name="adj3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I never </a:t>
            </a:r>
            <a:r>
              <a:rPr lang="nl-NL" sz="2500" b="1" dirty="0" err="1"/>
              <a:t>eat</a:t>
            </a:r>
            <a:r>
              <a:rPr lang="nl-NL" sz="2500" dirty="0"/>
              <a:t> </a:t>
            </a:r>
            <a:r>
              <a:rPr lang="nl-NL" sz="2500" dirty="0" err="1"/>
              <a:t>with</a:t>
            </a:r>
            <a:r>
              <a:rPr lang="nl-NL" sz="2500" dirty="0"/>
              <a:t> </a:t>
            </a:r>
            <a:r>
              <a:rPr lang="nl-NL" sz="2500" dirty="0" err="1"/>
              <a:t>my</a:t>
            </a:r>
            <a:r>
              <a:rPr lang="nl-NL" sz="2500" dirty="0"/>
              <a:t> hands, </a:t>
            </a:r>
            <a:r>
              <a:rPr lang="nl-NL" sz="2500" b="1" dirty="0"/>
              <a:t>do</a:t>
            </a:r>
            <a:r>
              <a:rPr lang="nl-NL" sz="2500" dirty="0"/>
              <a:t> I?</a:t>
            </a:r>
          </a:p>
        </p:txBody>
      </p:sp>
      <p:sp>
        <p:nvSpPr>
          <p:cNvPr id="11" name="Tekstballon: rechthoek met afgeronde hoeken 10">
            <a:extLst>
              <a:ext uri="{FF2B5EF4-FFF2-40B4-BE49-F238E27FC236}">
                <a16:creationId xmlns:a16="http://schemas.microsoft.com/office/drawing/2014/main" id="{C696AB34-83EA-4916-A6EB-2D93919DAEAC}"/>
              </a:ext>
            </a:extLst>
          </p:cNvPr>
          <p:cNvSpPr/>
          <p:nvPr/>
        </p:nvSpPr>
        <p:spPr>
          <a:xfrm>
            <a:off x="4788024" y="2852046"/>
            <a:ext cx="3531421" cy="1224136"/>
          </a:xfrm>
          <a:prstGeom prst="wedgeRoundRectCallout">
            <a:avLst>
              <a:gd name="adj1" fmla="val 42317"/>
              <a:gd name="adj2" fmla="val -113976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/>
              <a:t>James </a:t>
            </a:r>
            <a:r>
              <a:rPr lang="nl-NL" sz="2500" b="1" dirty="0" err="1"/>
              <a:t>plays</a:t>
            </a:r>
            <a:r>
              <a:rPr lang="nl-NL" sz="2500" dirty="0"/>
              <a:t> </a:t>
            </a:r>
            <a:r>
              <a:rPr lang="nl-NL" sz="2500" dirty="0" err="1"/>
              <a:t>soccer</a:t>
            </a:r>
            <a:r>
              <a:rPr lang="nl-NL" sz="2500" dirty="0"/>
              <a:t>, </a:t>
            </a:r>
            <a:r>
              <a:rPr lang="nl-NL" sz="2500" dirty="0" err="1"/>
              <a:t>doesn’t</a:t>
            </a:r>
            <a:r>
              <a:rPr lang="nl-NL" sz="2500" dirty="0"/>
              <a:t> he?</a:t>
            </a:r>
          </a:p>
        </p:txBody>
      </p:sp>
      <p:sp>
        <p:nvSpPr>
          <p:cNvPr id="12" name="Tekstballon: rechthoek met afgeronde hoeken 11">
            <a:extLst>
              <a:ext uri="{FF2B5EF4-FFF2-40B4-BE49-F238E27FC236}">
                <a16:creationId xmlns:a16="http://schemas.microsoft.com/office/drawing/2014/main" id="{8F4C2884-CAF4-4CF6-8B15-E00F2010E2E1}"/>
              </a:ext>
            </a:extLst>
          </p:cNvPr>
          <p:cNvSpPr/>
          <p:nvPr/>
        </p:nvSpPr>
        <p:spPr>
          <a:xfrm>
            <a:off x="467544" y="5122838"/>
            <a:ext cx="3456384" cy="1368152"/>
          </a:xfrm>
          <a:prstGeom prst="wedgeRoundRectCallout">
            <a:avLst>
              <a:gd name="adj1" fmla="val -34013"/>
              <a:gd name="adj2" fmla="val -99304"/>
              <a:gd name="adj3" fmla="val 16667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She</a:t>
            </a:r>
            <a:r>
              <a:rPr lang="nl-NL" sz="2500" dirty="0"/>
              <a:t> </a:t>
            </a:r>
            <a:r>
              <a:rPr lang="nl-NL" sz="2500" b="1" dirty="0" err="1"/>
              <a:t>speaks</a:t>
            </a:r>
            <a:r>
              <a:rPr lang="nl-NL" sz="2500" dirty="0"/>
              <a:t> </a:t>
            </a:r>
            <a:r>
              <a:rPr lang="nl-NL" sz="2500" dirty="0" err="1"/>
              <a:t>Italian</a:t>
            </a:r>
            <a:r>
              <a:rPr lang="nl-NL" sz="2500" dirty="0"/>
              <a:t>, </a:t>
            </a:r>
            <a:r>
              <a:rPr lang="nl-NL" sz="2500" dirty="0" err="1"/>
              <a:t>doesn’t</a:t>
            </a:r>
            <a:r>
              <a:rPr lang="nl-NL" sz="2500" dirty="0"/>
              <a:t> </a:t>
            </a:r>
            <a:r>
              <a:rPr lang="nl-NL" sz="2500" dirty="0" err="1"/>
              <a:t>she</a:t>
            </a:r>
            <a:r>
              <a:rPr lang="nl-NL" sz="2500" dirty="0"/>
              <a:t>?</a:t>
            </a:r>
          </a:p>
        </p:txBody>
      </p:sp>
      <p:sp>
        <p:nvSpPr>
          <p:cNvPr id="13" name="Tekstballon: rechthoek met afgeronde hoeken 12">
            <a:extLst>
              <a:ext uri="{FF2B5EF4-FFF2-40B4-BE49-F238E27FC236}">
                <a16:creationId xmlns:a16="http://schemas.microsoft.com/office/drawing/2014/main" id="{13C21157-2899-4E36-907C-B8DA1D1CC8CD}"/>
              </a:ext>
            </a:extLst>
          </p:cNvPr>
          <p:cNvSpPr/>
          <p:nvPr/>
        </p:nvSpPr>
        <p:spPr>
          <a:xfrm>
            <a:off x="4862505" y="4965825"/>
            <a:ext cx="3672408" cy="1368152"/>
          </a:xfrm>
          <a:prstGeom prst="wedgeRoundRectCallout">
            <a:avLst>
              <a:gd name="adj1" fmla="val -26922"/>
              <a:gd name="adj2" fmla="val 9086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b="1" dirty="0"/>
              <a:t>like</a:t>
            </a:r>
            <a:r>
              <a:rPr lang="nl-NL" sz="2500" dirty="0"/>
              <a:t> pizza, </a:t>
            </a:r>
            <a:r>
              <a:rPr lang="nl-NL" sz="2500" dirty="0" err="1"/>
              <a:t>don’t</a:t>
            </a:r>
            <a:r>
              <a:rPr lang="nl-NL" sz="2500" dirty="0"/>
              <a:t> </a:t>
            </a:r>
            <a:r>
              <a:rPr lang="nl-NL" sz="2500" dirty="0" err="1"/>
              <a:t>you</a:t>
            </a:r>
            <a:r>
              <a:rPr lang="nl-NL" sz="2500" dirty="0"/>
              <a:t>?</a:t>
            </a:r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319027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21">
            <a:extLst>
              <a:ext uri="{FF2B5EF4-FFF2-40B4-BE49-F238E27FC236}">
                <a16:creationId xmlns:a16="http://schemas.microsoft.com/office/drawing/2014/main" id="{7515D20E-1AB7-4E74-9236-2B72B63D6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23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3163461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2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Rectangle 28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982976"/>
            <a:ext cx="4507025" cy="51206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887DA3-E999-4F0A-9BE7-2E0366DAB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7532" y="1196752"/>
            <a:ext cx="4463850" cy="467827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1800" dirty="0"/>
              <a:t>Als er een </a:t>
            </a:r>
            <a:r>
              <a:rPr lang="nl-NL" sz="1800" u="sng" dirty="0"/>
              <a:t>hulpwerkwoord</a:t>
            </a:r>
            <a:r>
              <a:rPr lang="nl-NL" sz="1800" dirty="0"/>
              <a:t> in het eerste deel van de zin staat:</a:t>
            </a:r>
            <a:br>
              <a:rPr lang="nl-NL" sz="1800" dirty="0"/>
            </a:br>
            <a:br>
              <a:rPr lang="nl-NL" sz="1800" b="1" dirty="0"/>
            </a:br>
            <a:r>
              <a:rPr lang="nl-NL" sz="1800" b="1" dirty="0"/>
              <a:t>, + hulpwerkwoord + (</a:t>
            </a:r>
            <a:r>
              <a:rPr lang="nl-NL" sz="1800" b="1" dirty="0" err="1"/>
              <a:t>not</a:t>
            </a:r>
            <a:r>
              <a:rPr lang="nl-NL" sz="1800" b="1" dirty="0"/>
              <a:t>) + persoon + ?</a:t>
            </a:r>
          </a:p>
          <a:p>
            <a:pPr marL="0" indent="0">
              <a:buNone/>
            </a:pPr>
            <a:r>
              <a:rPr lang="nl-NL" sz="1800" i="1" dirty="0" err="1"/>
              <a:t>You</a:t>
            </a:r>
            <a:r>
              <a:rPr lang="nl-NL" sz="1800" i="1" dirty="0"/>
              <a:t> </a:t>
            </a:r>
            <a:r>
              <a:rPr lang="nl-NL" sz="1800" b="1" i="1" dirty="0" err="1"/>
              <a:t>can</a:t>
            </a:r>
            <a:r>
              <a:rPr lang="nl-NL" sz="1800" i="1" dirty="0"/>
              <a:t> </a:t>
            </a:r>
            <a:r>
              <a:rPr lang="nl-NL" sz="1800" i="1" dirty="0" err="1"/>
              <a:t>speak</a:t>
            </a:r>
            <a:r>
              <a:rPr lang="nl-NL" sz="1800" i="1" dirty="0"/>
              <a:t> French, </a:t>
            </a:r>
            <a:r>
              <a:rPr lang="nl-NL" sz="1800" b="1" i="1" dirty="0" err="1"/>
              <a:t>can’t</a:t>
            </a:r>
            <a:r>
              <a:rPr lang="nl-NL" sz="1800" i="1" dirty="0"/>
              <a:t> </a:t>
            </a:r>
            <a:r>
              <a:rPr lang="nl-NL" sz="1800" i="1" dirty="0" err="1"/>
              <a:t>you</a:t>
            </a:r>
            <a:r>
              <a:rPr lang="nl-NL" sz="1800" i="1" dirty="0"/>
              <a:t>?</a:t>
            </a:r>
            <a:br>
              <a:rPr lang="nl-NL" sz="1800" i="1" dirty="0"/>
            </a:br>
            <a:endParaRPr lang="nl-NL" sz="1800" i="1" dirty="0"/>
          </a:p>
          <a:p>
            <a:pPr marL="0" indent="0">
              <a:buNone/>
            </a:pPr>
            <a:r>
              <a:rPr lang="nl-NL" sz="1800" u="sng" dirty="0"/>
              <a:t>Hulpwerkwoorden</a:t>
            </a:r>
            <a:r>
              <a:rPr lang="nl-NL" sz="1800" dirty="0"/>
              <a:t>:</a:t>
            </a:r>
            <a:br>
              <a:rPr lang="nl-NL" sz="1800" dirty="0"/>
            </a:br>
            <a:br>
              <a:rPr lang="nl-NL" sz="1800" dirty="0"/>
            </a:br>
            <a:r>
              <a:rPr lang="nl-NL" sz="1800" dirty="0" err="1"/>
              <a:t>am</a:t>
            </a:r>
            <a:r>
              <a:rPr lang="nl-NL" sz="1800" dirty="0"/>
              <a:t>/is/are	was/</a:t>
            </a:r>
            <a:r>
              <a:rPr lang="nl-NL" sz="1800" dirty="0" err="1"/>
              <a:t>were</a:t>
            </a:r>
            <a:r>
              <a:rPr lang="nl-NL" sz="1800" dirty="0"/>
              <a:t>	must</a:t>
            </a:r>
          </a:p>
          <a:p>
            <a:pPr marL="0" indent="0">
              <a:buNone/>
            </a:pPr>
            <a:r>
              <a:rPr lang="nl-NL" sz="1800" dirty="0"/>
              <a:t>have/has    	</a:t>
            </a:r>
            <a:r>
              <a:rPr lang="nl-NL" sz="1800" dirty="0" err="1"/>
              <a:t>can</a:t>
            </a:r>
            <a:r>
              <a:rPr lang="nl-NL" sz="1800" dirty="0"/>
              <a:t>/</a:t>
            </a:r>
            <a:r>
              <a:rPr lang="nl-NL" sz="1800" dirty="0" err="1"/>
              <a:t>could</a:t>
            </a:r>
            <a:r>
              <a:rPr lang="nl-NL" sz="1800" dirty="0"/>
              <a:t> 	</a:t>
            </a:r>
            <a:r>
              <a:rPr lang="nl-NL" sz="1800" dirty="0" err="1"/>
              <a:t>will</a:t>
            </a:r>
            <a:r>
              <a:rPr lang="nl-NL" sz="1800" dirty="0"/>
              <a:t>/</a:t>
            </a:r>
            <a:r>
              <a:rPr lang="nl-NL" sz="1800" dirty="0" err="1"/>
              <a:t>would</a:t>
            </a:r>
            <a:r>
              <a:rPr lang="nl-NL" sz="1800" dirty="0"/>
              <a:t> </a:t>
            </a:r>
          </a:p>
          <a:p>
            <a:pPr marL="0" indent="0">
              <a:buNone/>
            </a:pPr>
            <a:r>
              <a:rPr lang="nl-NL" sz="1800" dirty="0" err="1"/>
              <a:t>should</a:t>
            </a:r>
            <a:r>
              <a:rPr lang="nl-NL" sz="1800" dirty="0"/>
              <a:t>		do/does/</a:t>
            </a:r>
            <a:r>
              <a:rPr lang="nl-NL" sz="1800" dirty="0" err="1"/>
              <a:t>did</a:t>
            </a:r>
            <a:endParaRPr lang="nl-NL" sz="1800" dirty="0"/>
          </a:p>
          <a:p>
            <a:endParaRPr lang="nl-NL" sz="1800" dirty="0"/>
          </a:p>
          <a:p>
            <a:pPr marL="0" indent="0">
              <a:buNone/>
            </a:pPr>
            <a:r>
              <a:rPr lang="nl-NL" sz="1800" u="sng" dirty="0"/>
              <a:t>Let op:</a:t>
            </a:r>
          </a:p>
          <a:p>
            <a:pPr marL="0" indent="0">
              <a:buNone/>
            </a:pPr>
            <a:r>
              <a:rPr lang="nl-NL" sz="1800" i="1" dirty="0"/>
              <a:t>I </a:t>
            </a:r>
            <a:r>
              <a:rPr lang="nl-NL" sz="1800" b="1" i="1" dirty="0" err="1"/>
              <a:t>am</a:t>
            </a:r>
            <a:r>
              <a:rPr lang="nl-NL" sz="1800" i="1" dirty="0"/>
              <a:t> late, </a:t>
            </a:r>
            <a:r>
              <a:rPr lang="nl-NL" sz="1800" b="1" i="1" dirty="0" err="1">
                <a:highlight>
                  <a:srgbClr val="FFFF00"/>
                </a:highlight>
              </a:rPr>
              <a:t>aren’t</a:t>
            </a:r>
            <a:r>
              <a:rPr lang="nl-NL" sz="1800" i="1" dirty="0"/>
              <a:t> I ?</a:t>
            </a:r>
            <a:endParaRPr lang="nl-NL" sz="1800" i="1" u="sng" dirty="0"/>
          </a:p>
          <a:p>
            <a:pPr marL="0" indent="0">
              <a:buNone/>
            </a:pPr>
            <a:r>
              <a:rPr lang="nl-NL" sz="1800" i="1" dirty="0"/>
              <a:t>It </a:t>
            </a:r>
            <a:r>
              <a:rPr lang="nl-NL" sz="1800" b="1" i="1" dirty="0" err="1"/>
              <a:t>won’t</a:t>
            </a:r>
            <a:r>
              <a:rPr lang="nl-NL" sz="1800" i="1" dirty="0"/>
              <a:t> </a:t>
            </a:r>
            <a:r>
              <a:rPr lang="nl-NL" sz="1800" i="1" dirty="0" err="1"/>
              <a:t>rain</a:t>
            </a:r>
            <a:r>
              <a:rPr lang="nl-NL" sz="1800" i="1" dirty="0"/>
              <a:t>, </a:t>
            </a:r>
            <a:r>
              <a:rPr lang="nl-NL" sz="1800" b="1" i="1" dirty="0" err="1">
                <a:highlight>
                  <a:srgbClr val="FFFF00"/>
                </a:highlight>
              </a:rPr>
              <a:t>will</a:t>
            </a:r>
            <a:r>
              <a:rPr lang="nl-NL" sz="1800" i="1" dirty="0"/>
              <a:t> </a:t>
            </a:r>
            <a:r>
              <a:rPr lang="nl-NL" sz="1800" i="1" dirty="0" err="1"/>
              <a:t>it</a:t>
            </a:r>
            <a:r>
              <a:rPr lang="nl-NL" sz="1800" i="1" dirty="0"/>
              <a:t>?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B00A00E3-5686-4182-97F8-C35B3F5FA7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6" r="14713" b="3"/>
          <a:stretch/>
        </p:blipFill>
        <p:spPr>
          <a:xfrm>
            <a:off x="347763" y="640768"/>
            <a:ext cx="3036093" cy="5575828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4A1883A5-19CF-4B76-84C2-C208ED144784}"/>
              </a:ext>
            </a:extLst>
          </p:cNvPr>
          <p:cNvSpPr/>
          <p:nvPr/>
        </p:nvSpPr>
        <p:spPr>
          <a:xfrm>
            <a:off x="655407" y="1743923"/>
            <a:ext cx="2332418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500" b="1" i="1" dirty="0" err="1"/>
              <a:t>Notes</a:t>
            </a:r>
            <a:r>
              <a:rPr lang="nl-NL" sz="2800" dirty="0"/>
              <a:t> </a:t>
            </a:r>
            <a:br>
              <a:rPr lang="nl-NL" sz="2800" dirty="0"/>
            </a:br>
            <a:br>
              <a:rPr lang="nl-NL" sz="2800" dirty="0"/>
            </a:br>
            <a:r>
              <a:rPr lang="nl-NL" sz="3000" i="1" dirty="0" err="1"/>
              <a:t>Please</a:t>
            </a:r>
            <a:r>
              <a:rPr lang="nl-NL" sz="3000" i="1" dirty="0"/>
              <a:t> </a:t>
            </a:r>
            <a:r>
              <a:rPr lang="nl-NL" sz="3000" i="1" dirty="0" err="1"/>
              <a:t>write</a:t>
            </a:r>
            <a:r>
              <a:rPr lang="nl-NL" sz="3000" i="1" dirty="0"/>
              <a:t> </a:t>
            </a:r>
            <a:br>
              <a:rPr lang="nl-NL" sz="3000" i="1" dirty="0"/>
            </a:br>
            <a:r>
              <a:rPr lang="nl-NL" sz="3000" i="1" dirty="0"/>
              <a:t>these down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870571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21">
            <a:extLst>
              <a:ext uri="{FF2B5EF4-FFF2-40B4-BE49-F238E27FC236}">
                <a16:creationId xmlns:a16="http://schemas.microsoft.com/office/drawing/2014/main" id="{7515D20E-1AB7-4E74-9236-2B72B63D6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23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3163461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2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Rectangle 28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982976"/>
            <a:ext cx="4507025" cy="51206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887DA3-E999-4F0A-9BE7-2E0366DAB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7531" y="1196751"/>
            <a:ext cx="4507025" cy="490685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1800" dirty="0"/>
              <a:t>Als er </a:t>
            </a:r>
            <a:r>
              <a:rPr lang="nl-NL" sz="1800" u="sng" dirty="0"/>
              <a:t>geen hulpwerkwoord </a:t>
            </a:r>
            <a:r>
              <a:rPr lang="nl-NL" sz="1800" dirty="0"/>
              <a:t>in het eerste deel van de zin staat:</a:t>
            </a:r>
            <a:br>
              <a:rPr lang="nl-NL" sz="1800" dirty="0"/>
            </a:br>
            <a:endParaRPr lang="nl-NL" sz="1800" dirty="0"/>
          </a:p>
          <a:p>
            <a:pPr marL="0" indent="0">
              <a:buNone/>
            </a:pPr>
            <a:r>
              <a:rPr lang="nl-NL" sz="1800" b="1" dirty="0"/>
              <a:t>, + do/does/</a:t>
            </a:r>
            <a:r>
              <a:rPr lang="nl-NL" sz="1800" b="1" dirty="0" err="1"/>
              <a:t>did</a:t>
            </a:r>
            <a:r>
              <a:rPr lang="nl-NL" sz="1800" b="1" dirty="0"/>
              <a:t> (+ </a:t>
            </a:r>
            <a:r>
              <a:rPr lang="nl-NL" sz="1800" b="1" dirty="0" err="1"/>
              <a:t>not</a:t>
            </a:r>
            <a:r>
              <a:rPr lang="nl-NL" sz="1800" b="1" dirty="0"/>
              <a:t>) + onderwerp + ?</a:t>
            </a:r>
          </a:p>
          <a:p>
            <a:pPr marL="0" indent="0">
              <a:buNone/>
            </a:pPr>
            <a:r>
              <a:rPr lang="nl-NL" sz="1800" i="1" dirty="0"/>
              <a:t>James </a:t>
            </a:r>
            <a:r>
              <a:rPr lang="nl-NL" sz="1800" b="1" i="1" dirty="0" err="1"/>
              <a:t>plays</a:t>
            </a:r>
            <a:r>
              <a:rPr lang="nl-NL" sz="1800" i="1" dirty="0"/>
              <a:t> </a:t>
            </a:r>
            <a:r>
              <a:rPr lang="nl-NL" sz="1800" i="1" dirty="0" err="1"/>
              <a:t>soccer</a:t>
            </a:r>
            <a:r>
              <a:rPr lang="nl-NL" sz="1800" i="1" dirty="0"/>
              <a:t>, </a:t>
            </a:r>
            <a:r>
              <a:rPr lang="nl-NL" sz="1800" b="1" i="1" dirty="0" err="1"/>
              <a:t>doesn’t</a:t>
            </a:r>
            <a:r>
              <a:rPr lang="nl-NL" sz="1800" i="1" dirty="0"/>
              <a:t> he?</a:t>
            </a:r>
          </a:p>
          <a:p>
            <a:pPr marL="0" indent="0">
              <a:buNone/>
            </a:pPr>
            <a:endParaRPr lang="nl-NL" sz="1800" i="1" dirty="0"/>
          </a:p>
          <a:p>
            <a:pPr marL="0" indent="0">
              <a:spcBef>
                <a:spcPts val="0"/>
              </a:spcBef>
              <a:buNone/>
            </a:pPr>
            <a:r>
              <a:rPr lang="nl-NL" sz="1800" dirty="0"/>
              <a:t>do    </a:t>
            </a:r>
            <a:r>
              <a:rPr lang="nl-NL" sz="1800" dirty="0">
                <a:sym typeface="Wingdings" panose="05000000000000000000" pitchFamily="2" charset="2"/>
              </a:rPr>
              <a:t>        	I/</a:t>
            </a:r>
            <a:r>
              <a:rPr lang="nl-NL" sz="1800" dirty="0" err="1">
                <a:sym typeface="Wingdings" panose="05000000000000000000" pitchFamily="2" charset="2"/>
              </a:rPr>
              <a:t>you</a:t>
            </a:r>
            <a:r>
              <a:rPr lang="nl-NL" sz="1800" dirty="0">
                <a:sym typeface="Wingdings" panose="05000000000000000000" pitchFamily="2" charset="2"/>
              </a:rPr>
              <a:t>/we/</a:t>
            </a:r>
            <a:r>
              <a:rPr lang="nl-NL" sz="1800" dirty="0" err="1">
                <a:sym typeface="Wingdings" panose="05000000000000000000" pitchFamily="2" charset="2"/>
              </a:rPr>
              <a:t>they</a:t>
            </a:r>
            <a:r>
              <a:rPr lang="nl-NL" sz="1800" dirty="0">
                <a:sym typeface="Wingdings" panose="05000000000000000000" pitchFamily="2" charset="2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nl-NL" sz="1800" dirty="0">
                <a:sym typeface="Wingdings" panose="05000000000000000000" pitchFamily="2" charset="2"/>
              </a:rPr>
              <a:t>does  	he/</a:t>
            </a:r>
            <a:r>
              <a:rPr lang="nl-NL" sz="1800" dirty="0" err="1">
                <a:sym typeface="Wingdings" panose="05000000000000000000" pitchFamily="2" charset="2"/>
              </a:rPr>
              <a:t>she</a:t>
            </a:r>
            <a:r>
              <a:rPr lang="nl-NL" sz="1800" dirty="0">
                <a:sym typeface="Wingdings" panose="05000000000000000000" pitchFamily="2" charset="2"/>
              </a:rPr>
              <a:t>/</a:t>
            </a:r>
            <a:r>
              <a:rPr lang="nl-NL" sz="1800" dirty="0" err="1">
                <a:sym typeface="Wingdings" panose="05000000000000000000" pitchFamily="2" charset="2"/>
              </a:rPr>
              <a:t>it</a:t>
            </a:r>
            <a:endParaRPr lang="nl-NL" sz="1800" dirty="0"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l-NL" sz="1800" dirty="0" err="1">
                <a:sym typeface="Wingdings" panose="05000000000000000000" pitchFamily="2" charset="2"/>
              </a:rPr>
              <a:t>did</a:t>
            </a:r>
            <a:r>
              <a:rPr lang="nl-NL" sz="1800" dirty="0">
                <a:sym typeface="Wingdings" panose="05000000000000000000" pitchFamily="2" charset="2"/>
              </a:rPr>
              <a:t>   		verleden tijd</a:t>
            </a:r>
          </a:p>
          <a:p>
            <a:pPr marL="0" indent="0">
              <a:buNone/>
            </a:pPr>
            <a:endParaRPr lang="nl-NL" sz="1800" i="1" dirty="0"/>
          </a:p>
          <a:p>
            <a:pPr marL="0" indent="0">
              <a:buNone/>
            </a:pPr>
            <a:r>
              <a:rPr lang="nl-NL" sz="1800" u="sng" dirty="0"/>
              <a:t>Let op:</a:t>
            </a:r>
          </a:p>
          <a:p>
            <a:pPr marL="0" indent="0">
              <a:buNone/>
            </a:pPr>
            <a:r>
              <a:rPr lang="nl-NL" sz="1800" dirty="0"/>
              <a:t>Gebruik altijd 1 keer </a:t>
            </a:r>
            <a:r>
              <a:rPr lang="nl-NL" sz="1800" dirty="0" err="1">
                <a:highlight>
                  <a:srgbClr val="FFFF00"/>
                </a:highlight>
              </a:rPr>
              <a:t>not</a:t>
            </a:r>
            <a:r>
              <a:rPr lang="nl-NL" sz="1800" dirty="0">
                <a:highlight>
                  <a:srgbClr val="FFFF00"/>
                </a:highlight>
              </a:rPr>
              <a:t>/</a:t>
            </a:r>
            <a:r>
              <a:rPr lang="nl-NL" sz="1800" dirty="0" err="1">
                <a:highlight>
                  <a:srgbClr val="FFFF00"/>
                </a:highlight>
              </a:rPr>
              <a:t>n’t</a:t>
            </a:r>
            <a:r>
              <a:rPr lang="nl-NL" sz="1800" dirty="0">
                <a:highlight>
                  <a:srgbClr val="FFFF00"/>
                </a:highlight>
              </a:rPr>
              <a:t>/never </a:t>
            </a:r>
            <a:r>
              <a:rPr lang="nl-NL" sz="1800" dirty="0"/>
              <a:t>in de zin.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endParaRPr lang="nl-NL" sz="1800" dirty="0"/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B00A00E3-5686-4182-97F8-C35B3F5FA7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6" r="14713" b="3"/>
          <a:stretch/>
        </p:blipFill>
        <p:spPr>
          <a:xfrm>
            <a:off x="347763" y="640768"/>
            <a:ext cx="3036093" cy="5575828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4A1883A5-19CF-4B76-84C2-C208ED144784}"/>
              </a:ext>
            </a:extLst>
          </p:cNvPr>
          <p:cNvSpPr/>
          <p:nvPr/>
        </p:nvSpPr>
        <p:spPr>
          <a:xfrm>
            <a:off x="655407" y="1743923"/>
            <a:ext cx="2332418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500" b="1" i="1" dirty="0" err="1"/>
              <a:t>Notes</a:t>
            </a:r>
            <a:r>
              <a:rPr lang="nl-NL" sz="2800" dirty="0"/>
              <a:t> </a:t>
            </a:r>
            <a:br>
              <a:rPr lang="nl-NL" sz="2800" dirty="0"/>
            </a:br>
            <a:br>
              <a:rPr lang="nl-NL" sz="2800" dirty="0"/>
            </a:br>
            <a:r>
              <a:rPr lang="nl-NL" sz="3000" i="1" dirty="0" err="1"/>
              <a:t>Please</a:t>
            </a:r>
            <a:r>
              <a:rPr lang="nl-NL" sz="3000" i="1" dirty="0"/>
              <a:t> </a:t>
            </a:r>
            <a:r>
              <a:rPr lang="nl-NL" sz="3000" i="1" dirty="0" err="1"/>
              <a:t>write</a:t>
            </a:r>
            <a:r>
              <a:rPr lang="nl-NL" sz="3000" i="1" dirty="0"/>
              <a:t> </a:t>
            </a:r>
            <a:br>
              <a:rPr lang="nl-NL" sz="3000" i="1" dirty="0"/>
            </a:br>
            <a:r>
              <a:rPr lang="nl-NL" sz="3000" i="1" dirty="0"/>
              <a:t>these down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11469525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451</Words>
  <Application>Microsoft Office PowerPoint</Application>
  <PresentationFormat>Diavoorstelling (4:3)</PresentationFormat>
  <Paragraphs>111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Kantoorthema</vt:lpstr>
      <vt:lpstr>Tag Questions</vt:lpstr>
      <vt:lpstr>Tag questions (korte vragen)</vt:lpstr>
      <vt:lpstr>That’s not right, is it?</vt:lpstr>
      <vt:lpstr>Hoe maak je Tag Questions? </vt:lpstr>
      <vt:lpstr>Hoe maak je Tag Questions? </vt:lpstr>
      <vt:lpstr>Wait a minute . . .</vt:lpstr>
      <vt:lpstr>Hoe maak je Tag Questions? 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Tag Questions</dc:title>
  <dc:creator>Schot, R.L.J.</dc:creator>
  <cp:lastModifiedBy>Schot, R.L.J.</cp:lastModifiedBy>
  <cp:revision>1</cp:revision>
  <dcterms:created xsi:type="dcterms:W3CDTF">2020-05-02T11:35:34Z</dcterms:created>
  <dcterms:modified xsi:type="dcterms:W3CDTF">2020-05-06T12:19:44Z</dcterms:modified>
</cp:coreProperties>
</file>