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9" r:id="rId5"/>
    <p:sldId id="260" r:id="rId6"/>
    <p:sldId id="261" r:id="rId7"/>
    <p:sldId id="262" r:id="rId8"/>
    <p:sldId id="258" r:id="rId9"/>
    <p:sldId id="266" r:id="rId10"/>
    <p:sldId id="267" r:id="rId11"/>
    <p:sldId id="265" r:id="rId12"/>
    <p:sldId id="264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304AAB-8259-48AE-8B3E-BEAEB01A853D}" v="3" dt="2022-11-08T11:57:49.0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1D83D445-286E-43E7-8349-2B35E12AE5B2}"/>
    <pc:docChg chg="custSel addSld modSld">
      <pc:chgData name="Schot, R.L.J." userId="809a0d5f-f967-4cd2-9a01-7625662a00b2" providerId="ADAL" clId="{1D83D445-286E-43E7-8349-2B35E12AE5B2}" dt="2019-11-12T08:50:55.956" v="206" actId="20577"/>
      <pc:docMkLst>
        <pc:docMk/>
      </pc:docMkLst>
      <pc:sldChg chg="modAnim">
        <pc:chgData name="Schot, R.L.J." userId="809a0d5f-f967-4cd2-9a01-7625662a00b2" providerId="ADAL" clId="{1D83D445-286E-43E7-8349-2B35E12AE5B2}" dt="2019-11-11T11:22:07.185" v="179"/>
        <pc:sldMkLst>
          <pc:docMk/>
          <pc:sldMk cId="1872560218" sldId="257"/>
        </pc:sldMkLst>
      </pc:sldChg>
      <pc:sldChg chg="modSp">
        <pc:chgData name="Schot, R.L.J." userId="809a0d5f-f967-4cd2-9a01-7625662a00b2" providerId="ADAL" clId="{1D83D445-286E-43E7-8349-2B35E12AE5B2}" dt="2019-11-12T08:50:55.956" v="206" actId="20577"/>
        <pc:sldMkLst>
          <pc:docMk/>
          <pc:sldMk cId="1257733937" sldId="258"/>
        </pc:sldMkLst>
        <pc:graphicFrameChg chg="modGraphic">
          <ac:chgData name="Schot, R.L.J." userId="809a0d5f-f967-4cd2-9a01-7625662a00b2" providerId="ADAL" clId="{1D83D445-286E-43E7-8349-2B35E12AE5B2}" dt="2019-11-12T08:50:55.956" v="206" actId="20577"/>
          <ac:graphicFrameMkLst>
            <pc:docMk/>
            <pc:sldMk cId="1257733937" sldId="258"/>
            <ac:graphicFrameMk id="5" creationId="{00000000-0000-0000-0000-000000000000}"/>
          </ac:graphicFrameMkLst>
        </pc:graphicFrameChg>
      </pc:sldChg>
      <pc:sldChg chg="modAnim">
        <pc:chgData name="Schot, R.L.J." userId="809a0d5f-f967-4cd2-9a01-7625662a00b2" providerId="ADAL" clId="{1D83D445-286E-43E7-8349-2B35E12AE5B2}" dt="2019-11-11T11:23:53.098" v="190"/>
        <pc:sldMkLst>
          <pc:docMk/>
          <pc:sldMk cId="2624488662" sldId="261"/>
        </pc:sldMkLst>
      </pc:sldChg>
      <pc:sldChg chg="modAnim">
        <pc:chgData name="Schot, R.L.J." userId="809a0d5f-f967-4cd2-9a01-7625662a00b2" providerId="ADAL" clId="{1D83D445-286E-43E7-8349-2B35E12AE5B2}" dt="2019-11-11T11:24:04.174" v="193"/>
        <pc:sldMkLst>
          <pc:docMk/>
          <pc:sldMk cId="2696543774" sldId="262"/>
        </pc:sldMkLst>
      </pc:sldChg>
      <pc:sldChg chg="addSp delSp modSp add">
        <pc:chgData name="Schot, R.L.J." userId="809a0d5f-f967-4cd2-9a01-7625662a00b2" providerId="ADAL" clId="{1D83D445-286E-43E7-8349-2B35E12AE5B2}" dt="2019-11-11T11:21:41.363" v="174" actId="1076"/>
        <pc:sldMkLst>
          <pc:docMk/>
          <pc:sldMk cId="2525123221" sldId="263"/>
        </pc:sldMkLst>
        <pc:spChg chg="del">
          <ac:chgData name="Schot, R.L.J." userId="809a0d5f-f967-4cd2-9a01-7625662a00b2" providerId="ADAL" clId="{1D83D445-286E-43E7-8349-2B35E12AE5B2}" dt="2019-11-11T11:18:44.823" v="7" actId="478"/>
          <ac:spMkLst>
            <pc:docMk/>
            <pc:sldMk cId="2525123221" sldId="263"/>
            <ac:spMk id="2" creationId="{12394AD6-5039-4449-B8CB-6027F9FF2538}"/>
          </ac:spMkLst>
        </pc:spChg>
        <pc:spChg chg="del">
          <ac:chgData name="Schot, R.L.J." userId="809a0d5f-f967-4cd2-9a01-7625662a00b2" providerId="ADAL" clId="{1D83D445-286E-43E7-8349-2B35E12AE5B2}" dt="2019-11-11T11:18:41.948" v="6"/>
          <ac:spMkLst>
            <pc:docMk/>
            <pc:sldMk cId="2525123221" sldId="263"/>
            <ac:spMk id="3" creationId="{5C5AF010-46F3-441F-93A2-8705C602448F}"/>
          </ac:spMkLst>
        </pc:spChg>
        <pc:spChg chg="add mod">
          <ac:chgData name="Schot, R.L.J." userId="809a0d5f-f967-4cd2-9a01-7625662a00b2" providerId="ADAL" clId="{1D83D445-286E-43E7-8349-2B35E12AE5B2}" dt="2019-11-11T11:21:41.363" v="174" actId="1076"/>
          <ac:spMkLst>
            <pc:docMk/>
            <pc:sldMk cId="2525123221" sldId="263"/>
            <ac:spMk id="6" creationId="{0C02297D-FF0A-4E98-AE7B-CE74444E77B5}"/>
          </ac:spMkLst>
        </pc:spChg>
        <pc:spChg chg="add mod">
          <ac:chgData name="Schot, R.L.J." userId="809a0d5f-f967-4cd2-9a01-7625662a00b2" providerId="ADAL" clId="{1D83D445-286E-43E7-8349-2B35E12AE5B2}" dt="2019-11-11T11:20:51.585" v="161" actId="14100"/>
          <ac:spMkLst>
            <pc:docMk/>
            <pc:sldMk cId="2525123221" sldId="263"/>
            <ac:spMk id="9" creationId="{1A7BBEC4-A0F9-48B8-AE94-F472A56F8721}"/>
          </ac:spMkLst>
        </pc:spChg>
        <pc:picChg chg="add mod">
          <ac:chgData name="Schot, R.L.J." userId="809a0d5f-f967-4cd2-9a01-7625662a00b2" providerId="ADAL" clId="{1D83D445-286E-43E7-8349-2B35E12AE5B2}" dt="2019-11-11T11:20:59.084" v="164" actId="1076"/>
          <ac:picMkLst>
            <pc:docMk/>
            <pc:sldMk cId="2525123221" sldId="263"/>
            <ac:picMk id="5" creationId="{4B8240D3-DA9E-44B7-BA20-8952DAC1AB70}"/>
          </ac:picMkLst>
        </pc:picChg>
        <pc:picChg chg="add del mod">
          <ac:chgData name="Schot, R.L.J." userId="809a0d5f-f967-4cd2-9a01-7625662a00b2" providerId="ADAL" clId="{1D83D445-286E-43E7-8349-2B35E12AE5B2}" dt="2019-11-11T11:19:16.222" v="55"/>
          <ac:picMkLst>
            <pc:docMk/>
            <pc:sldMk cId="2525123221" sldId="263"/>
            <ac:picMk id="8" creationId="{800905AF-B6D7-4FD1-943A-712AAD678201}"/>
          </ac:picMkLst>
        </pc:picChg>
        <pc:picChg chg="add mod">
          <ac:chgData name="Schot, R.L.J." userId="809a0d5f-f967-4cd2-9a01-7625662a00b2" providerId="ADAL" clId="{1D83D445-286E-43E7-8349-2B35E12AE5B2}" dt="2019-11-11T11:20:36.791" v="155" actId="1076"/>
          <ac:picMkLst>
            <pc:docMk/>
            <pc:sldMk cId="2525123221" sldId="263"/>
            <ac:picMk id="11" creationId="{BCB9274F-2114-4DC7-BA49-F3275DF0928F}"/>
          </ac:picMkLst>
        </pc:picChg>
        <pc:picChg chg="add mod">
          <ac:chgData name="Schot, R.L.J." userId="809a0d5f-f967-4cd2-9a01-7625662a00b2" providerId="ADAL" clId="{1D83D445-286E-43E7-8349-2B35E12AE5B2}" dt="2019-11-11T11:21:39.301" v="173" actId="14100"/>
          <ac:picMkLst>
            <pc:docMk/>
            <pc:sldMk cId="2525123221" sldId="263"/>
            <ac:picMk id="13" creationId="{0895ECF6-E91E-4D5A-AC83-E55F06C6186F}"/>
          </ac:picMkLst>
        </pc:picChg>
      </pc:sldChg>
    </pc:docChg>
  </pc:docChgLst>
  <pc:docChgLst>
    <pc:chgData name="Schot, R.L.J." userId="809a0d5f-f967-4cd2-9a01-7625662a00b2" providerId="ADAL" clId="{F7304AAB-8259-48AE-8B3E-BEAEB01A853D}"/>
    <pc:docChg chg="undo custSel addSld modSld sldOrd">
      <pc:chgData name="Schot, R.L.J." userId="809a0d5f-f967-4cd2-9a01-7625662a00b2" providerId="ADAL" clId="{F7304AAB-8259-48AE-8B3E-BEAEB01A853D}" dt="2022-11-09T09:33:03.415" v="454" actId="20577"/>
      <pc:docMkLst>
        <pc:docMk/>
      </pc:docMkLst>
      <pc:sldChg chg="modSp mod">
        <pc:chgData name="Schot, R.L.J." userId="809a0d5f-f967-4cd2-9a01-7625662a00b2" providerId="ADAL" clId="{F7304AAB-8259-48AE-8B3E-BEAEB01A853D}" dt="2022-11-09T09:32:29.849" v="417" actId="2164"/>
        <pc:sldMkLst>
          <pc:docMk/>
          <pc:sldMk cId="1257733937" sldId="258"/>
        </pc:sldMkLst>
        <pc:spChg chg="mod">
          <ac:chgData name="Schot, R.L.J." userId="809a0d5f-f967-4cd2-9a01-7625662a00b2" providerId="ADAL" clId="{F7304AAB-8259-48AE-8B3E-BEAEB01A853D}" dt="2022-11-09T09:32:24.754" v="416" actId="255"/>
          <ac:spMkLst>
            <pc:docMk/>
            <pc:sldMk cId="1257733937" sldId="258"/>
            <ac:spMk id="2" creationId="{00000000-0000-0000-0000-000000000000}"/>
          </ac:spMkLst>
        </pc:spChg>
        <pc:graphicFrameChg chg="mod modGraphic">
          <ac:chgData name="Schot, R.L.J." userId="809a0d5f-f967-4cd2-9a01-7625662a00b2" providerId="ADAL" clId="{F7304AAB-8259-48AE-8B3E-BEAEB01A853D}" dt="2022-11-09T09:32:29.849" v="417" actId="2164"/>
          <ac:graphicFrameMkLst>
            <pc:docMk/>
            <pc:sldMk cId="1257733937" sldId="258"/>
            <ac:graphicFrameMk id="6" creationId="{F46FC114-8C89-4815-806B-7463F7A9262A}"/>
          </ac:graphicFrameMkLst>
        </pc:graphicFrameChg>
      </pc:sldChg>
      <pc:sldChg chg="modSp mod ord">
        <pc:chgData name="Schot, R.L.J." userId="809a0d5f-f967-4cd2-9a01-7625662a00b2" providerId="ADAL" clId="{F7304AAB-8259-48AE-8B3E-BEAEB01A853D}" dt="2022-11-09T09:33:03.415" v="454" actId="20577"/>
        <pc:sldMkLst>
          <pc:docMk/>
          <pc:sldMk cId="2348900049" sldId="265"/>
        </pc:sldMkLst>
        <pc:spChg chg="mod">
          <ac:chgData name="Schot, R.L.J." userId="809a0d5f-f967-4cd2-9a01-7625662a00b2" providerId="ADAL" clId="{F7304AAB-8259-48AE-8B3E-BEAEB01A853D}" dt="2022-11-09T09:33:03.415" v="454" actId="20577"/>
          <ac:spMkLst>
            <pc:docMk/>
            <pc:sldMk cId="2348900049" sldId="265"/>
            <ac:spMk id="2" creationId="{38F4E823-C984-4D8F-AAF2-588FF4F8661B}"/>
          </ac:spMkLst>
        </pc:spChg>
      </pc:sldChg>
      <pc:sldChg chg="modSp add mod ord">
        <pc:chgData name="Schot, R.L.J." userId="809a0d5f-f967-4cd2-9a01-7625662a00b2" providerId="ADAL" clId="{F7304AAB-8259-48AE-8B3E-BEAEB01A853D}" dt="2022-11-09T09:32:57.486" v="444"/>
        <pc:sldMkLst>
          <pc:docMk/>
          <pc:sldMk cId="1813904220" sldId="266"/>
        </pc:sldMkLst>
        <pc:spChg chg="mod">
          <ac:chgData name="Schot, R.L.J." userId="809a0d5f-f967-4cd2-9a01-7625662a00b2" providerId="ADAL" clId="{F7304AAB-8259-48AE-8B3E-BEAEB01A853D}" dt="2022-11-09T09:32:46.908" v="440" actId="255"/>
          <ac:spMkLst>
            <pc:docMk/>
            <pc:sldMk cId="1813904220" sldId="266"/>
            <ac:spMk id="2" creationId="{38F4E823-C984-4D8F-AAF2-588FF4F8661B}"/>
          </ac:spMkLst>
        </pc:spChg>
        <pc:spChg chg="mod">
          <ac:chgData name="Schot, R.L.J." userId="809a0d5f-f967-4cd2-9a01-7625662a00b2" providerId="ADAL" clId="{F7304AAB-8259-48AE-8B3E-BEAEB01A853D}" dt="2022-11-09T09:17:15.047" v="335" actId="20577"/>
          <ac:spMkLst>
            <pc:docMk/>
            <pc:sldMk cId="1813904220" sldId="266"/>
            <ac:spMk id="3" creationId="{9FAC66E0-4DBA-499E-8300-71DBA1D9310B}"/>
          </ac:spMkLst>
        </pc:spChg>
      </pc:sldChg>
      <pc:sldChg chg="modSp add mod">
        <pc:chgData name="Schot, R.L.J." userId="809a0d5f-f967-4cd2-9a01-7625662a00b2" providerId="ADAL" clId="{F7304AAB-8259-48AE-8B3E-BEAEB01A853D}" dt="2022-11-09T09:32:06.971" v="390" actId="20577"/>
        <pc:sldMkLst>
          <pc:docMk/>
          <pc:sldMk cId="490031567" sldId="267"/>
        </pc:sldMkLst>
        <pc:spChg chg="mod">
          <ac:chgData name="Schot, R.L.J." userId="809a0d5f-f967-4cd2-9a01-7625662a00b2" providerId="ADAL" clId="{F7304AAB-8259-48AE-8B3E-BEAEB01A853D}" dt="2022-11-09T09:32:06.971" v="390" actId="20577"/>
          <ac:spMkLst>
            <pc:docMk/>
            <pc:sldMk cId="490031567" sldId="267"/>
            <ac:spMk id="2" creationId="{00000000-0000-0000-0000-000000000000}"/>
          </ac:spMkLst>
        </pc:spChg>
      </pc:sldChg>
    </pc:docChg>
  </pc:docChgLst>
  <pc:docChgLst>
    <pc:chgData name="Schot, R.L.J." userId="809a0d5f-f967-4cd2-9a01-7625662a00b2" providerId="ADAL" clId="{D1D22D2A-218E-426E-8004-2F4BD0E31DBF}"/>
    <pc:docChg chg="undo custSel addSld modSld">
      <pc:chgData name="Schot, R.L.J." userId="809a0d5f-f967-4cd2-9a01-7625662a00b2" providerId="ADAL" clId="{D1D22D2A-218E-426E-8004-2F4BD0E31DBF}" dt="2020-11-13T11:40:56.436" v="345" actId="14734"/>
      <pc:docMkLst>
        <pc:docMk/>
      </pc:docMkLst>
      <pc:sldChg chg="modSp">
        <pc:chgData name="Schot, R.L.J." userId="809a0d5f-f967-4cd2-9a01-7625662a00b2" providerId="ADAL" clId="{D1D22D2A-218E-426E-8004-2F4BD0E31DBF}" dt="2020-11-13T11:40:56.436" v="345" actId="14734"/>
        <pc:sldMkLst>
          <pc:docMk/>
          <pc:sldMk cId="1257733937" sldId="258"/>
        </pc:sldMkLst>
        <pc:graphicFrameChg chg="mod modGraphic">
          <ac:chgData name="Schot, R.L.J." userId="809a0d5f-f967-4cd2-9a01-7625662a00b2" providerId="ADAL" clId="{D1D22D2A-218E-426E-8004-2F4BD0E31DBF}" dt="2020-11-13T11:40:56.436" v="345" actId="14734"/>
          <ac:graphicFrameMkLst>
            <pc:docMk/>
            <pc:sldMk cId="1257733937" sldId="258"/>
            <ac:graphicFrameMk id="6" creationId="{F46FC114-8C89-4815-806B-7463F7A9262A}"/>
          </ac:graphicFrameMkLst>
        </pc:graphicFrameChg>
      </pc:sldChg>
      <pc:sldChg chg="modSp modAnim">
        <pc:chgData name="Schot, R.L.J." userId="809a0d5f-f967-4cd2-9a01-7625662a00b2" providerId="ADAL" clId="{D1D22D2A-218E-426E-8004-2F4BD0E31DBF}" dt="2020-11-12T13:12:08.323" v="74" actId="1076"/>
        <pc:sldMkLst>
          <pc:docMk/>
          <pc:sldMk cId="1034930813" sldId="259"/>
        </pc:sldMkLst>
        <pc:spChg chg="mod">
          <ac:chgData name="Schot, R.L.J." userId="809a0d5f-f967-4cd2-9a01-7625662a00b2" providerId="ADAL" clId="{D1D22D2A-218E-426E-8004-2F4BD0E31DBF}" dt="2020-11-12T13:11:54.003" v="69" actId="14100"/>
          <ac:spMkLst>
            <pc:docMk/>
            <pc:sldMk cId="1034930813" sldId="259"/>
            <ac:spMk id="2" creationId="{00000000-0000-0000-0000-000000000000}"/>
          </ac:spMkLst>
        </pc:spChg>
        <pc:spChg chg="mod">
          <ac:chgData name="Schot, R.L.J." userId="809a0d5f-f967-4cd2-9a01-7625662a00b2" providerId="ADAL" clId="{D1D22D2A-218E-426E-8004-2F4BD0E31DBF}" dt="2020-11-12T13:12:05.708" v="73" actId="1076"/>
          <ac:spMkLst>
            <pc:docMk/>
            <pc:sldMk cId="1034930813" sldId="259"/>
            <ac:spMk id="3" creationId="{00000000-0000-0000-0000-000000000000}"/>
          </ac:spMkLst>
        </pc:spChg>
        <pc:spChg chg="mod">
          <ac:chgData name="Schot, R.L.J." userId="809a0d5f-f967-4cd2-9a01-7625662a00b2" providerId="ADAL" clId="{D1D22D2A-218E-426E-8004-2F4BD0E31DBF}" dt="2020-11-12T13:11:55.035" v="71" actId="14100"/>
          <ac:spMkLst>
            <pc:docMk/>
            <pc:sldMk cId="1034930813" sldId="259"/>
            <ac:spMk id="4" creationId="{00000000-0000-0000-0000-000000000000}"/>
          </ac:spMkLst>
        </pc:spChg>
        <pc:spChg chg="mod">
          <ac:chgData name="Schot, R.L.J." userId="809a0d5f-f967-4cd2-9a01-7625662a00b2" providerId="ADAL" clId="{D1D22D2A-218E-426E-8004-2F4BD0E31DBF}" dt="2020-11-12T13:12:08.323" v="74" actId="1076"/>
          <ac:spMkLst>
            <pc:docMk/>
            <pc:sldMk cId="1034930813" sldId="259"/>
            <ac:spMk id="5" creationId="{00000000-0000-0000-0000-000000000000}"/>
          </ac:spMkLst>
        </pc:spChg>
      </pc:sldChg>
      <pc:sldChg chg="modSp">
        <pc:chgData name="Schot, R.L.J." userId="809a0d5f-f967-4cd2-9a01-7625662a00b2" providerId="ADAL" clId="{D1D22D2A-218E-426E-8004-2F4BD0E31DBF}" dt="2020-11-12T13:13:09.836" v="109" actId="113"/>
        <pc:sldMkLst>
          <pc:docMk/>
          <pc:sldMk cId="916694152" sldId="260"/>
        </pc:sldMkLst>
        <pc:spChg chg="mod">
          <ac:chgData name="Schot, R.L.J." userId="809a0d5f-f967-4cd2-9a01-7625662a00b2" providerId="ADAL" clId="{D1D22D2A-218E-426E-8004-2F4BD0E31DBF}" dt="2020-11-12T13:13:09.836" v="109" actId="113"/>
          <ac:spMkLst>
            <pc:docMk/>
            <pc:sldMk cId="916694152" sldId="260"/>
            <ac:spMk id="3" creationId="{00000000-0000-0000-0000-000000000000}"/>
          </ac:spMkLst>
        </pc:spChg>
      </pc:sldChg>
      <pc:sldChg chg="modSp add">
        <pc:chgData name="Schot, R.L.J." userId="809a0d5f-f967-4cd2-9a01-7625662a00b2" providerId="ADAL" clId="{D1D22D2A-218E-426E-8004-2F4BD0E31DBF}" dt="2020-11-12T13:18:32.785" v="226" actId="20577"/>
        <pc:sldMkLst>
          <pc:docMk/>
          <pc:sldMk cId="3015045691" sldId="264"/>
        </pc:sldMkLst>
        <pc:spChg chg="mod">
          <ac:chgData name="Schot, R.L.J." userId="809a0d5f-f967-4cd2-9a01-7625662a00b2" providerId="ADAL" clId="{D1D22D2A-218E-426E-8004-2F4BD0E31DBF}" dt="2020-11-12T13:18:08.424" v="128" actId="20577"/>
          <ac:spMkLst>
            <pc:docMk/>
            <pc:sldMk cId="3015045691" sldId="264"/>
            <ac:spMk id="2" creationId="{E4414E4A-6ED7-44C3-9A2F-36CA5442527C}"/>
          </ac:spMkLst>
        </pc:spChg>
        <pc:spChg chg="mod">
          <ac:chgData name="Schot, R.L.J." userId="809a0d5f-f967-4cd2-9a01-7625662a00b2" providerId="ADAL" clId="{D1D22D2A-218E-426E-8004-2F4BD0E31DBF}" dt="2020-11-12T13:18:32.785" v="226" actId="20577"/>
          <ac:spMkLst>
            <pc:docMk/>
            <pc:sldMk cId="3015045691" sldId="264"/>
            <ac:spMk id="3" creationId="{744494B3-5DFE-413B-B879-2C6B08B50363}"/>
          </ac:spMkLst>
        </pc:spChg>
      </pc:sldChg>
      <pc:sldChg chg="modSp add">
        <pc:chgData name="Schot, R.L.J." userId="809a0d5f-f967-4cd2-9a01-7625662a00b2" providerId="ADAL" clId="{D1D22D2A-218E-426E-8004-2F4BD0E31DBF}" dt="2020-11-12T15:21:30.274" v="344" actId="113"/>
        <pc:sldMkLst>
          <pc:docMk/>
          <pc:sldMk cId="2348900049" sldId="265"/>
        </pc:sldMkLst>
        <pc:spChg chg="mod">
          <ac:chgData name="Schot, R.L.J." userId="809a0d5f-f967-4cd2-9a01-7625662a00b2" providerId="ADAL" clId="{D1D22D2A-218E-426E-8004-2F4BD0E31DBF}" dt="2020-11-12T15:21:03.269" v="321" actId="20577"/>
          <ac:spMkLst>
            <pc:docMk/>
            <pc:sldMk cId="2348900049" sldId="265"/>
            <ac:spMk id="2" creationId="{38F4E823-C984-4D8F-AAF2-588FF4F8661B}"/>
          </ac:spMkLst>
        </pc:spChg>
        <pc:spChg chg="mod">
          <ac:chgData name="Schot, R.L.J." userId="809a0d5f-f967-4cd2-9a01-7625662a00b2" providerId="ADAL" clId="{D1D22D2A-218E-426E-8004-2F4BD0E31DBF}" dt="2020-11-12T15:21:30.274" v="344" actId="113"/>
          <ac:spMkLst>
            <pc:docMk/>
            <pc:sldMk cId="2348900049" sldId="265"/>
            <ac:spMk id="3" creationId="{9FAC66E0-4DBA-499E-8300-71DBA1D9310B}"/>
          </ac:spMkLst>
        </pc:spChg>
      </pc:sldChg>
    </pc:docChg>
  </pc:docChgLst>
  <pc:docChgLst>
    <pc:chgData name="Schot, R.L.J." userId="809a0d5f-f967-4cd2-9a01-7625662a00b2" providerId="ADAL" clId="{CD9CCEBC-9982-4F91-8614-631498CF5F7B}"/>
    <pc:docChg chg="undo custSel addSld delSld modSld">
      <pc:chgData name="Schot, R.L.J." userId="809a0d5f-f967-4cd2-9a01-7625662a00b2" providerId="ADAL" clId="{CD9CCEBC-9982-4F91-8614-631498CF5F7B}" dt="2020-10-23T08:30:04.679" v="195" actId="113"/>
      <pc:docMkLst>
        <pc:docMk/>
      </pc:docMkLst>
      <pc:sldChg chg="modAnim">
        <pc:chgData name="Schot, R.L.J." userId="809a0d5f-f967-4cd2-9a01-7625662a00b2" providerId="ADAL" clId="{CD9CCEBC-9982-4F91-8614-631498CF5F7B}" dt="2020-10-23T08:19:02.376" v="3"/>
        <pc:sldMkLst>
          <pc:docMk/>
          <pc:sldMk cId="1872560218" sldId="257"/>
        </pc:sldMkLst>
      </pc:sldChg>
      <pc:sldChg chg="addSp delSp modSp">
        <pc:chgData name="Schot, R.L.J." userId="809a0d5f-f967-4cd2-9a01-7625662a00b2" providerId="ADAL" clId="{CD9CCEBC-9982-4F91-8614-631498CF5F7B}" dt="2020-10-23T08:30:04.679" v="195" actId="113"/>
        <pc:sldMkLst>
          <pc:docMk/>
          <pc:sldMk cId="1257733937" sldId="258"/>
        </pc:sldMkLst>
        <pc:spChg chg="mod">
          <ac:chgData name="Schot, R.L.J." userId="809a0d5f-f967-4cd2-9a01-7625662a00b2" providerId="ADAL" clId="{CD9CCEBC-9982-4F91-8614-631498CF5F7B}" dt="2020-10-23T08:29:29.097" v="189" actId="14100"/>
          <ac:spMkLst>
            <pc:docMk/>
            <pc:sldMk cId="1257733937" sldId="258"/>
            <ac:spMk id="2" creationId="{00000000-0000-0000-0000-000000000000}"/>
          </ac:spMkLst>
        </pc:spChg>
        <pc:spChg chg="add del mod">
          <ac:chgData name="Schot, R.L.J." userId="809a0d5f-f967-4cd2-9a01-7625662a00b2" providerId="ADAL" clId="{CD9CCEBC-9982-4F91-8614-631498CF5F7B}" dt="2020-10-23T08:28:39.308" v="143"/>
          <ac:spMkLst>
            <pc:docMk/>
            <pc:sldMk cId="1257733937" sldId="258"/>
            <ac:spMk id="4" creationId="{11A8751D-1340-4B49-9E27-3992EE233933}"/>
          </ac:spMkLst>
        </pc:spChg>
        <pc:graphicFrameChg chg="del mod modGraphic">
          <ac:chgData name="Schot, R.L.J." userId="809a0d5f-f967-4cd2-9a01-7625662a00b2" providerId="ADAL" clId="{CD9CCEBC-9982-4F91-8614-631498CF5F7B}" dt="2020-10-23T08:28:38.459" v="142" actId="478"/>
          <ac:graphicFrameMkLst>
            <pc:docMk/>
            <pc:sldMk cId="1257733937" sldId="258"/>
            <ac:graphicFrameMk id="5" creationId="{00000000-0000-0000-0000-000000000000}"/>
          </ac:graphicFrameMkLst>
        </pc:graphicFrameChg>
        <pc:graphicFrameChg chg="add mod modGraphic">
          <ac:chgData name="Schot, R.L.J." userId="809a0d5f-f967-4cd2-9a01-7625662a00b2" providerId="ADAL" clId="{CD9CCEBC-9982-4F91-8614-631498CF5F7B}" dt="2020-10-23T08:30:04.679" v="195" actId="113"/>
          <ac:graphicFrameMkLst>
            <pc:docMk/>
            <pc:sldMk cId="1257733937" sldId="258"/>
            <ac:graphicFrameMk id="6" creationId="{F46FC114-8C89-4815-806B-7463F7A9262A}"/>
          </ac:graphicFrameMkLst>
        </pc:graphicFrameChg>
      </pc:sldChg>
      <pc:sldChg chg="modAnim">
        <pc:chgData name="Schot, R.L.J." userId="809a0d5f-f967-4cd2-9a01-7625662a00b2" providerId="ADAL" clId="{CD9CCEBC-9982-4F91-8614-631498CF5F7B}" dt="2020-10-23T08:20:30.327" v="4"/>
        <pc:sldMkLst>
          <pc:docMk/>
          <pc:sldMk cId="2624488662" sldId="261"/>
        </pc:sldMkLst>
      </pc:sldChg>
      <pc:sldChg chg="addSp delSp modSp add del">
        <pc:chgData name="Schot, R.L.J." userId="809a0d5f-f967-4cd2-9a01-7625662a00b2" providerId="ADAL" clId="{CD9CCEBC-9982-4F91-8614-631498CF5F7B}" dt="2020-10-23T08:28:50.623" v="179" actId="2696"/>
        <pc:sldMkLst>
          <pc:docMk/>
          <pc:sldMk cId="2363498285" sldId="264"/>
        </pc:sldMkLst>
        <pc:spChg chg="del mod">
          <ac:chgData name="Schot, R.L.J." userId="809a0d5f-f967-4cd2-9a01-7625662a00b2" providerId="ADAL" clId="{CD9CCEBC-9982-4F91-8614-631498CF5F7B}" dt="2020-10-23T08:21:14.191" v="7"/>
          <ac:spMkLst>
            <pc:docMk/>
            <pc:sldMk cId="2363498285" sldId="264"/>
            <ac:spMk id="3" creationId="{003347F3-354C-4564-A59D-5ED5072AC77D}"/>
          </ac:spMkLst>
        </pc:spChg>
        <pc:graphicFrameChg chg="add mod modGraphic">
          <ac:chgData name="Schot, R.L.J." userId="809a0d5f-f967-4cd2-9a01-7625662a00b2" providerId="ADAL" clId="{CD9CCEBC-9982-4F91-8614-631498CF5F7B}" dt="2020-10-23T08:28:31.237" v="141" actId="14734"/>
          <ac:graphicFrameMkLst>
            <pc:docMk/>
            <pc:sldMk cId="2363498285" sldId="264"/>
            <ac:graphicFrameMk id="4" creationId="{B26A6D36-C166-45D8-A8FE-F3721A960EB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8287B99-C412-41FE-8772-0705966AB02D}" type="datetimeFigureOut">
              <a:rPr lang="nl-NL" smtClean="0"/>
              <a:t>9-11-2022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38Qa1Wsw3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Relative</a:t>
            </a:r>
            <a:r>
              <a:rPr lang="nl-NL" dirty="0"/>
              <a:t> </a:t>
            </a:r>
            <a:r>
              <a:rPr lang="nl-NL" dirty="0" err="1"/>
              <a:t>pronouns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3 Havo VWO – Unit 2</a:t>
            </a:r>
          </a:p>
        </p:txBody>
      </p:sp>
    </p:spTree>
    <p:extLst>
      <p:ext uri="{BB962C8B-B14F-4D97-AF65-F5344CB8AC3E}">
        <p14:creationId xmlns:p14="http://schemas.microsoft.com/office/powerpoint/2010/main" val="3922043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90066"/>
          </a:xfrm>
        </p:spPr>
        <p:txBody>
          <a:bodyPr/>
          <a:lstStyle/>
          <a:p>
            <a:r>
              <a:rPr lang="nl-NL" sz="4000" dirty="0" err="1"/>
              <a:t>Relative</a:t>
            </a:r>
            <a:r>
              <a:rPr lang="nl-NL" sz="4000" dirty="0"/>
              <a:t> </a:t>
            </a:r>
            <a:r>
              <a:rPr lang="nl-NL" sz="4000" dirty="0" err="1"/>
              <a:t>pronouns</a:t>
            </a:r>
            <a:r>
              <a:rPr lang="nl-NL" sz="4000" dirty="0"/>
              <a:t> – havo vwo 3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F46FC114-8C89-4815-806B-7463F7A9262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7544" y="908721"/>
          <a:ext cx="7560840" cy="5696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5811">
                  <a:extLst>
                    <a:ext uri="{9D8B030D-6E8A-4147-A177-3AD203B41FA5}">
                      <a16:colId xmlns:a16="http://schemas.microsoft.com/office/drawing/2014/main" val="3410610708"/>
                    </a:ext>
                  </a:extLst>
                </a:gridCol>
                <a:gridCol w="5065029">
                  <a:extLst>
                    <a:ext uri="{9D8B030D-6E8A-4147-A177-3AD203B41FA5}">
                      <a16:colId xmlns:a16="http://schemas.microsoft.com/office/drawing/2014/main" val="460446155"/>
                    </a:ext>
                  </a:extLst>
                </a:gridCol>
              </a:tblGrid>
              <a:tr h="3826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900" dirty="0" err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Relative</a:t>
                      </a:r>
                      <a:r>
                        <a:rPr lang="nl-NL" sz="19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900" dirty="0" err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pronoun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900" dirty="0">
                          <a:effectLst/>
                        </a:rPr>
                        <a:t>Gebruik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743946"/>
                  </a:ext>
                </a:extLst>
              </a:tr>
              <a:tr h="9834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1" kern="1200">
                          <a:effectLst/>
                        </a:rPr>
                        <a:t>Who</a:t>
                      </a:r>
                      <a:endParaRPr lang="nl-NL" sz="19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Om te verwijzen naar mensen.</a:t>
                      </a:r>
                      <a:br>
                        <a:rPr lang="nl-NL" sz="1900" kern="1200" dirty="0">
                          <a:effectLst/>
                        </a:rPr>
                      </a:br>
                      <a:r>
                        <a:rPr lang="nl-NL" sz="1900" kern="1200" dirty="0">
                          <a:effectLst/>
                        </a:rPr>
                        <a:t>Er kan een komma staan.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502408"/>
                  </a:ext>
                </a:extLst>
              </a:tr>
              <a:tr h="9834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1" kern="1200" dirty="0" err="1">
                          <a:effectLst/>
                        </a:rPr>
                        <a:t>Which</a:t>
                      </a:r>
                      <a:endParaRPr lang="nl-NL" sz="1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Om te verwijzen naar dingen, dieren, plaatsen.</a:t>
                      </a:r>
                      <a:br>
                        <a:rPr lang="nl-NL" sz="1900" kern="1200" dirty="0">
                          <a:effectLst/>
                        </a:rPr>
                      </a:br>
                      <a:r>
                        <a:rPr lang="nl-NL" sz="1900" kern="1200" dirty="0">
                          <a:effectLst/>
                        </a:rPr>
                        <a:t>Er kan een komma staan.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200188"/>
                  </a:ext>
                </a:extLst>
              </a:tr>
              <a:tr h="9834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1" kern="1200" dirty="0" err="1">
                          <a:effectLst/>
                        </a:rPr>
                        <a:t>That</a:t>
                      </a:r>
                      <a:endParaRPr lang="nl-NL" sz="1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i.p.v. </a:t>
                      </a:r>
                      <a:r>
                        <a:rPr lang="nl-NL" sz="1900" kern="1200" dirty="0" err="1">
                          <a:effectLst/>
                        </a:rPr>
                        <a:t>which</a:t>
                      </a:r>
                      <a:r>
                        <a:rPr lang="nl-NL" sz="1900" kern="1200" dirty="0">
                          <a:effectLst/>
                        </a:rPr>
                        <a:t>/</a:t>
                      </a:r>
                      <a:r>
                        <a:rPr lang="nl-NL" sz="1900" kern="1200" dirty="0" err="1">
                          <a:effectLst/>
                        </a:rPr>
                        <a:t>who</a:t>
                      </a:r>
                      <a:r>
                        <a:rPr lang="nl-NL" sz="1900" kern="1200" dirty="0">
                          <a:effectLst/>
                        </a:rPr>
                        <a:t> </a:t>
                      </a:r>
                      <a:br>
                        <a:rPr lang="nl-NL" sz="1900" kern="1200" dirty="0">
                          <a:effectLst/>
                        </a:rPr>
                      </a:br>
                      <a:r>
                        <a:rPr lang="nl-NL" sz="1900" kern="1200" dirty="0">
                          <a:effectLst/>
                        </a:rPr>
                        <a:t>Er mag geen komma voor staan.</a:t>
                      </a:r>
                      <a:endParaRPr lang="nl-NL" sz="19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0338064"/>
                  </a:ext>
                </a:extLst>
              </a:tr>
              <a:tr h="9834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1" kern="1200" dirty="0" err="1">
                          <a:effectLst/>
                        </a:rPr>
                        <a:t>Whose</a:t>
                      </a:r>
                      <a:endParaRPr lang="nl-NL" sz="1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Wiens, van wie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u="sng" kern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Vóór</a:t>
                      </a:r>
                      <a:r>
                        <a:rPr lang="nl-NL" sz="1900" u="none" kern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een zelfstandig naamwoord</a:t>
                      </a:r>
                      <a:endParaRPr lang="nl-NL" sz="19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9300"/>
                  </a:ext>
                </a:extLst>
              </a:tr>
              <a:tr h="6790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1" kern="1200" dirty="0" err="1">
                          <a:effectLst/>
                        </a:rPr>
                        <a:t>Whom</a:t>
                      </a:r>
                      <a:endParaRPr lang="nl-NL" sz="1900" b="1" kern="1200" dirty="0">
                        <a:effectLst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0" kern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(havo/vwo 3)</a:t>
                      </a:r>
                      <a:endParaRPr lang="nl-NL" sz="1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Om te verwijzen naar personen</a:t>
                      </a:r>
                      <a:br>
                        <a:rPr lang="nl-NL" sz="1900" kern="1200" dirty="0">
                          <a:effectLst/>
                        </a:rPr>
                      </a:br>
                      <a:r>
                        <a:rPr lang="nl-NL" sz="1900" kern="1200" dirty="0">
                          <a:effectLst/>
                        </a:rPr>
                        <a:t>Na een voorzetsel (</a:t>
                      </a:r>
                      <a:r>
                        <a:rPr lang="nl-NL" sz="1900" kern="1200" dirty="0" err="1">
                          <a:effectLst/>
                        </a:rPr>
                        <a:t>with</a:t>
                      </a:r>
                      <a:r>
                        <a:rPr lang="nl-NL" sz="1900" kern="1200" dirty="0">
                          <a:effectLst/>
                        </a:rPr>
                        <a:t>, </a:t>
                      </a:r>
                      <a:r>
                        <a:rPr lang="nl-NL" sz="1900" kern="1200" dirty="0" err="1">
                          <a:effectLst/>
                        </a:rPr>
                        <a:t>to</a:t>
                      </a:r>
                      <a:r>
                        <a:rPr lang="nl-NL" sz="1900" kern="1200" dirty="0">
                          <a:effectLst/>
                        </a:rPr>
                        <a:t>, in…)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18771"/>
                  </a:ext>
                </a:extLst>
              </a:tr>
              <a:tr h="6790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900" b="1" kern="1200" dirty="0" err="1">
                          <a:effectLst/>
                        </a:rPr>
                        <a:t>Which</a:t>
                      </a:r>
                      <a:br>
                        <a:rPr lang="nl-NL" sz="1900" b="1" kern="1200" dirty="0">
                          <a:effectLst/>
                        </a:rPr>
                      </a:br>
                      <a:r>
                        <a:rPr lang="nl-NL" sz="1900" b="0" kern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(havo/vwo 3)</a:t>
                      </a:r>
                      <a:endParaRPr lang="nl-NL" sz="1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Om te verwijzen naar dingen, dieren, plaatsen</a:t>
                      </a:r>
                      <a:br>
                        <a:rPr lang="nl-NL" sz="1900" kern="1200" dirty="0">
                          <a:effectLst/>
                        </a:rPr>
                      </a:br>
                      <a:r>
                        <a:rPr lang="nl-NL" sz="1900" kern="1200" dirty="0">
                          <a:effectLst/>
                        </a:rPr>
                        <a:t>Na een voorzetsel (</a:t>
                      </a:r>
                      <a:r>
                        <a:rPr lang="nl-NL" sz="1900" kern="1200" dirty="0" err="1">
                          <a:effectLst/>
                        </a:rPr>
                        <a:t>with</a:t>
                      </a:r>
                      <a:r>
                        <a:rPr lang="nl-NL" sz="1900" kern="1200" dirty="0">
                          <a:effectLst/>
                        </a:rPr>
                        <a:t>, </a:t>
                      </a:r>
                      <a:r>
                        <a:rPr lang="nl-NL" sz="1900" kern="1200" dirty="0" err="1">
                          <a:effectLst/>
                        </a:rPr>
                        <a:t>to</a:t>
                      </a:r>
                      <a:r>
                        <a:rPr lang="nl-NL" sz="1900" kern="1200" dirty="0">
                          <a:effectLst/>
                        </a:rPr>
                        <a:t>, in…)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897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031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F4E823-C984-4D8F-AAF2-588FF4F86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Andere uitleg havo/vwo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AC66E0-4DBA-499E-8300-71DBA1D93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</a:t>
            </a:r>
            <a:r>
              <a:rPr lang="en-GB" b="1" dirty="0"/>
              <a:t>Who</a:t>
            </a:r>
            <a:r>
              <a:rPr lang="en-GB" dirty="0"/>
              <a:t>” </a:t>
            </a:r>
            <a:r>
              <a:rPr lang="en-GB" dirty="0" err="1"/>
              <a:t>gebruik</a:t>
            </a:r>
            <a:r>
              <a:rPr lang="en-GB" dirty="0"/>
              <a:t> je </a:t>
            </a:r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personen</a:t>
            </a:r>
            <a:r>
              <a:rPr lang="en-GB" dirty="0"/>
              <a:t>, </a:t>
            </a:r>
            <a:r>
              <a:rPr lang="en-GB" dirty="0" err="1"/>
              <a:t>tenzij</a:t>
            </a:r>
            <a:r>
              <a:rPr lang="en-GB" dirty="0"/>
              <a:t> het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een</a:t>
            </a:r>
            <a:r>
              <a:rPr lang="en-GB" dirty="0"/>
              <a:t> </a:t>
            </a:r>
            <a:r>
              <a:rPr lang="en-GB" dirty="0" err="1"/>
              <a:t>voorzetsel</a:t>
            </a:r>
            <a:r>
              <a:rPr lang="en-GB" dirty="0"/>
              <a:t> </a:t>
            </a:r>
            <a:r>
              <a:rPr lang="en-GB" dirty="0" err="1"/>
              <a:t>komt</a:t>
            </a:r>
            <a:r>
              <a:rPr lang="en-GB" dirty="0"/>
              <a:t>, want:</a:t>
            </a:r>
          </a:p>
          <a:p>
            <a:r>
              <a:rPr lang="en-GB" dirty="0"/>
              <a:t>Na </a:t>
            </a:r>
            <a:r>
              <a:rPr lang="en-GB" dirty="0" err="1"/>
              <a:t>een</a:t>
            </a:r>
            <a:r>
              <a:rPr lang="en-GB" dirty="0"/>
              <a:t> </a:t>
            </a:r>
            <a:r>
              <a:rPr lang="en-GB" dirty="0" err="1"/>
              <a:t>voorzetsel</a:t>
            </a:r>
            <a:r>
              <a:rPr lang="en-GB" dirty="0"/>
              <a:t> </a:t>
            </a:r>
            <a:r>
              <a:rPr lang="en-GB" dirty="0" err="1"/>
              <a:t>gebruik</a:t>
            </a:r>
            <a:r>
              <a:rPr lang="en-GB" dirty="0"/>
              <a:t> je “</a:t>
            </a:r>
            <a:r>
              <a:rPr lang="en-GB" b="1" dirty="0"/>
              <a:t>whom</a:t>
            </a:r>
            <a:r>
              <a:rPr lang="en-GB" dirty="0"/>
              <a:t>” </a:t>
            </a:r>
          </a:p>
          <a:p>
            <a:r>
              <a:rPr lang="en-GB" dirty="0"/>
              <a:t>“</a:t>
            </a:r>
            <a:r>
              <a:rPr lang="en-GB" b="1" dirty="0"/>
              <a:t>Which</a:t>
            </a:r>
            <a:r>
              <a:rPr lang="en-GB" dirty="0"/>
              <a:t>” </a:t>
            </a:r>
            <a:r>
              <a:rPr lang="en-GB" dirty="0" err="1"/>
              <a:t>gebruik</a:t>
            </a:r>
            <a:r>
              <a:rPr lang="en-GB" dirty="0"/>
              <a:t> je </a:t>
            </a:r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dieren</a:t>
            </a:r>
            <a:r>
              <a:rPr lang="en-GB" dirty="0"/>
              <a:t>, </a:t>
            </a:r>
            <a:r>
              <a:rPr lang="en-GB" dirty="0" err="1"/>
              <a:t>dingen</a:t>
            </a:r>
            <a:r>
              <a:rPr lang="en-GB" dirty="0"/>
              <a:t> of </a:t>
            </a:r>
            <a:r>
              <a:rPr lang="en-GB" dirty="0" err="1"/>
              <a:t>plaatsen</a:t>
            </a:r>
            <a:r>
              <a:rPr lang="en-GB" dirty="0"/>
              <a:t>, </a:t>
            </a:r>
            <a:r>
              <a:rPr lang="en-GB" dirty="0" err="1"/>
              <a:t>ook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een</a:t>
            </a:r>
            <a:r>
              <a:rPr lang="en-GB" dirty="0"/>
              <a:t> </a:t>
            </a:r>
            <a:r>
              <a:rPr lang="en-GB" dirty="0" err="1"/>
              <a:t>voorzetsel</a:t>
            </a:r>
            <a:endParaRPr lang="en-GB" dirty="0"/>
          </a:p>
          <a:p>
            <a:r>
              <a:rPr lang="en-GB" dirty="0"/>
              <a:t>“</a:t>
            </a:r>
            <a:r>
              <a:rPr lang="en-GB" b="1" dirty="0"/>
              <a:t>That</a:t>
            </a:r>
            <a:r>
              <a:rPr lang="en-GB" dirty="0"/>
              <a:t>” </a:t>
            </a:r>
            <a:r>
              <a:rPr lang="en-GB" dirty="0" err="1"/>
              <a:t>kan</a:t>
            </a:r>
            <a:r>
              <a:rPr lang="en-GB" dirty="0"/>
              <a:t> je in </a:t>
            </a:r>
            <a:r>
              <a:rPr lang="en-GB" dirty="0" err="1"/>
              <a:t>plaats</a:t>
            </a:r>
            <a:r>
              <a:rPr lang="en-GB" dirty="0"/>
              <a:t> van “who” of “which” </a:t>
            </a:r>
            <a:r>
              <a:rPr lang="en-GB" dirty="0" err="1"/>
              <a:t>gebruiken</a:t>
            </a:r>
            <a:r>
              <a:rPr lang="en-GB" dirty="0"/>
              <a:t>. MAAR LET OP:</a:t>
            </a:r>
          </a:p>
          <a:p>
            <a:pPr lvl="1"/>
            <a:r>
              <a:rPr lang="nl-NL" dirty="0"/>
              <a:t>Je kunt alleen </a:t>
            </a:r>
            <a:r>
              <a:rPr lang="nl-NL" i="1" dirty="0" err="1"/>
              <a:t>that</a:t>
            </a:r>
            <a:r>
              <a:rPr lang="nl-NL" dirty="0"/>
              <a:t> gebruiken als er geen komma voor in de zin staat.</a:t>
            </a:r>
            <a:endParaRPr lang="en-GB" dirty="0"/>
          </a:p>
          <a:p>
            <a:r>
              <a:rPr lang="en-GB" dirty="0"/>
              <a:t>“</a:t>
            </a:r>
            <a:r>
              <a:rPr lang="en-GB" b="1" dirty="0"/>
              <a:t>Whose</a:t>
            </a:r>
            <a:r>
              <a:rPr lang="en-GB" dirty="0"/>
              <a:t>” </a:t>
            </a:r>
            <a:r>
              <a:rPr lang="en-GB" dirty="0" err="1"/>
              <a:t>gebruik</a:t>
            </a:r>
            <a:r>
              <a:rPr lang="en-GB" dirty="0"/>
              <a:t> je </a:t>
            </a:r>
            <a:r>
              <a:rPr lang="en-GB" dirty="0" err="1"/>
              <a:t>wanneer</a:t>
            </a:r>
            <a:r>
              <a:rPr lang="en-GB" dirty="0"/>
              <a:t> je in het </a:t>
            </a:r>
            <a:r>
              <a:rPr lang="en-GB" dirty="0" err="1"/>
              <a:t>Nederlands</a:t>
            </a:r>
            <a:r>
              <a:rPr lang="en-GB" dirty="0"/>
              <a:t> </a:t>
            </a:r>
            <a:r>
              <a:rPr lang="en-GB" dirty="0" err="1"/>
              <a:t>zegt</a:t>
            </a:r>
            <a:r>
              <a:rPr lang="en-GB" dirty="0"/>
              <a:t> “van </a:t>
            </a:r>
            <a:r>
              <a:rPr lang="en-GB" dirty="0" err="1"/>
              <a:t>wie</a:t>
            </a:r>
            <a:r>
              <a:rPr lang="en-GB" dirty="0"/>
              <a:t>”, “</a:t>
            </a:r>
            <a:r>
              <a:rPr lang="en-GB" dirty="0" err="1"/>
              <a:t>waarvan</a:t>
            </a:r>
            <a:r>
              <a:rPr lang="en-GB" dirty="0"/>
              <a:t>” of “</a:t>
            </a:r>
            <a:r>
              <a:rPr lang="en-GB" dirty="0" err="1"/>
              <a:t>wiens</a:t>
            </a:r>
            <a:r>
              <a:rPr lang="en-GB" dirty="0"/>
              <a:t>/</a:t>
            </a:r>
            <a:r>
              <a:rPr lang="en-GB" dirty="0" err="1"/>
              <a:t>wie</a:t>
            </a:r>
            <a:r>
              <a:rPr lang="en-GB" dirty="0"/>
              <a:t>”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8900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414E4A-6ED7-44C3-9A2F-36CA54425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 met uitleg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4494B3-5DFE-413B-B879-2C6B08B50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>
                <a:hlinkClick r:id="rId2"/>
              </a:rPr>
              <a:t>https://www.youtube.com/watch?v=P38Qa1Wsw38</a:t>
            </a:r>
            <a:endParaRPr lang="nl-NL" dirty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/>
              <a:t>Sommige leerlingen vinden dit filmpje erg fijn!</a:t>
            </a:r>
          </a:p>
        </p:txBody>
      </p:sp>
    </p:spTree>
    <p:extLst>
      <p:ext uri="{BB962C8B-B14F-4D97-AF65-F5344CB8AC3E}">
        <p14:creationId xmlns:p14="http://schemas.microsoft.com/office/powerpoint/2010/main" val="3015045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B8240D3-DA9E-44B7-BA20-8952DAC1AB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983602"/>
            <a:ext cx="3168352" cy="2890913"/>
          </a:xfrm>
        </p:spPr>
      </p:pic>
      <p:sp>
        <p:nvSpPr>
          <p:cNvPr id="6" name="Tekstballon: rechthoek met afgeronde hoeken 5">
            <a:extLst>
              <a:ext uri="{FF2B5EF4-FFF2-40B4-BE49-F238E27FC236}">
                <a16:creationId xmlns:a16="http://schemas.microsoft.com/office/drawing/2014/main" id="{0C02297D-FF0A-4E98-AE7B-CE74444E77B5}"/>
              </a:ext>
            </a:extLst>
          </p:cNvPr>
          <p:cNvSpPr/>
          <p:nvPr/>
        </p:nvSpPr>
        <p:spPr>
          <a:xfrm>
            <a:off x="539552" y="2327418"/>
            <a:ext cx="3846804" cy="1656184"/>
          </a:xfrm>
          <a:prstGeom prst="wedgeRoundRectCallout">
            <a:avLst>
              <a:gd name="adj1" fmla="val -23774"/>
              <a:gd name="adj2" fmla="val -74105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000" dirty="0"/>
              <a:t>My </a:t>
            </a:r>
            <a:r>
              <a:rPr lang="nl-NL" sz="3000" dirty="0" err="1"/>
              <a:t>brother</a:t>
            </a:r>
            <a:r>
              <a:rPr lang="nl-NL" sz="3000" dirty="0"/>
              <a:t>, </a:t>
            </a:r>
            <a:r>
              <a:rPr lang="nl-NL" sz="3000" dirty="0" err="1"/>
              <a:t>who</a:t>
            </a:r>
            <a:r>
              <a:rPr lang="nl-NL" sz="3000" dirty="0"/>
              <a:t> is 28, </a:t>
            </a:r>
            <a:r>
              <a:rPr lang="nl-NL" sz="3000" dirty="0" err="1"/>
              <a:t>lives</a:t>
            </a:r>
            <a:r>
              <a:rPr lang="nl-NL" sz="3000" dirty="0"/>
              <a:t> in Rotterdam</a:t>
            </a:r>
          </a:p>
        </p:txBody>
      </p:sp>
      <p:sp>
        <p:nvSpPr>
          <p:cNvPr id="9" name="Tekstballon: rechthoek met afgeronde hoeken 8">
            <a:extLst>
              <a:ext uri="{FF2B5EF4-FFF2-40B4-BE49-F238E27FC236}">
                <a16:creationId xmlns:a16="http://schemas.microsoft.com/office/drawing/2014/main" id="{1A7BBEC4-A0F9-48B8-AE94-F472A56F8721}"/>
              </a:ext>
            </a:extLst>
          </p:cNvPr>
          <p:cNvSpPr/>
          <p:nvPr/>
        </p:nvSpPr>
        <p:spPr>
          <a:xfrm>
            <a:off x="4652267" y="908720"/>
            <a:ext cx="4520806" cy="1728192"/>
          </a:xfrm>
          <a:prstGeom prst="wedgeRoundRectCallout">
            <a:avLst>
              <a:gd name="adj1" fmla="val 18160"/>
              <a:gd name="adj2" fmla="val 101229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000" dirty="0"/>
              <a:t>I </a:t>
            </a:r>
            <a:r>
              <a:rPr lang="nl-NL" sz="3000" dirty="0" err="1"/>
              <a:t>forgot</a:t>
            </a:r>
            <a:r>
              <a:rPr lang="nl-NL" sz="3000" dirty="0"/>
              <a:t>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book</a:t>
            </a:r>
            <a:r>
              <a:rPr lang="nl-NL" sz="3000" dirty="0"/>
              <a:t> </a:t>
            </a:r>
            <a:r>
              <a:rPr lang="nl-NL" sz="3000" dirty="0" err="1"/>
              <a:t>that</a:t>
            </a:r>
            <a:r>
              <a:rPr lang="nl-NL" sz="3000" dirty="0"/>
              <a:t> we </a:t>
            </a:r>
            <a:r>
              <a:rPr lang="nl-NL" sz="3000" dirty="0" err="1"/>
              <a:t>need</a:t>
            </a:r>
            <a:r>
              <a:rPr lang="nl-NL" sz="3000" dirty="0"/>
              <a:t> </a:t>
            </a:r>
            <a:r>
              <a:rPr lang="nl-NL" sz="3000" dirty="0" err="1"/>
              <a:t>for</a:t>
            </a:r>
            <a:r>
              <a:rPr lang="nl-NL" sz="3000" dirty="0"/>
              <a:t> </a:t>
            </a:r>
            <a:r>
              <a:rPr lang="nl-NL" sz="3000" dirty="0" err="1"/>
              <a:t>this</a:t>
            </a:r>
            <a:r>
              <a:rPr lang="nl-NL" sz="3000" dirty="0"/>
              <a:t> class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BCB9274F-2114-4DC7-BA49-F3275DF092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933056"/>
            <a:ext cx="2286000" cy="2743200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0895ECF6-E91E-4D5A-AC83-E55F06C618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5196"/>
            <a:ext cx="4134836" cy="175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23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Relative</a:t>
            </a:r>
            <a:r>
              <a:rPr lang="nl-NL" dirty="0"/>
              <a:t> </a:t>
            </a:r>
            <a:r>
              <a:rPr lang="nl-NL" dirty="0" err="1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dirty="0"/>
              <a:t>Geeft </a:t>
            </a:r>
            <a:r>
              <a:rPr lang="nl-NL" sz="3000" u="sng" dirty="0"/>
              <a:t>extra informatie </a:t>
            </a:r>
            <a:r>
              <a:rPr lang="nl-NL" sz="3000" dirty="0"/>
              <a:t>over personen, dieren of dingen die al genoemd zijn in de zin.</a:t>
            </a:r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000" dirty="0"/>
              <a:t>The man, </a:t>
            </a:r>
            <a:r>
              <a:rPr lang="nl-NL" sz="3000" u="sng" dirty="0" err="1"/>
              <a:t>who</a:t>
            </a:r>
            <a:r>
              <a:rPr lang="nl-NL" sz="3000" u="sng" dirty="0"/>
              <a:t> </a:t>
            </a:r>
            <a:r>
              <a:rPr lang="nl-NL" sz="3000" u="sng" dirty="0" err="1"/>
              <a:t>ran</a:t>
            </a:r>
            <a:r>
              <a:rPr lang="nl-NL" sz="3000" u="sng" dirty="0"/>
              <a:t> way</a:t>
            </a:r>
            <a:r>
              <a:rPr lang="nl-NL" sz="3000" dirty="0"/>
              <a:t>, </a:t>
            </a:r>
            <a:r>
              <a:rPr lang="nl-NL" sz="3000" dirty="0" err="1"/>
              <a:t>forgot</a:t>
            </a:r>
            <a:r>
              <a:rPr lang="nl-NL" sz="3000" dirty="0"/>
              <a:t> his briefcase.</a:t>
            </a:r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200" i="1" dirty="0" err="1"/>
              <a:t>That</a:t>
            </a:r>
            <a:r>
              <a:rPr lang="nl-NL" sz="3200" i="1" dirty="0"/>
              <a:t> is </a:t>
            </a:r>
            <a:r>
              <a:rPr lang="nl-NL" sz="3200" i="1" dirty="0" err="1"/>
              <a:t>the</a:t>
            </a:r>
            <a:r>
              <a:rPr lang="nl-NL" sz="3200" i="1" dirty="0"/>
              <a:t> dog </a:t>
            </a:r>
            <a:r>
              <a:rPr lang="nl-NL" sz="3200" b="1" i="1" u="sng" dirty="0" err="1"/>
              <a:t>that</a:t>
            </a:r>
            <a:r>
              <a:rPr lang="nl-NL" sz="3200" i="1" u="sng" dirty="0"/>
              <a:t> bit me</a:t>
            </a:r>
            <a:r>
              <a:rPr lang="nl-NL" sz="3200" i="1" dirty="0"/>
              <a:t> !</a:t>
            </a:r>
          </a:p>
          <a:p>
            <a:pPr marL="0" indent="0">
              <a:buNone/>
            </a:pPr>
            <a:endParaRPr lang="nl-NL" sz="3000" dirty="0"/>
          </a:p>
        </p:txBody>
      </p:sp>
      <p:sp>
        <p:nvSpPr>
          <p:cNvPr id="4" name="Gekromde PIJL-OMLAAG 3"/>
          <p:cNvSpPr/>
          <p:nvPr/>
        </p:nvSpPr>
        <p:spPr>
          <a:xfrm rot="10800000">
            <a:off x="1115616" y="3717032"/>
            <a:ext cx="1656184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Gekromde PIJL-OMLAAG 18">
            <a:extLst>
              <a:ext uri="{FF2B5EF4-FFF2-40B4-BE49-F238E27FC236}">
                <a16:creationId xmlns:a16="http://schemas.microsoft.com/office/drawing/2014/main" id="{25A4F49B-B2A3-4D01-BB00-28D881790849}"/>
              </a:ext>
            </a:extLst>
          </p:cNvPr>
          <p:cNvSpPr/>
          <p:nvPr/>
        </p:nvSpPr>
        <p:spPr>
          <a:xfrm rot="10800000">
            <a:off x="2411760" y="5445224"/>
            <a:ext cx="1186194" cy="504056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56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nl-NL" dirty="0" err="1"/>
              <a:t>Relative</a:t>
            </a:r>
            <a:r>
              <a:rPr lang="nl-NL" dirty="0"/>
              <a:t> </a:t>
            </a:r>
            <a:r>
              <a:rPr lang="nl-NL" dirty="0" err="1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67539"/>
            <a:ext cx="7620000" cy="4800600"/>
          </a:xfrm>
        </p:spPr>
        <p:txBody>
          <a:bodyPr>
            <a:normAutofit/>
          </a:bodyPr>
          <a:lstStyle/>
          <a:p>
            <a:r>
              <a:rPr lang="nl-NL" sz="2000" b="1" dirty="0" err="1"/>
              <a:t>Who</a:t>
            </a:r>
            <a:r>
              <a:rPr lang="nl-NL" sz="2000" b="1" dirty="0"/>
              <a:t> - </a:t>
            </a:r>
            <a:r>
              <a:rPr lang="nl-NL" sz="2000" dirty="0"/>
              <a:t>Voor personen</a:t>
            </a:r>
            <a:br>
              <a:rPr lang="nl-NL" sz="2000" dirty="0"/>
            </a:br>
            <a:r>
              <a:rPr lang="nl-NL" sz="2000" dirty="0"/>
              <a:t>De extra informatie is niet zo belangrijk, je kunt het weglaten</a:t>
            </a:r>
          </a:p>
          <a:p>
            <a:pPr marL="114300" indent="0">
              <a:buNone/>
            </a:pPr>
            <a:r>
              <a:rPr lang="nl-NL" sz="2000" dirty="0"/>
              <a:t>    Er </a:t>
            </a:r>
            <a:r>
              <a:rPr lang="nl-NL" sz="2000" u="sng" dirty="0"/>
              <a:t>kan</a:t>
            </a:r>
            <a:r>
              <a:rPr lang="nl-NL" sz="2000" dirty="0"/>
              <a:t> een komma na het zelfstandig naamwoord staan</a:t>
            </a:r>
          </a:p>
          <a:p>
            <a:pPr marL="114300" indent="0">
              <a:buNone/>
            </a:pPr>
            <a:endParaRPr lang="nl-NL" sz="2000" dirty="0"/>
          </a:p>
          <a:p>
            <a:pPr marL="114300" indent="0">
              <a:buNone/>
            </a:pPr>
            <a:r>
              <a:rPr lang="nl-NL" sz="2000" dirty="0"/>
              <a:t>The boy, </a:t>
            </a:r>
            <a:r>
              <a:rPr lang="nl-NL" sz="2000" b="1" dirty="0" err="1"/>
              <a:t>who</a:t>
            </a:r>
            <a:r>
              <a:rPr lang="nl-NL" sz="2000" dirty="0"/>
              <a:t> is </a:t>
            </a:r>
            <a:r>
              <a:rPr lang="nl-NL" sz="2000" dirty="0" err="1"/>
              <a:t>my</a:t>
            </a:r>
            <a:r>
              <a:rPr lang="nl-NL" sz="2000" dirty="0"/>
              <a:t> </a:t>
            </a:r>
            <a:r>
              <a:rPr lang="nl-NL" sz="2000" dirty="0" err="1"/>
              <a:t>brother</a:t>
            </a:r>
            <a:r>
              <a:rPr lang="nl-NL" sz="2000" dirty="0"/>
              <a:t>, is </a:t>
            </a:r>
            <a:r>
              <a:rPr lang="nl-NL" sz="2000" dirty="0" err="1"/>
              <a:t>twelve</a:t>
            </a:r>
            <a:r>
              <a:rPr lang="nl-NL" sz="2000" dirty="0"/>
              <a:t> </a:t>
            </a:r>
            <a:r>
              <a:rPr lang="nl-NL" sz="2000" dirty="0" err="1"/>
              <a:t>years</a:t>
            </a:r>
            <a:r>
              <a:rPr lang="nl-NL" sz="2000" dirty="0"/>
              <a:t> </a:t>
            </a:r>
            <a:r>
              <a:rPr lang="nl-NL" sz="2000" dirty="0" err="1"/>
              <a:t>old</a:t>
            </a:r>
            <a:endParaRPr lang="nl-NL" sz="2000" dirty="0"/>
          </a:p>
          <a:p>
            <a:pPr marL="114300" indent="0">
              <a:buNone/>
            </a:pPr>
            <a:endParaRPr lang="nl-NL" sz="2000" dirty="0"/>
          </a:p>
          <a:p>
            <a:pPr marL="114300" indent="0">
              <a:buNone/>
            </a:pPr>
            <a:endParaRPr lang="nl-NL" sz="2000" dirty="0"/>
          </a:p>
          <a:p>
            <a:r>
              <a:rPr lang="nl-NL" sz="2000" b="1" dirty="0" err="1"/>
              <a:t>Which</a:t>
            </a:r>
            <a:br>
              <a:rPr lang="nl-NL" sz="2000" b="1" dirty="0"/>
            </a:br>
            <a:r>
              <a:rPr lang="nl-NL" sz="2000" dirty="0"/>
              <a:t>Voor dingen, dieren, plaatsen</a:t>
            </a:r>
            <a:br>
              <a:rPr lang="nl-NL" sz="2000" dirty="0"/>
            </a:br>
            <a:r>
              <a:rPr lang="nl-NL" sz="2000" dirty="0"/>
              <a:t>De extra informatie is niet zo belangrijk, je kunt het weglaten</a:t>
            </a:r>
            <a:br>
              <a:rPr lang="nl-NL" sz="2000" dirty="0"/>
            </a:br>
            <a:r>
              <a:rPr lang="nl-NL" sz="2000" dirty="0"/>
              <a:t>Er </a:t>
            </a:r>
            <a:r>
              <a:rPr lang="nl-NL" sz="2000" u="sng" dirty="0"/>
              <a:t>kan</a:t>
            </a:r>
            <a:r>
              <a:rPr lang="nl-NL" sz="2000" dirty="0"/>
              <a:t> een komma na het zelfstandig naamwoord staan</a:t>
            </a:r>
          </a:p>
          <a:p>
            <a:endParaRPr lang="nl-NL" sz="2000" b="1" dirty="0"/>
          </a:p>
          <a:p>
            <a:pPr marL="114300" indent="0">
              <a:buNone/>
            </a:pPr>
            <a:r>
              <a:rPr lang="nl-NL" sz="2000" dirty="0"/>
              <a:t>Dublin, </a:t>
            </a:r>
            <a:r>
              <a:rPr lang="nl-NL" sz="2000" b="1" dirty="0" err="1"/>
              <a:t>which</a:t>
            </a:r>
            <a:r>
              <a:rPr lang="nl-NL" sz="2000" dirty="0"/>
              <a:t> is a </a:t>
            </a:r>
            <a:r>
              <a:rPr lang="nl-NL" sz="2000" dirty="0" err="1"/>
              <a:t>great</a:t>
            </a:r>
            <a:r>
              <a:rPr lang="nl-NL" sz="2000" dirty="0"/>
              <a:t> </a:t>
            </a:r>
            <a:r>
              <a:rPr lang="nl-NL" sz="2000" dirty="0" err="1"/>
              <a:t>city</a:t>
            </a:r>
            <a:r>
              <a:rPr lang="nl-NL" sz="2000" dirty="0"/>
              <a:t>, is the </a:t>
            </a:r>
            <a:r>
              <a:rPr lang="nl-NL" sz="2000" dirty="0" err="1"/>
              <a:t>capital</a:t>
            </a:r>
            <a:r>
              <a:rPr lang="nl-NL" sz="2000" dirty="0"/>
              <a:t> </a:t>
            </a:r>
            <a:r>
              <a:rPr lang="nl-NL" sz="2000" dirty="0" err="1"/>
              <a:t>city</a:t>
            </a:r>
            <a:r>
              <a:rPr lang="nl-NL" sz="2000" dirty="0"/>
              <a:t> of Ireland</a:t>
            </a:r>
          </a:p>
        </p:txBody>
      </p:sp>
      <p:sp>
        <p:nvSpPr>
          <p:cNvPr id="4" name="Gekromde PIJL-OMLAAG 3"/>
          <p:cNvSpPr/>
          <p:nvPr/>
        </p:nvSpPr>
        <p:spPr>
          <a:xfrm rot="10800000">
            <a:off x="971600" y="3276362"/>
            <a:ext cx="79208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Gekromde PIJL-OMLAAG 4"/>
          <p:cNvSpPr/>
          <p:nvPr/>
        </p:nvSpPr>
        <p:spPr>
          <a:xfrm rot="10800000">
            <a:off x="971600" y="6052115"/>
            <a:ext cx="792088" cy="432048"/>
          </a:xfrm>
          <a:prstGeom prst="curved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93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Relative</a:t>
            </a:r>
            <a:r>
              <a:rPr lang="nl-NL" dirty="0"/>
              <a:t> </a:t>
            </a:r>
            <a:r>
              <a:rPr lang="nl-NL" dirty="0" err="1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/>
              <a:t>That</a:t>
            </a:r>
            <a:br>
              <a:rPr lang="nl-NL" b="1" dirty="0"/>
            </a:br>
            <a:r>
              <a:rPr lang="nl-NL" dirty="0"/>
              <a:t>Voor personen, dingen, dieren, plaatsen.</a:t>
            </a:r>
            <a:br>
              <a:rPr lang="nl-NL" dirty="0"/>
            </a:br>
            <a:r>
              <a:rPr lang="nl-NL" dirty="0"/>
              <a:t>De extra informatie is </a:t>
            </a:r>
            <a:r>
              <a:rPr lang="nl-NL" b="1" dirty="0"/>
              <a:t>super belangrijk</a:t>
            </a:r>
            <a:r>
              <a:rPr lang="nl-NL" dirty="0"/>
              <a:t> , je kunt het niet weglaten.</a:t>
            </a:r>
            <a:br>
              <a:rPr lang="nl-NL" dirty="0"/>
            </a:br>
            <a:r>
              <a:rPr lang="nl-NL" b="1" dirty="0"/>
              <a:t>Na een komma gebruik je nooit </a:t>
            </a:r>
            <a:r>
              <a:rPr lang="nl-NL" b="1" dirty="0" err="1"/>
              <a:t>that</a:t>
            </a:r>
            <a:r>
              <a:rPr lang="nl-NL" b="1" dirty="0"/>
              <a:t>.</a:t>
            </a:r>
            <a:br>
              <a:rPr lang="nl-NL" b="1" dirty="0"/>
            </a:br>
            <a:endParaRPr lang="nl-NL" b="1" dirty="0"/>
          </a:p>
          <a:p>
            <a:pPr marL="114300" indent="0">
              <a:buNone/>
            </a:pPr>
            <a:r>
              <a:rPr lang="nl-NL" dirty="0" err="1"/>
              <a:t>Dogs</a:t>
            </a:r>
            <a:r>
              <a:rPr lang="nl-NL" dirty="0"/>
              <a:t> </a:t>
            </a:r>
            <a:r>
              <a:rPr lang="nl-NL" b="1" dirty="0" err="1"/>
              <a:t>that</a:t>
            </a:r>
            <a:r>
              <a:rPr lang="nl-NL" dirty="0"/>
              <a:t> </a:t>
            </a:r>
            <a:r>
              <a:rPr lang="nl-NL" dirty="0" err="1"/>
              <a:t>were</a:t>
            </a:r>
            <a:r>
              <a:rPr lang="nl-NL" dirty="0"/>
              <a:t> born </a:t>
            </a:r>
            <a:r>
              <a:rPr lang="nl-NL" dirty="0" err="1"/>
              <a:t>after</a:t>
            </a:r>
            <a:r>
              <a:rPr lang="nl-NL" dirty="0"/>
              <a:t> 2012 must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registered</a:t>
            </a:r>
            <a:r>
              <a:rPr lang="nl-NL" dirty="0"/>
              <a:t>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/>
              <a:t>		</a:t>
            </a:r>
            <a:r>
              <a:rPr lang="nl-NL" i="1" dirty="0"/>
              <a:t>Als je de extra informatie weglaat zouden alle </a:t>
            </a:r>
            <a:br>
              <a:rPr lang="nl-NL" i="1" dirty="0"/>
            </a:br>
            <a:r>
              <a:rPr lang="nl-NL" i="1" dirty="0"/>
              <a:t>                           honden geregistreerd moeten worden.</a:t>
            </a:r>
            <a:endParaRPr lang="nl-NL" dirty="0"/>
          </a:p>
        </p:txBody>
      </p:sp>
      <p:sp>
        <p:nvSpPr>
          <p:cNvPr id="4" name="Gekromde PIJL-OMLAAG 3"/>
          <p:cNvSpPr/>
          <p:nvPr/>
        </p:nvSpPr>
        <p:spPr>
          <a:xfrm rot="10800000">
            <a:off x="827584" y="4149080"/>
            <a:ext cx="79208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69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Relative</a:t>
            </a:r>
            <a:r>
              <a:rPr lang="nl-NL" dirty="0"/>
              <a:t> </a:t>
            </a:r>
            <a:r>
              <a:rPr lang="nl-NL" dirty="0" err="1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/>
              <a:t>Whom</a:t>
            </a:r>
            <a:br>
              <a:rPr lang="nl-NL" b="1" dirty="0"/>
            </a:br>
            <a:r>
              <a:rPr lang="nl-NL" dirty="0"/>
              <a:t>Voor personen</a:t>
            </a:r>
            <a:br>
              <a:rPr lang="nl-NL" dirty="0"/>
            </a:br>
            <a:r>
              <a:rPr lang="nl-NL" dirty="0"/>
              <a:t>Gebruik je na een voorzetsel (</a:t>
            </a:r>
            <a:r>
              <a:rPr lang="nl-NL" dirty="0" err="1"/>
              <a:t>with</a:t>
            </a:r>
            <a:r>
              <a:rPr lang="nl-NL" dirty="0"/>
              <a:t>, in, on, at, …)</a:t>
            </a:r>
            <a:br>
              <a:rPr lang="nl-NL" dirty="0"/>
            </a:br>
            <a:br>
              <a:rPr lang="nl-NL" dirty="0"/>
            </a:br>
            <a:r>
              <a:rPr lang="nl-NL" dirty="0"/>
              <a:t>The </a:t>
            </a:r>
            <a:r>
              <a:rPr lang="nl-NL" dirty="0" err="1"/>
              <a:t>police</a:t>
            </a:r>
            <a:r>
              <a:rPr lang="nl-NL" dirty="0"/>
              <a:t> </a:t>
            </a:r>
            <a:r>
              <a:rPr lang="nl-NL" dirty="0" err="1"/>
              <a:t>officer</a:t>
            </a:r>
            <a:r>
              <a:rPr lang="nl-NL" dirty="0"/>
              <a:t> </a:t>
            </a:r>
            <a:r>
              <a:rPr lang="nl-NL" u="sng" dirty="0" err="1"/>
              <a:t>with</a:t>
            </a:r>
            <a:r>
              <a:rPr lang="nl-NL" dirty="0"/>
              <a:t> </a:t>
            </a:r>
            <a:r>
              <a:rPr lang="nl-NL" b="1" dirty="0" err="1"/>
              <a:t>whom</a:t>
            </a:r>
            <a:r>
              <a:rPr lang="nl-NL" b="1" dirty="0"/>
              <a:t> </a:t>
            </a:r>
            <a:r>
              <a:rPr lang="nl-NL" dirty="0"/>
              <a:t> I </a:t>
            </a:r>
            <a:r>
              <a:rPr lang="nl-NL" dirty="0" err="1"/>
              <a:t>spoke</a:t>
            </a:r>
            <a:r>
              <a:rPr lang="nl-NL" dirty="0"/>
              <a:t> </a:t>
            </a:r>
            <a:r>
              <a:rPr lang="nl-NL" dirty="0" err="1"/>
              <a:t>yesterday</a:t>
            </a:r>
            <a:r>
              <a:rPr lang="nl-NL" dirty="0"/>
              <a:t>, was </a:t>
            </a:r>
            <a:r>
              <a:rPr lang="nl-NL" dirty="0" err="1"/>
              <a:t>very</a:t>
            </a:r>
            <a:r>
              <a:rPr lang="nl-NL" dirty="0"/>
              <a:t> </a:t>
            </a:r>
            <a:r>
              <a:rPr lang="nl-NL" dirty="0" err="1"/>
              <a:t>friendly</a:t>
            </a:r>
            <a:endParaRPr lang="nl-NL" dirty="0"/>
          </a:p>
          <a:p>
            <a:endParaRPr lang="nl-NL" b="1" dirty="0"/>
          </a:p>
          <a:p>
            <a:r>
              <a:rPr lang="nl-NL" b="1" dirty="0" err="1"/>
              <a:t>Which</a:t>
            </a:r>
            <a:br>
              <a:rPr lang="nl-NL" b="1" dirty="0"/>
            </a:br>
            <a:r>
              <a:rPr lang="nl-NL" dirty="0"/>
              <a:t>Voor dingen, dieren, plaatsen</a:t>
            </a:r>
            <a:br>
              <a:rPr lang="nl-NL" dirty="0"/>
            </a:br>
            <a:r>
              <a:rPr lang="nl-NL" dirty="0"/>
              <a:t>Gebruik je na een voorzetsel (</a:t>
            </a:r>
            <a:r>
              <a:rPr lang="nl-NL" dirty="0" err="1"/>
              <a:t>with</a:t>
            </a:r>
            <a:r>
              <a:rPr lang="nl-NL" dirty="0"/>
              <a:t>, in, on, at, …)</a:t>
            </a:r>
            <a:br>
              <a:rPr lang="nl-NL" dirty="0"/>
            </a:br>
            <a:br>
              <a:rPr lang="nl-NL" dirty="0"/>
            </a:br>
            <a:r>
              <a:rPr lang="nl-NL" dirty="0"/>
              <a:t>The movie </a:t>
            </a:r>
            <a:r>
              <a:rPr lang="nl-NL" u="sng" dirty="0"/>
              <a:t>in</a:t>
            </a:r>
            <a:r>
              <a:rPr lang="nl-NL" dirty="0"/>
              <a:t> </a:t>
            </a:r>
            <a:r>
              <a:rPr lang="nl-NL" b="1" dirty="0" err="1"/>
              <a:t>which</a:t>
            </a:r>
            <a:r>
              <a:rPr lang="nl-NL" b="1" dirty="0"/>
              <a:t> </a:t>
            </a:r>
            <a:r>
              <a:rPr lang="nl-NL" dirty="0"/>
              <a:t>he </a:t>
            </a:r>
            <a:r>
              <a:rPr lang="nl-NL" dirty="0" err="1"/>
              <a:t>played</a:t>
            </a:r>
            <a:r>
              <a:rPr lang="nl-NL" dirty="0"/>
              <a:t> the </a:t>
            </a:r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character</a:t>
            </a:r>
            <a:r>
              <a:rPr lang="nl-NL" dirty="0"/>
              <a:t>, was a </a:t>
            </a:r>
            <a:r>
              <a:rPr lang="nl-NL" dirty="0" err="1"/>
              <a:t>huge</a:t>
            </a:r>
            <a:r>
              <a:rPr lang="nl-NL" dirty="0"/>
              <a:t> succes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62448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Relative</a:t>
            </a:r>
            <a:r>
              <a:rPr lang="nl-NL" dirty="0"/>
              <a:t> </a:t>
            </a:r>
            <a:r>
              <a:rPr lang="nl-NL" dirty="0" err="1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/>
              <a:t>Whose</a:t>
            </a:r>
            <a:endParaRPr lang="nl-NL" b="1" dirty="0"/>
          </a:p>
          <a:p>
            <a:pPr marL="114300" indent="0">
              <a:buNone/>
            </a:pPr>
            <a:r>
              <a:rPr lang="nl-NL" dirty="0"/>
              <a:t>   Voor personen</a:t>
            </a:r>
            <a:br>
              <a:rPr lang="nl-NL" dirty="0"/>
            </a:br>
            <a:r>
              <a:rPr lang="nl-NL" dirty="0"/>
              <a:t>   Staat voor een zelfstandig naamwoord</a:t>
            </a:r>
            <a:br>
              <a:rPr lang="nl-NL" dirty="0"/>
            </a:br>
            <a:r>
              <a:rPr lang="nl-NL" dirty="0"/>
              <a:t>   Van wie, wiens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/>
              <a:t>Gemma, </a:t>
            </a:r>
            <a:r>
              <a:rPr lang="nl-NL" b="1" dirty="0" err="1"/>
              <a:t>whose</a:t>
            </a:r>
            <a:r>
              <a:rPr lang="nl-NL" b="1" dirty="0"/>
              <a:t> </a:t>
            </a:r>
            <a:r>
              <a:rPr lang="nl-NL" dirty="0"/>
              <a:t>sister </a:t>
            </a:r>
            <a:r>
              <a:rPr lang="nl-NL" dirty="0" err="1"/>
              <a:t>works</a:t>
            </a:r>
            <a:r>
              <a:rPr lang="nl-NL" dirty="0"/>
              <a:t> at the cinema, had </a:t>
            </a:r>
            <a:r>
              <a:rPr lang="nl-NL" dirty="0" err="1"/>
              <a:t>brown</a:t>
            </a:r>
            <a:r>
              <a:rPr lang="nl-NL" dirty="0"/>
              <a:t> hair.</a:t>
            </a:r>
          </a:p>
        </p:txBody>
      </p:sp>
      <p:sp>
        <p:nvSpPr>
          <p:cNvPr id="4" name="Gekromde PIJL-OMLAAG 3"/>
          <p:cNvSpPr/>
          <p:nvPr/>
        </p:nvSpPr>
        <p:spPr>
          <a:xfrm rot="10800000">
            <a:off x="1259632" y="3983348"/>
            <a:ext cx="79208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54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90066"/>
          </a:xfrm>
        </p:spPr>
        <p:txBody>
          <a:bodyPr/>
          <a:lstStyle/>
          <a:p>
            <a:r>
              <a:rPr lang="nl-NL" sz="4000" dirty="0" err="1"/>
              <a:t>Relative</a:t>
            </a:r>
            <a:r>
              <a:rPr lang="nl-NL" sz="4000" dirty="0"/>
              <a:t> </a:t>
            </a:r>
            <a:r>
              <a:rPr lang="nl-NL" sz="4000" dirty="0" err="1"/>
              <a:t>pronouns</a:t>
            </a:r>
            <a:r>
              <a:rPr lang="nl-NL" sz="4000" dirty="0"/>
              <a:t> </a:t>
            </a:r>
            <a:r>
              <a:rPr lang="nl-NL" sz="3000" dirty="0"/>
              <a:t>– onderbouw + mavo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F46FC114-8C89-4815-806B-7463F7A926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285083"/>
              </p:ext>
            </p:extLst>
          </p:nvPr>
        </p:nvGraphicFramePr>
        <p:xfrm>
          <a:off x="467544" y="908721"/>
          <a:ext cx="7560840" cy="4338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5811">
                  <a:extLst>
                    <a:ext uri="{9D8B030D-6E8A-4147-A177-3AD203B41FA5}">
                      <a16:colId xmlns:a16="http://schemas.microsoft.com/office/drawing/2014/main" val="3410610708"/>
                    </a:ext>
                  </a:extLst>
                </a:gridCol>
                <a:gridCol w="5065029">
                  <a:extLst>
                    <a:ext uri="{9D8B030D-6E8A-4147-A177-3AD203B41FA5}">
                      <a16:colId xmlns:a16="http://schemas.microsoft.com/office/drawing/2014/main" val="460446155"/>
                    </a:ext>
                  </a:extLst>
                </a:gridCol>
              </a:tblGrid>
              <a:tr h="3826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nl-NL" sz="1900" dirty="0" err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Relative</a:t>
                      </a:r>
                      <a:r>
                        <a:rPr lang="nl-NL" sz="19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900" dirty="0" err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pronoun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900" dirty="0">
                          <a:effectLst/>
                        </a:rPr>
                        <a:t>Gebruik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743946"/>
                  </a:ext>
                </a:extLst>
              </a:tr>
              <a:tr h="9834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1" kern="1200">
                          <a:effectLst/>
                        </a:rPr>
                        <a:t>Who</a:t>
                      </a:r>
                      <a:endParaRPr lang="nl-NL" sz="19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Om te verwijzen naar mensen.</a:t>
                      </a:r>
                      <a:br>
                        <a:rPr lang="nl-NL" sz="1900" kern="1200" dirty="0">
                          <a:effectLst/>
                        </a:rPr>
                      </a:br>
                      <a:r>
                        <a:rPr lang="nl-NL" sz="1900" kern="1200" dirty="0">
                          <a:effectLst/>
                        </a:rPr>
                        <a:t>Er kan een komma staan.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502408"/>
                  </a:ext>
                </a:extLst>
              </a:tr>
              <a:tr h="9834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1" kern="1200" dirty="0" err="1">
                          <a:effectLst/>
                        </a:rPr>
                        <a:t>Which</a:t>
                      </a:r>
                      <a:endParaRPr lang="nl-NL" sz="1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Om te verwijzen naar dingen, dieren, plaatsen.</a:t>
                      </a:r>
                      <a:br>
                        <a:rPr lang="nl-NL" sz="1900" kern="1200" dirty="0">
                          <a:effectLst/>
                        </a:rPr>
                      </a:br>
                      <a:r>
                        <a:rPr lang="nl-NL" sz="1900" kern="1200" dirty="0">
                          <a:effectLst/>
                        </a:rPr>
                        <a:t>Er kan een komma staan.</a:t>
                      </a:r>
                      <a:endParaRPr lang="nl-NL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200188"/>
                  </a:ext>
                </a:extLst>
              </a:tr>
              <a:tr h="9834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1" kern="1200" dirty="0" err="1">
                          <a:effectLst/>
                        </a:rPr>
                        <a:t>That</a:t>
                      </a:r>
                      <a:endParaRPr lang="nl-NL" sz="1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i.p.v. </a:t>
                      </a:r>
                      <a:r>
                        <a:rPr lang="nl-NL" sz="1900" kern="1200" dirty="0" err="1">
                          <a:effectLst/>
                        </a:rPr>
                        <a:t>which</a:t>
                      </a:r>
                      <a:r>
                        <a:rPr lang="nl-NL" sz="1900" kern="1200" dirty="0">
                          <a:effectLst/>
                        </a:rPr>
                        <a:t>/</a:t>
                      </a:r>
                      <a:r>
                        <a:rPr lang="nl-NL" sz="1900" kern="1200" dirty="0" err="1">
                          <a:effectLst/>
                        </a:rPr>
                        <a:t>who</a:t>
                      </a:r>
                      <a:r>
                        <a:rPr lang="nl-NL" sz="1900" kern="1200" dirty="0">
                          <a:effectLst/>
                        </a:rPr>
                        <a:t> </a:t>
                      </a:r>
                      <a:br>
                        <a:rPr lang="nl-NL" sz="1900" kern="1200" dirty="0">
                          <a:effectLst/>
                        </a:rPr>
                      </a:br>
                      <a:r>
                        <a:rPr lang="nl-NL" sz="1900" kern="1200" dirty="0">
                          <a:effectLst/>
                        </a:rPr>
                        <a:t>Er mag geen komma voor staan.</a:t>
                      </a:r>
                      <a:endParaRPr lang="nl-NL" sz="19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0338064"/>
                  </a:ext>
                </a:extLst>
              </a:tr>
              <a:tr h="9834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b="1" kern="1200" dirty="0" err="1">
                          <a:effectLst/>
                        </a:rPr>
                        <a:t>Whose</a:t>
                      </a:r>
                      <a:endParaRPr lang="nl-NL" sz="1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kern="1200" dirty="0">
                          <a:effectLst/>
                        </a:rPr>
                        <a:t>Wiens, van wie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900" u="sng" kern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Vóór</a:t>
                      </a:r>
                      <a:r>
                        <a:rPr lang="nl-NL" sz="1900" u="none" kern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een zelfstandig naamwoord</a:t>
                      </a:r>
                      <a:endParaRPr lang="nl-NL" sz="19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9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733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F4E823-C984-4D8F-AAF2-588FF4F86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500" dirty="0"/>
              <a:t>Andere uitleg onderbouw + mavo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AC66E0-4DBA-499E-8300-71DBA1D93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</a:t>
            </a:r>
            <a:r>
              <a:rPr lang="en-GB" b="1" dirty="0"/>
              <a:t>Who</a:t>
            </a:r>
            <a:r>
              <a:rPr lang="en-GB" dirty="0"/>
              <a:t>” </a:t>
            </a:r>
            <a:r>
              <a:rPr lang="en-GB" dirty="0" err="1"/>
              <a:t>gebruik</a:t>
            </a:r>
            <a:r>
              <a:rPr lang="en-GB" dirty="0"/>
              <a:t> je </a:t>
            </a:r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personen</a:t>
            </a:r>
            <a:endParaRPr lang="en-GB" dirty="0"/>
          </a:p>
          <a:p>
            <a:r>
              <a:rPr lang="en-GB" dirty="0"/>
              <a:t>“</a:t>
            </a:r>
            <a:r>
              <a:rPr lang="en-GB" b="1" dirty="0"/>
              <a:t>Which</a:t>
            </a:r>
            <a:r>
              <a:rPr lang="en-GB" dirty="0"/>
              <a:t>” </a:t>
            </a:r>
            <a:r>
              <a:rPr lang="en-GB" dirty="0" err="1"/>
              <a:t>gebruik</a:t>
            </a:r>
            <a:r>
              <a:rPr lang="en-GB" dirty="0"/>
              <a:t> je </a:t>
            </a:r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dieren</a:t>
            </a:r>
            <a:r>
              <a:rPr lang="en-GB" dirty="0"/>
              <a:t>, </a:t>
            </a:r>
            <a:r>
              <a:rPr lang="en-GB" dirty="0" err="1"/>
              <a:t>dingen</a:t>
            </a:r>
            <a:r>
              <a:rPr lang="en-GB" dirty="0"/>
              <a:t> of </a:t>
            </a:r>
            <a:r>
              <a:rPr lang="en-GB" dirty="0" err="1"/>
              <a:t>plaatsen</a:t>
            </a:r>
            <a:endParaRPr lang="en-GB" dirty="0"/>
          </a:p>
          <a:p>
            <a:r>
              <a:rPr lang="en-GB" dirty="0"/>
              <a:t>“</a:t>
            </a:r>
            <a:r>
              <a:rPr lang="en-GB" b="1" dirty="0"/>
              <a:t>That</a:t>
            </a:r>
            <a:r>
              <a:rPr lang="en-GB" dirty="0"/>
              <a:t>” </a:t>
            </a:r>
            <a:r>
              <a:rPr lang="en-GB" dirty="0" err="1"/>
              <a:t>kan</a:t>
            </a:r>
            <a:r>
              <a:rPr lang="en-GB" dirty="0"/>
              <a:t> je in </a:t>
            </a:r>
            <a:r>
              <a:rPr lang="en-GB" dirty="0" err="1"/>
              <a:t>plaats</a:t>
            </a:r>
            <a:r>
              <a:rPr lang="en-GB" dirty="0"/>
              <a:t> van “who” of “which” </a:t>
            </a:r>
            <a:r>
              <a:rPr lang="en-GB" dirty="0" err="1"/>
              <a:t>gebruiken</a:t>
            </a:r>
            <a:r>
              <a:rPr lang="en-GB" dirty="0"/>
              <a:t>. MAAR LET OP:</a:t>
            </a:r>
          </a:p>
          <a:p>
            <a:pPr lvl="1"/>
            <a:r>
              <a:rPr lang="nl-NL" dirty="0"/>
              <a:t>Je kunt alleen </a:t>
            </a:r>
            <a:r>
              <a:rPr lang="nl-NL" i="1" dirty="0" err="1"/>
              <a:t>that</a:t>
            </a:r>
            <a:r>
              <a:rPr lang="nl-NL" dirty="0"/>
              <a:t> gebruiken als er geen komma voor in de zin staat.</a:t>
            </a:r>
            <a:endParaRPr lang="en-GB" dirty="0"/>
          </a:p>
          <a:p>
            <a:r>
              <a:rPr lang="en-GB" dirty="0"/>
              <a:t>“</a:t>
            </a:r>
            <a:r>
              <a:rPr lang="en-GB" b="1" dirty="0"/>
              <a:t>Whose</a:t>
            </a:r>
            <a:r>
              <a:rPr lang="en-GB" dirty="0"/>
              <a:t>” </a:t>
            </a:r>
            <a:r>
              <a:rPr lang="en-GB" dirty="0" err="1"/>
              <a:t>gebruik</a:t>
            </a:r>
            <a:r>
              <a:rPr lang="en-GB" dirty="0"/>
              <a:t> je </a:t>
            </a:r>
            <a:r>
              <a:rPr lang="en-GB" dirty="0" err="1"/>
              <a:t>wanneer</a:t>
            </a:r>
            <a:r>
              <a:rPr lang="en-GB" dirty="0"/>
              <a:t> je in het </a:t>
            </a:r>
            <a:r>
              <a:rPr lang="en-GB" dirty="0" err="1"/>
              <a:t>Nederlands</a:t>
            </a:r>
            <a:r>
              <a:rPr lang="en-GB" dirty="0"/>
              <a:t> </a:t>
            </a:r>
            <a:r>
              <a:rPr lang="en-GB" dirty="0" err="1"/>
              <a:t>zegt</a:t>
            </a:r>
            <a:r>
              <a:rPr lang="en-GB" dirty="0"/>
              <a:t> “van </a:t>
            </a:r>
            <a:r>
              <a:rPr lang="en-GB" dirty="0" err="1"/>
              <a:t>wie</a:t>
            </a:r>
            <a:r>
              <a:rPr lang="en-GB" dirty="0"/>
              <a:t>”, “</a:t>
            </a:r>
            <a:r>
              <a:rPr lang="en-GB" dirty="0" err="1"/>
              <a:t>waarvan</a:t>
            </a:r>
            <a:r>
              <a:rPr lang="en-GB" dirty="0"/>
              <a:t>” of “</a:t>
            </a:r>
            <a:r>
              <a:rPr lang="en-GB" dirty="0" err="1"/>
              <a:t>wiens</a:t>
            </a:r>
            <a:r>
              <a:rPr lang="en-GB" dirty="0"/>
              <a:t>/</a:t>
            </a:r>
            <a:r>
              <a:rPr lang="en-GB" dirty="0" err="1"/>
              <a:t>wie</a:t>
            </a:r>
            <a:r>
              <a:rPr lang="en-GB" dirty="0"/>
              <a:t>”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39042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198</TotalTime>
  <Words>725</Words>
  <Application>Microsoft Office PowerPoint</Application>
  <PresentationFormat>Diavoorstelling (4:3)</PresentationFormat>
  <Paragraphs>82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Cambria</vt:lpstr>
      <vt:lpstr>Aangrenzend</vt:lpstr>
      <vt:lpstr>Relative pronouns</vt:lpstr>
      <vt:lpstr>PowerPoint-presentatie</vt:lpstr>
      <vt:lpstr>Relative pronouns</vt:lpstr>
      <vt:lpstr>Relative pronouns</vt:lpstr>
      <vt:lpstr>Relative pronouns</vt:lpstr>
      <vt:lpstr>Relative pronouns</vt:lpstr>
      <vt:lpstr>Relative pronouns</vt:lpstr>
      <vt:lpstr>Relative pronouns – onderbouw + mavo</vt:lpstr>
      <vt:lpstr>Andere uitleg onderbouw + mavo </vt:lpstr>
      <vt:lpstr>Relative pronouns – havo vwo 3</vt:lpstr>
      <vt:lpstr>Andere uitleg havo/vwo 3</vt:lpstr>
      <vt:lpstr>Filmpje met uitleg</vt:lpstr>
    </vt:vector>
  </TitlesOfParts>
  <Company>Comenius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Relative pronouns</dc:title>
  <dc:creator>Schot, R.L.J.</dc:creator>
  <cp:lastModifiedBy>Schot, R.L.J.</cp:lastModifiedBy>
  <cp:revision>3</cp:revision>
  <dcterms:created xsi:type="dcterms:W3CDTF">2019-01-08T10:30:02Z</dcterms:created>
  <dcterms:modified xsi:type="dcterms:W3CDTF">2022-11-09T09:33:07Z</dcterms:modified>
</cp:coreProperties>
</file>