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C92FDF-F2CD-4BAD-8B57-79B4F69ED0E2}" v="60" dt="2020-11-30T10:52:34.5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4048DF17-390F-4B30-A317-448493CC7DE4}"/>
    <pc:docChg chg="undo custSel mod addSld delSld modSld">
      <pc:chgData name="Schot, R.L.J." userId="809a0d5f-f967-4cd2-9a01-7625662a00b2" providerId="ADAL" clId="{4048DF17-390F-4B30-A317-448493CC7DE4}" dt="2020-06-02T07:31:09.621" v="1193" actId="255"/>
      <pc:docMkLst>
        <pc:docMk/>
      </pc:docMkLst>
      <pc:sldChg chg="addSp modSp add mod setBg">
        <pc:chgData name="Schot, R.L.J." userId="809a0d5f-f967-4cd2-9a01-7625662a00b2" providerId="ADAL" clId="{4048DF17-390F-4B30-A317-448493CC7DE4}" dt="2020-06-02T07:19:05.587" v="238" actId="20577"/>
        <pc:sldMkLst>
          <pc:docMk/>
          <pc:sldMk cId="2681924328" sldId="256"/>
        </pc:sldMkLst>
        <pc:spChg chg="mod">
          <ac:chgData name="Schot, R.L.J." userId="809a0d5f-f967-4cd2-9a01-7625662a00b2" providerId="ADAL" clId="{4048DF17-390F-4B30-A317-448493CC7DE4}" dt="2020-06-02T07:19:05.587" v="238" actId="20577"/>
          <ac:spMkLst>
            <pc:docMk/>
            <pc:sldMk cId="2681924328" sldId="256"/>
            <ac:spMk id="2" creationId="{C20E152F-2DFF-45E1-97EB-B7BE4BC3E517}"/>
          </ac:spMkLst>
        </pc:spChg>
        <pc:spChg chg="mod">
          <ac:chgData name="Schot, R.L.J." userId="809a0d5f-f967-4cd2-9a01-7625662a00b2" providerId="ADAL" clId="{4048DF17-390F-4B30-A317-448493CC7DE4}" dt="2020-06-02T07:16:52.430" v="54" actId="26606"/>
          <ac:spMkLst>
            <pc:docMk/>
            <pc:sldMk cId="2681924328" sldId="256"/>
            <ac:spMk id="3" creationId="{6E0D704B-9BA5-43AD-9F9D-C5B72B460A72}"/>
          </ac:spMkLst>
        </pc:spChg>
        <pc:spChg chg="add">
          <ac:chgData name="Schot, R.L.J." userId="809a0d5f-f967-4cd2-9a01-7625662a00b2" providerId="ADAL" clId="{4048DF17-390F-4B30-A317-448493CC7DE4}" dt="2020-06-02T07:16:52.430" v="54" actId="26606"/>
          <ac:spMkLst>
            <pc:docMk/>
            <pc:sldMk cId="2681924328" sldId="256"/>
            <ac:spMk id="10" creationId="{7905BA41-EE6E-4F80-8636-447F22DD729A}"/>
          </ac:spMkLst>
        </pc:spChg>
        <pc:spChg chg="add">
          <ac:chgData name="Schot, R.L.J." userId="809a0d5f-f967-4cd2-9a01-7625662a00b2" providerId="ADAL" clId="{4048DF17-390F-4B30-A317-448493CC7DE4}" dt="2020-06-02T07:16:52.430" v="54" actId="26606"/>
          <ac:spMkLst>
            <pc:docMk/>
            <pc:sldMk cId="2681924328" sldId="256"/>
            <ac:spMk id="12" creationId="{CD7549B2-EE05-4558-8C64-AC46755F2B25}"/>
          </ac:spMkLst>
        </pc:spChg>
        <pc:picChg chg="add">
          <ac:chgData name="Schot, R.L.J." userId="809a0d5f-f967-4cd2-9a01-7625662a00b2" providerId="ADAL" clId="{4048DF17-390F-4B30-A317-448493CC7DE4}" dt="2020-06-02T07:16:52.430" v="54" actId="26606"/>
          <ac:picMkLst>
            <pc:docMk/>
            <pc:sldMk cId="2681924328" sldId="256"/>
            <ac:picMk id="7" creationId="{7DB39C2E-CC3A-4699-87BC-6940551ABA04}"/>
          </ac:picMkLst>
        </pc:picChg>
      </pc:sldChg>
      <pc:sldChg chg="addSp modSp add mod setBg">
        <pc:chgData name="Schot, R.L.J." userId="809a0d5f-f967-4cd2-9a01-7625662a00b2" providerId="ADAL" clId="{4048DF17-390F-4B30-A317-448493CC7DE4}" dt="2020-06-02T07:19:12.171" v="248" actId="20577"/>
        <pc:sldMkLst>
          <pc:docMk/>
          <pc:sldMk cId="2972635787" sldId="257"/>
        </pc:sldMkLst>
        <pc:spChg chg="mod">
          <ac:chgData name="Schot, R.L.J." userId="809a0d5f-f967-4cd2-9a01-7625662a00b2" providerId="ADAL" clId="{4048DF17-390F-4B30-A317-448493CC7DE4}" dt="2020-06-02T07:18:13.042" v="217" actId="113"/>
          <ac:spMkLst>
            <pc:docMk/>
            <pc:sldMk cId="2972635787" sldId="257"/>
            <ac:spMk id="2" creationId="{FC85B16C-2482-4B17-AF4C-921259BBB79D}"/>
          </ac:spMkLst>
        </pc:spChg>
        <pc:spChg chg="mod">
          <ac:chgData name="Schot, R.L.J." userId="809a0d5f-f967-4cd2-9a01-7625662a00b2" providerId="ADAL" clId="{4048DF17-390F-4B30-A317-448493CC7DE4}" dt="2020-06-02T07:19:12.171" v="248" actId="20577"/>
          <ac:spMkLst>
            <pc:docMk/>
            <pc:sldMk cId="2972635787" sldId="257"/>
            <ac:spMk id="3" creationId="{B0EC2AEE-AC32-4D7A-87D5-8ACBB54C8237}"/>
          </ac:spMkLst>
        </pc:spChg>
        <pc:spChg chg="add">
          <ac:chgData name="Schot, R.L.J." userId="809a0d5f-f967-4cd2-9a01-7625662a00b2" providerId="ADAL" clId="{4048DF17-390F-4B30-A317-448493CC7DE4}" dt="2020-06-02T07:18:07.395" v="216" actId="26606"/>
          <ac:spMkLst>
            <pc:docMk/>
            <pc:sldMk cId="2972635787" sldId="257"/>
            <ac:spMk id="10" creationId="{59A309A7-1751-4ABE-A3C1-EEC40366AD89}"/>
          </ac:spMkLst>
        </pc:spChg>
        <pc:spChg chg="add">
          <ac:chgData name="Schot, R.L.J." userId="809a0d5f-f967-4cd2-9a01-7625662a00b2" providerId="ADAL" clId="{4048DF17-390F-4B30-A317-448493CC7DE4}" dt="2020-06-02T07:18:07.395" v="216" actId="26606"/>
          <ac:spMkLst>
            <pc:docMk/>
            <pc:sldMk cId="2972635787" sldId="257"/>
            <ac:spMk id="12" creationId="{967D8EB6-EAE1-4F9C-B398-83321E287204}"/>
          </ac:spMkLst>
        </pc:spChg>
        <pc:picChg chg="add">
          <ac:chgData name="Schot, R.L.J." userId="809a0d5f-f967-4cd2-9a01-7625662a00b2" providerId="ADAL" clId="{4048DF17-390F-4B30-A317-448493CC7DE4}" dt="2020-06-02T07:18:07.395" v="216" actId="26606"/>
          <ac:picMkLst>
            <pc:docMk/>
            <pc:sldMk cId="2972635787" sldId="257"/>
            <ac:picMk id="7" creationId="{4521BB46-2D0A-4CAF-8534-C0C7A2D4AFC9}"/>
          </ac:picMkLst>
        </pc:picChg>
      </pc:sldChg>
      <pc:sldChg chg="add del">
        <pc:chgData name="Schot, R.L.J." userId="809a0d5f-f967-4cd2-9a01-7625662a00b2" providerId="ADAL" clId="{4048DF17-390F-4B30-A317-448493CC7DE4}" dt="2020-06-02T07:17:06.886" v="56" actId="2696"/>
        <pc:sldMkLst>
          <pc:docMk/>
          <pc:sldMk cId="1729626849" sldId="258"/>
        </pc:sldMkLst>
      </pc:sldChg>
      <pc:sldChg chg="addSp modSp add mod setBg">
        <pc:chgData name="Schot, R.L.J." userId="809a0d5f-f967-4cd2-9a01-7625662a00b2" providerId="ADAL" clId="{4048DF17-390F-4B30-A317-448493CC7DE4}" dt="2020-06-02T07:26:43.622" v="901" actId="20577"/>
        <pc:sldMkLst>
          <pc:docMk/>
          <pc:sldMk cId="2433678283" sldId="258"/>
        </pc:sldMkLst>
        <pc:spChg chg="mod">
          <ac:chgData name="Schot, R.L.J." userId="809a0d5f-f967-4cd2-9a01-7625662a00b2" providerId="ADAL" clId="{4048DF17-390F-4B30-A317-448493CC7DE4}" dt="2020-06-02T07:19:39.972" v="260" actId="108"/>
          <ac:spMkLst>
            <pc:docMk/>
            <pc:sldMk cId="2433678283" sldId="258"/>
            <ac:spMk id="2" creationId="{F1C973CD-942F-4ADF-A2DF-2E8C8E631713}"/>
          </ac:spMkLst>
        </pc:spChg>
        <pc:spChg chg="mod">
          <ac:chgData name="Schot, R.L.J." userId="809a0d5f-f967-4cd2-9a01-7625662a00b2" providerId="ADAL" clId="{4048DF17-390F-4B30-A317-448493CC7DE4}" dt="2020-06-02T07:26:43.622" v="901" actId="20577"/>
          <ac:spMkLst>
            <pc:docMk/>
            <pc:sldMk cId="2433678283" sldId="258"/>
            <ac:spMk id="3" creationId="{A7386C6D-BC36-4025-8BBE-AABE63E4877D}"/>
          </ac:spMkLst>
        </pc:spChg>
        <pc:spChg chg="add">
          <ac:chgData name="Schot, R.L.J." userId="809a0d5f-f967-4cd2-9a01-7625662a00b2" providerId="ADAL" clId="{4048DF17-390F-4B30-A317-448493CC7DE4}" dt="2020-06-02T07:19:33.047" v="259" actId="26606"/>
          <ac:spMkLst>
            <pc:docMk/>
            <pc:sldMk cId="2433678283" sldId="258"/>
            <ac:spMk id="10" creationId="{59A309A7-1751-4ABE-A3C1-EEC40366AD89}"/>
          </ac:spMkLst>
        </pc:spChg>
        <pc:spChg chg="add">
          <ac:chgData name="Schot, R.L.J." userId="809a0d5f-f967-4cd2-9a01-7625662a00b2" providerId="ADAL" clId="{4048DF17-390F-4B30-A317-448493CC7DE4}" dt="2020-06-02T07:19:33.047" v="259" actId="26606"/>
          <ac:spMkLst>
            <pc:docMk/>
            <pc:sldMk cId="2433678283" sldId="258"/>
            <ac:spMk id="12" creationId="{967D8EB6-EAE1-4F9C-B398-83321E287204}"/>
          </ac:spMkLst>
        </pc:spChg>
        <pc:picChg chg="add">
          <ac:chgData name="Schot, R.L.J." userId="809a0d5f-f967-4cd2-9a01-7625662a00b2" providerId="ADAL" clId="{4048DF17-390F-4B30-A317-448493CC7DE4}" dt="2020-06-02T07:19:33.047" v="259" actId="26606"/>
          <ac:picMkLst>
            <pc:docMk/>
            <pc:sldMk cId="2433678283" sldId="258"/>
            <ac:picMk id="7" creationId="{712AB583-9F74-4BC9-99B8-D4EBF5296CF4}"/>
          </ac:picMkLst>
        </pc:picChg>
      </pc:sldChg>
      <pc:sldChg chg="addSp modSp add mod setBg">
        <pc:chgData name="Schot, R.L.J." userId="809a0d5f-f967-4cd2-9a01-7625662a00b2" providerId="ADAL" clId="{4048DF17-390F-4B30-A317-448493CC7DE4}" dt="2020-06-02T07:30:59.692" v="1191" actId="27636"/>
        <pc:sldMkLst>
          <pc:docMk/>
          <pc:sldMk cId="1240611749" sldId="259"/>
        </pc:sldMkLst>
        <pc:spChg chg="mod">
          <ac:chgData name="Schot, R.L.J." userId="809a0d5f-f967-4cd2-9a01-7625662a00b2" providerId="ADAL" clId="{4048DF17-390F-4B30-A317-448493CC7DE4}" dt="2020-06-02T07:23:48.886" v="648" actId="26606"/>
          <ac:spMkLst>
            <pc:docMk/>
            <pc:sldMk cId="1240611749" sldId="259"/>
            <ac:spMk id="2" creationId="{D7CBCE71-6B98-47BE-A780-085EDE699DCD}"/>
          </ac:spMkLst>
        </pc:spChg>
        <pc:spChg chg="mod">
          <ac:chgData name="Schot, R.L.J." userId="809a0d5f-f967-4cd2-9a01-7625662a00b2" providerId="ADAL" clId="{4048DF17-390F-4B30-A317-448493CC7DE4}" dt="2020-06-02T07:30:59.692" v="1191" actId="27636"/>
          <ac:spMkLst>
            <pc:docMk/>
            <pc:sldMk cId="1240611749" sldId="259"/>
            <ac:spMk id="3" creationId="{AE7B3986-EDAA-4E54-B4CF-6BA0624C9558}"/>
          </ac:spMkLst>
        </pc:spChg>
        <pc:spChg chg="add">
          <ac:chgData name="Schot, R.L.J." userId="809a0d5f-f967-4cd2-9a01-7625662a00b2" providerId="ADAL" clId="{4048DF17-390F-4B30-A317-448493CC7DE4}" dt="2020-06-02T07:23:48.886" v="648" actId="26606"/>
          <ac:spMkLst>
            <pc:docMk/>
            <pc:sldMk cId="1240611749" sldId="259"/>
            <ac:spMk id="10" creationId="{59A309A7-1751-4ABE-A3C1-EEC40366AD89}"/>
          </ac:spMkLst>
        </pc:spChg>
        <pc:spChg chg="add">
          <ac:chgData name="Schot, R.L.J." userId="809a0d5f-f967-4cd2-9a01-7625662a00b2" providerId="ADAL" clId="{4048DF17-390F-4B30-A317-448493CC7DE4}" dt="2020-06-02T07:23:48.886" v="648" actId="26606"/>
          <ac:spMkLst>
            <pc:docMk/>
            <pc:sldMk cId="1240611749" sldId="259"/>
            <ac:spMk id="12" creationId="{967D8EB6-EAE1-4F9C-B398-83321E287204}"/>
          </ac:spMkLst>
        </pc:spChg>
        <pc:picChg chg="add">
          <ac:chgData name="Schot, R.L.J." userId="809a0d5f-f967-4cd2-9a01-7625662a00b2" providerId="ADAL" clId="{4048DF17-390F-4B30-A317-448493CC7DE4}" dt="2020-06-02T07:23:48.886" v="648" actId="26606"/>
          <ac:picMkLst>
            <pc:docMk/>
            <pc:sldMk cId="1240611749" sldId="259"/>
            <ac:picMk id="7" creationId="{6EDFAF01-B43F-42D2-9D15-AF6CC74EAE44}"/>
          </ac:picMkLst>
        </pc:picChg>
      </pc:sldChg>
      <pc:sldChg chg="addSp modSp add mod setBg">
        <pc:chgData name="Schot, R.L.J." userId="809a0d5f-f967-4cd2-9a01-7625662a00b2" providerId="ADAL" clId="{4048DF17-390F-4B30-A317-448493CC7DE4}" dt="2020-06-02T07:31:09.621" v="1193" actId="255"/>
        <pc:sldMkLst>
          <pc:docMk/>
          <pc:sldMk cId="97020249" sldId="260"/>
        </pc:sldMkLst>
        <pc:spChg chg="mod">
          <ac:chgData name="Schot, R.L.J." userId="809a0d5f-f967-4cd2-9a01-7625662a00b2" providerId="ADAL" clId="{4048DF17-390F-4B30-A317-448493CC7DE4}" dt="2020-06-02T07:31:04.708" v="1192" actId="113"/>
          <ac:spMkLst>
            <pc:docMk/>
            <pc:sldMk cId="97020249" sldId="260"/>
            <ac:spMk id="2" creationId="{44A48142-7D03-4457-AF79-5843D33D9CF6}"/>
          </ac:spMkLst>
        </pc:spChg>
        <pc:spChg chg="mod">
          <ac:chgData name="Schot, R.L.J." userId="809a0d5f-f967-4cd2-9a01-7625662a00b2" providerId="ADAL" clId="{4048DF17-390F-4B30-A317-448493CC7DE4}" dt="2020-06-02T07:31:09.621" v="1193" actId="255"/>
          <ac:spMkLst>
            <pc:docMk/>
            <pc:sldMk cId="97020249" sldId="260"/>
            <ac:spMk id="3" creationId="{ECA71FED-0498-494F-94A7-2BD96D0B3A76}"/>
          </ac:spMkLst>
        </pc:spChg>
        <pc:spChg chg="add">
          <ac:chgData name="Schot, R.L.J." userId="809a0d5f-f967-4cd2-9a01-7625662a00b2" providerId="ADAL" clId="{4048DF17-390F-4B30-A317-448493CC7DE4}" dt="2020-06-02T07:30:23.439" v="1184" actId="26606"/>
          <ac:spMkLst>
            <pc:docMk/>
            <pc:sldMk cId="97020249" sldId="260"/>
            <ac:spMk id="10" creationId="{59A309A7-1751-4ABE-A3C1-EEC40366AD89}"/>
          </ac:spMkLst>
        </pc:spChg>
        <pc:spChg chg="add">
          <ac:chgData name="Schot, R.L.J." userId="809a0d5f-f967-4cd2-9a01-7625662a00b2" providerId="ADAL" clId="{4048DF17-390F-4B30-A317-448493CC7DE4}" dt="2020-06-02T07:30:23.439" v="1184" actId="26606"/>
          <ac:spMkLst>
            <pc:docMk/>
            <pc:sldMk cId="97020249" sldId="260"/>
            <ac:spMk id="12" creationId="{967D8EB6-EAE1-4F9C-B398-83321E287204}"/>
          </ac:spMkLst>
        </pc:spChg>
        <pc:picChg chg="add">
          <ac:chgData name="Schot, R.L.J." userId="809a0d5f-f967-4cd2-9a01-7625662a00b2" providerId="ADAL" clId="{4048DF17-390F-4B30-A317-448493CC7DE4}" dt="2020-06-02T07:30:23.439" v="1184" actId="26606"/>
          <ac:picMkLst>
            <pc:docMk/>
            <pc:sldMk cId="97020249" sldId="260"/>
            <ac:picMk id="7" creationId="{D9BC707C-D676-4C28-8FB1-EEF997B8DC05}"/>
          </ac:picMkLst>
        </pc:picChg>
      </pc:sldChg>
    </pc:docChg>
  </pc:docChgLst>
  <pc:docChgLst>
    <pc:chgData name="Schot, R.L.J." userId="809a0d5f-f967-4cd2-9a01-7625662a00b2" providerId="ADAL" clId="{E9C92FDF-F2CD-4BAD-8B57-79B4F69ED0E2}"/>
    <pc:docChg chg="custSel mod addSld delSld modSld sldOrd">
      <pc:chgData name="Schot, R.L.J." userId="809a0d5f-f967-4cd2-9a01-7625662a00b2" providerId="ADAL" clId="{E9C92FDF-F2CD-4BAD-8B57-79B4F69ED0E2}" dt="2020-11-30T10:52:38.371" v="880" actId="2696"/>
      <pc:docMkLst>
        <pc:docMk/>
      </pc:docMkLst>
      <pc:sldChg chg="modSp">
        <pc:chgData name="Schot, R.L.J." userId="809a0d5f-f967-4cd2-9a01-7625662a00b2" providerId="ADAL" clId="{E9C92FDF-F2CD-4BAD-8B57-79B4F69ED0E2}" dt="2020-11-30T10:38:39.711" v="19" actId="20577"/>
        <pc:sldMkLst>
          <pc:docMk/>
          <pc:sldMk cId="2681924328" sldId="256"/>
        </pc:sldMkLst>
        <pc:spChg chg="mod">
          <ac:chgData name="Schot, R.L.J." userId="809a0d5f-f967-4cd2-9a01-7625662a00b2" providerId="ADAL" clId="{E9C92FDF-F2CD-4BAD-8B57-79B4F69ED0E2}" dt="2020-11-30T10:38:39.711" v="19" actId="20577"/>
          <ac:spMkLst>
            <pc:docMk/>
            <pc:sldMk cId="2681924328" sldId="256"/>
            <ac:spMk id="2" creationId="{C20E152F-2DFF-45E1-97EB-B7BE4BC3E517}"/>
          </ac:spMkLst>
        </pc:spChg>
      </pc:sldChg>
      <pc:sldChg chg="addSp modSp modAnim">
        <pc:chgData name="Schot, R.L.J." userId="809a0d5f-f967-4cd2-9a01-7625662a00b2" providerId="ADAL" clId="{E9C92FDF-F2CD-4BAD-8B57-79B4F69ED0E2}" dt="2020-11-30T10:44:28.650" v="488"/>
        <pc:sldMkLst>
          <pc:docMk/>
          <pc:sldMk cId="97020249" sldId="260"/>
        </pc:sldMkLst>
        <pc:spChg chg="mod">
          <ac:chgData name="Schot, R.L.J." userId="809a0d5f-f967-4cd2-9a01-7625662a00b2" providerId="ADAL" clId="{E9C92FDF-F2CD-4BAD-8B57-79B4F69ED0E2}" dt="2020-11-30T10:40:48.415" v="272" actId="115"/>
          <ac:spMkLst>
            <pc:docMk/>
            <pc:sldMk cId="97020249" sldId="260"/>
            <ac:spMk id="3" creationId="{ECA71FED-0498-494F-94A7-2BD96D0B3A76}"/>
          </ac:spMkLst>
        </pc:spChg>
        <pc:spChg chg="add mod">
          <ac:chgData name="Schot, R.L.J." userId="809a0d5f-f967-4cd2-9a01-7625662a00b2" providerId="ADAL" clId="{E9C92FDF-F2CD-4BAD-8B57-79B4F69ED0E2}" dt="2020-11-30T10:43:57.134" v="482" actId="14100"/>
          <ac:spMkLst>
            <pc:docMk/>
            <pc:sldMk cId="97020249" sldId="260"/>
            <ac:spMk id="4" creationId="{67F649E0-418E-4811-AB15-4E17204FD466}"/>
          </ac:spMkLst>
        </pc:spChg>
        <pc:spChg chg="add mod">
          <ac:chgData name="Schot, R.L.J." userId="809a0d5f-f967-4cd2-9a01-7625662a00b2" providerId="ADAL" clId="{E9C92FDF-F2CD-4BAD-8B57-79B4F69ED0E2}" dt="2020-11-30T10:44:17.146" v="486" actId="1582"/>
          <ac:spMkLst>
            <pc:docMk/>
            <pc:sldMk cId="97020249" sldId="260"/>
            <ac:spMk id="5" creationId="{A6DBDDA9-E6E2-414E-A798-6E8F639B8B90}"/>
          </ac:spMkLst>
        </pc:spChg>
      </pc:sldChg>
      <pc:sldChg chg="modSp add del">
        <pc:chgData name="Schot, R.L.J." userId="809a0d5f-f967-4cd2-9a01-7625662a00b2" providerId="ADAL" clId="{E9C92FDF-F2CD-4BAD-8B57-79B4F69ED0E2}" dt="2020-11-30T10:52:38.371" v="880" actId="2696"/>
        <pc:sldMkLst>
          <pc:docMk/>
          <pc:sldMk cId="2782213847" sldId="261"/>
        </pc:sldMkLst>
        <pc:spChg chg="mod">
          <ac:chgData name="Schot, R.L.J." userId="809a0d5f-f967-4cd2-9a01-7625662a00b2" providerId="ADAL" clId="{E9C92FDF-F2CD-4BAD-8B57-79B4F69ED0E2}" dt="2020-11-30T10:51:54.244" v="863"/>
          <ac:spMkLst>
            <pc:docMk/>
            <pc:sldMk cId="2782213847" sldId="261"/>
            <ac:spMk id="2" creationId="{E90DAA12-FFB7-4CBA-A19E-E73604FCA95A}"/>
          </ac:spMkLst>
        </pc:spChg>
        <pc:spChg chg="mod">
          <ac:chgData name="Schot, R.L.J." userId="809a0d5f-f967-4cd2-9a01-7625662a00b2" providerId="ADAL" clId="{E9C92FDF-F2CD-4BAD-8B57-79B4F69ED0E2}" dt="2020-11-30T10:52:01.104" v="865"/>
          <ac:spMkLst>
            <pc:docMk/>
            <pc:sldMk cId="2782213847" sldId="261"/>
            <ac:spMk id="3" creationId="{EDDD764E-9BD9-4777-8579-758D9407C758}"/>
          </ac:spMkLst>
        </pc:spChg>
      </pc:sldChg>
      <pc:sldChg chg="addSp delSp modSp add ord modAnim">
        <pc:chgData name="Schot, R.L.J." userId="809a0d5f-f967-4cd2-9a01-7625662a00b2" providerId="ADAL" clId="{E9C92FDF-F2CD-4BAD-8B57-79B4F69ED0E2}" dt="2020-11-30T10:51:39.470" v="860"/>
        <pc:sldMkLst>
          <pc:docMk/>
          <pc:sldMk cId="1429210133" sldId="262"/>
        </pc:sldMkLst>
        <pc:spChg chg="mod">
          <ac:chgData name="Schot, R.L.J." userId="809a0d5f-f967-4cd2-9a01-7625662a00b2" providerId="ADAL" clId="{E9C92FDF-F2CD-4BAD-8B57-79B4F69ED0E2}" dt="2020-11-30T10:47:50.515" v="788" actId="14100"/>
          <ac:spMkLst>
            <pc:docMk/>
            <pc:sldMk cId="1429210133" sldId="262"/>
            <ac:spMk id="2" creationId="{D7CBCE71-6B98-47BE-A780-085EDE699DCD}"/>
          </ac:spMkLst>
        </pc:spChg>
        <pc:spChg chg="mod">
          <ac:chgData name="Schot, R.L.J." userId="809a0d5f-f967-4cd2-9a01-7625662a00b2" providerId="ADAL" clId="{E9C92FDF-F2CD-4BAD-8B57-79B4F69ED0E2}" dt="2020-11-30T10:47:46.087" v="787" actId="20577"/>
          <ac:spMkLst>
            <pc:docMk/>
            <pc:sldMk cId="1429210133" sldId="262"/>
            <ac:spMk id="3" creationId="{AE7B3986-EDAA-4E54-B4CF-6BA0624C9558}"/>
          </ac:spMkLst>
        </pc:spChg>
        <pc:spChg chg="add mod">
          <ac:chgData name="Schot, R.L.J." userId="809a0d5f-f967-4cd2-9a01-7625662a00b2" providerId="ADAL" clId="{E9C92FDF-F2CD-4BAD-8B57-79B4F69ED0E2}" dt="2020-11-30T10:47:53.316" v="789" actId="1076"/>
          <ac:spMkLst>
            <pc:docMk/>
            <pc:sldMk cId="1429210133" sldId="262"/>
            <ac:spMk id="4" creationId="{8756AF4B-0E3B-4BA4-BF54-8B591FAE3EFB}"/>
          </ac:spMkLst>
        </pc:spChg>
        <pc:spChg chg="add mod">
          <ac:chgData name="Schot, R.L.J." userId="809a0d5f-f967-4cd2-9a01-7625662a00b2" providerId="ADAL" clId="{E9C92FDF-F2CD-4BAD-8B57-79B4F69ED0E2}" dt="2020-11-30T10:47:56.070" v="790" actId="1076"/>
          <ac:spMkLst>
            <pc:docMk/>
            <pc:sldMk cId="1429210133" sldId="262"/>
            <ac:spMk id="8" creationId="{C6E7F58F-11EF-4E06-86EC-30CC71F2EBEA}"/>
          </ac:spMkLst>
        </pc:spChg>
        <pc:spChg chg="add mod">
          <ac:chgData name="Schot, R.L.J." userId="809a0d5f-f967-4cd2-9a01-7625662a00b2" providerId="ADAL" clId="{E9C92FDF-F2CD-4BAD-8B57-79B4F69ED0E2}" dt="2020-11-30T10:47:58.766" v="791" actId="1076"/>
          <ac:spMkLst>
            <pc:docMk/>
            <pc:sldMk cId="1429210133" sldId="262"/>
            <ac:spMk id="9" creationId="{84C30321-7AB9-4344-B999-A3675361AC0A}"/>
          </ac:spMkLst>
        </pc:spChg>
        <pc:spChg chg="add mod">
          <ac:chgData name="Schot, R.L.J." userId="809a0d5f-f967-4cd2-9a01-7625662a00b2" providerId="ADAL" clId="{E9C92FDF-F2CD-4BAD-8B57-79B4F69ED0E2}" dt="2020-11-30T10:48:01.469" v="792" actId="1076"/>
          <ac:spMkLst>
            <pc:docMk/>
            <pc:sldMk cId="1429210133" sldId="262"/>
            <ac:spMk id="11" creationId="{0E6C1A6D-7F08-41FB-B6E1-76BC7CCC14BE}"/>
          </ac:spMkLst>
        </pc:spChg>
        <pc:spChg chg="add mod">
          <ac:chgData name="Schot, R.L.J." userId="809a0d5f-f967-4cd2-9a01-7625662a00b2" providerId="ADAL" clId="{E9C92FDF-F2CD-4BAD-8B57-79B4F69ED0E2}" dt="2020-11-30T10:48:06.848" v="794" actId="1076"/>
          <ac:spMkLst>
            <pc:docMk/>
            <pc:sldMk cId="1429210133" sldId="262"/>
            <ac:spMk id="13" creationId="{8C44D631-B786-4EFB-B43A-EF25F912FBC9}"/>
          </ac:spMkLst>
        </pc:spChg>
        <pc:spChg chg="add mod">
          <ac:chgData name="Schot, R.L.J." userId="809a0d5f-f967-4cd2-9a01-7625662a00b2" providerId="ADAL" clId="{E9C92FDF-F2CD-4BAD-8B57-79B4F69ED0E2}" dt="2020-11-30T10:48:03.797" v="793" actId="1076"/>
          <ac:spMkLst>
            <pc:docMk/>
            <pc:sldMk cId="1429210133" sldId="262"/>
            <ac:spMk id="14" creationId="{D428A136-0FBA-4A4F-AC85-FF5A83B45338}"/>
          </ac:spMkLst>
        </pc:spChg>
        <pc:picChg chg="del">
          <ac:chgData name="Schot, R.L.J." userId="809a0d5f-f967-4cd2-9a01-7625662a00b2" providerId="ADAL" clId="{E9C92FDF-F2CD-4BAD-8B57-79B4F69ED0E2}" dt="2020-11-30T10:51:39.261" v="859" actId="478"/>
          <ac:picMkLst>
            <pc:docMk/>
            <pc:sldMk cId="1429210133" sldId="262"/>
            <ac:picMk id="7" creationId="{6EDFAF01-B43F-42D2-9D15-AF6CC74EAE44}"/>
          </ac:picMkLst>
        </pc:picChg>
        <pc:picChg chg="add">
          <ac:chgData name="Schot, R.L.J." userId="809a0d5f-f967-4cd2-9a01-7625662a00b2" providerId="ADAL" clId="{E9C92FDF-F2CD-4BAD-8B57-79B4F69ED0E2}" dt="2020-11-30T10:51:39.470" v="860"/>
          <ac:picMkLst>
            <pc:docMk/>
            <pc:sldMk cId="1429210133" sldId="262"/>
            <ac:picMk id="15" creationId="{7B0BC200-6C83-46BD-AAF6-5B1EEF34D197}"/>
          </ac:picMkLst>
        </pc:picChg>
      </pc:sldChg>
      <pc:sldChg chg="addSp delSp modSp add delAnim modAnim">
        <pc:chgData name="Schot, R.L.J." userId="809a0d5f-f967-4cd2-9a01-7625662a00b2" providerId="ADAL" clId="{E9C92FDF-F2CD-4BAD-8B57-79B4F69ED0E2}" dt="2020-11-30T10:52:34.559" v="879" actId="255"/>
        <pc:sldMkLst>
          <pc:docMk/>
          <pc:sldMk cId="2830423782" sldId="263"/>
        </pc:sldMkLst>
        <pc:spChg chg="mod">
          <ac:chgData name="Schot, R.L.J." userId="809a0d5f-f967-4cd2-9a01-7625662a00b2" providerId="ADAL" clId="{E9C92FDF-F2CD-4BAD-8B57-79B4F69ED0E2}" dt="2020-11-30T10:52:28.740" v="878" actId="113"/>
          <ac:spMkLst>
            <pc:docMk/>
            <pc:sldMk cId="2830423782" sldId="263"/>
            <ac:spMk id="2" creationId="{D7CBCE71-6B98-47BE-A780-085EDE699DCD}"/>
          </ac:spMkLst>
        </pc:spChg>
        <pc:spChg chg="mod">
          <ac:chgData name="Schot, R.L.J." userId="809a0d5f-f967-4cd2-9a01-7625662a00b2" providerId="ADAL" clId="{E9C92FDF-F2CD-4BAD-8B57-79B4F69ED0E2}" dt="2020-11-30T10:52:34.559" v="879" actId="255"/>
          <ac:spMkLst>
            <pc:docMk/>
            <pc:sldMk cId="2830423782" sldId="263"/>
            <ac:spMk id="3" creationId="{AE7B3986-EDAA-4E54-B4CF-6BA0624C9558}"/>
          </ac:spMkLst>
        </pc:spChg>
        <pc:spChg chg="del">
          <ac:chgData name="Schot, R.L.J." userId="809a0d5f-f967-4cd2-9a01-7625662a00b2" providerId="ADAL" clId="{E9C92FDF-F2CD-4BAD-8B57-79B4F69ED0E2}" dt="2020-11-30T10:52:12.751" v="872" actId="478"/>
          <ac:spMkLst>
            <pc:docMk/>
            <pc:sldMk cId="2830423782" sldId="263"/>
            <ac:spMk id="4" creationId="{8756AF4B-0E3B-4BA4-BF54-8B591FAE3EFB}"/>
          </ac:spMkLst>
        </pc:spChg>
        <pc:spChg chg="del">
          <ac:chgData name="Schot, R.L.J." userId="809a0d5f-f967-4cd2-9a01-7625662a00b2" providerId="ADAL" clId="{E9C92FDF-F2CD-4BAD-8B57-79B4F69ED0E2}" dt="2020-11-30T10:52:10.837" v="871" actId="478"/>
          <ac:spMkLst>
            <pc:docMk/>
            <pc:sldMk cId="2830423782" sldId="263"/>
            <ac:spMk id="8" creationId="{C6E7F58F-11EF-4E06-86EC-30CC71F2EBEA}"/>
          </ac:spMkLst>
        </pc:spChg>
        <pc:spChg chg="del">
          <ac:chgData name="Schot, R.L.J." userId="809a0d5f-f967-4cd2-9a01-7625662a00b2" providerId="ADAL" clId="{E9C92FDF-F2CD-4BAD-8B57-79B4F69ED0E2}" dt="2020-11-30T10:52:15.495" v="873" actId="478"/>
          <ac:spMkLst>
            <pc:docMk/>
            <pc:sldMk cId="2830423782" sldId="263"/>
            <ac:spMk id="9" creationId="{84C30321-7AB9-4344-B999-A3675361AC0A}"/>
          </ac:spMkLst>
        </pc:spChg>
        <pc:spChg chg="del">
          <ac:chgData name="Schot, R.L.J." userId="809a0d5f-f967-4cd2-9a01-7625662a00b2" providerId="ADAL" clId="{E9C92FDF-F2CD-4BAD-8B57-79B4F69ED0E2}" dt="2020-11-30T10:52:23.664" v="877" actId="26606"/>
          <ac:spMkLst>
            <pc:docMk/>
            <pc:sldMk cId="2830423782" sldId="263"/>
            <ac:spMk id="10" creationId="{59A309A7-1751-4ABE-A3C1-EEC40366AD89}"/>
          </ac:spMkLst>
        </pc:spChg>
        <pc:spChg chg="del">
          <ac:chgData name="Schot, R.L.J." userId="809a0d5f-f967-4cd2-9a01-7625662a00b2" providerId="ADAL" clId="{E9C92FDF-F2CD-4BAD-8B57-79B4F69ED0E2}" dt="2020-11-30T10:52:17.132" v="874" actId="478"/>
          <ac:spMkLst>
            <pc:docMk/>
            <pc:sldMk cId="2830423782" sldId="263"/>
            <ac:spMk id="11" creationId="{0E6C1A6D-7F08-41FB-B6E1-76BC7CCC14BE}"/>
          </ac:spMkLst>
        </pc:spChg>
        <pc:spChg chg="del">
          <ac:chgData name="Schot, R.L.J." userId="809a0d5f-f967-4cd2-9a01-7625662a00b2" providerId="ADAL" clId="{E9C92FDF-F2CD-4BAD-8B57-79B4F69ED0E2}" dt="2020-11-30T10:52:23.664" v="877" actId="26606"/>
          <ac:spMkLst>
            <pc:docMk/>
            <pc:sldMk cId="2830423782" sldId="263"/>
            <ac:spMk id="12" creationId="{967D8EB6-EAE1-4F9C-B398-83321E287204}"/>
          </ac:spMkLst>
        </pc:spChg>
        <pc:spChg chg="del">
          <ac:chgData name="Schot, R.L.J." userId="809a0d5f-f967-4cd2-9a01-7625662a00b2" providerId="ADAL" clId="{E9C92FDF-F2CD-4BAD-8B57-79B4F69ED0E2}" dt="2020-11-30T10:52:18.829" v="875" actId="478"/>
          <ac:spMkLst>
            <pc:docMk/>
            <pc:sldMk cId="2830423782" sldId="263"/>
            <ac:spMk id="13" creationId="{8C44D631-B786-4EFB-B43A-EF25F912FBC9}"/>
          </ac:spMkLst>
        </pc:spChg>
        <pc:spChg chg="del">
          <ac:chgData name="Schot, R.L.J." userId="809a0d5f-f967-4cd2-9a01-7625662a00b2" providerId="ADAL" clId="{E9C92FDF-F2CD-4BAD-8B57-79B4F69ED0E2}" dt="2020-11-30T10:52:20.454" v="876" actId="478"/>
          <ac:spMkLst>
            <pc:docMk/>
            <pc:sldMk cId="2830423782" sldId="263"/>
            <ac:spMk id="14" creationId="{D428A136-0FBA-4A4F-AC85-FF5A83B45338}"/>
          </ac:spMkLst>
        </pc:spChg>
        <pc:spChg chg="add">
          <ac:chgData name="Schot, R.L.J." userId="809a0d5f-f967-4cd2-9a01-7625662a00b2" providerId="ADAL" clId="{E9C92FDF-F2CD-4BAD-8B57-79B4F69ED0E2}" dt="2020-11-30T10:52:23.664" v="877" actId="26606"/>
          <ac:spMkLst>
            <pc:docMk/>
            <pc:sldMk cId="2830423782" sldId="263"/>
            <ac:spMk id="20" creationId="{59A309A7-1751-4ABE-A3C1-EEC40366AD89}"/>
          </ac:spMkLst>
        </pc:spChg>
        <pc:spChg chg="add">
          <ac:chgData name="Schot, R.L.J." userId="809a0d5f-f967-4cd2-9a01-7625662a00b2" providerId="ADAL" clId="{E9C92FDF-F2CD-4BAD-8B57-79B4F69ED0E2}" dt="2020-11-30T10:52:23.664" v="877" actId="26606"/>
          <ac:spMkLst>
            <pc:docMk/>
            <pc:sldMk cId="2830423782" sldId="263"/>
            <ac:spMk id="22" creationId="{967D8EB6-EAE1-4F9C-B398-83321E287204}"/>
          </ac:spMkLst>
        </pc:spChg>
        <pc:picChg chg="del">
          <ac:chgData name="Schot, R.L.J." userId="809a0d5f-f967-4cd2-9a01-7625662a00b2" providerId="ADAL" clId="{E9C92FDF-F2CD-4BAD-8B57-79B4F69ED0E2}" dt="2020-11-30T10:51:47.077" v="861" actId="478"/>
          <ac:picMkLst>
            <pc:docMk/>
            <pc:sldMk cId="2830423782" sldId="263"/>
            <ac:picMk id="7" creationId="{6EDFAF01-B43F-42D2-9D15-AF6CC74EAE44}"/>
          </ac:picMkLst>
        </pc:picChg>
        <pc:picChg chg="add">
          <ac:chgData name="Schot, R.L.J." userId="809a0d5f-f967-4cd2-9a01-7625662a00b2" providerId="ADAL" clId="{E9C92FDF-F2CD-4BAD-8B57-79B4F69ED0E2}" dt="2020-11-30T10:51:47.297" v="862"/>
          <ac:picMkLst>
            <pc:docMk/>
            <pc:sldMk cId="2830423782" sldId="263"/>
            <ac:picMk id="15" creationId="{98D85A2A-5138-41AD-B6C2-732EBAE84D4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FD80E-15EB-4D97-A359-9146C9A79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B0D4F61-A7A1-4ED2-AD2B-33E47CA3D6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5E64095-3C80-458B-AF5A-E4188A815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55B3-F985-4BAC-8666-A954423E931C}" type="datetimeFigureOut">
              <a:rPr lang="nl-NL" smtClean="0"/>
              <a:t>30-11-2020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25C7F06-DF18-429C-A6CB-4BB278F9F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803748-3A27-484D-81D4-CE9EE00C2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834F1-7AAC-4F90-9DAB-7A2802B707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8531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E624C3-3AE8-4DD3-AD68-E6FBC3404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C7D4219-6D0B-4AB2-A0AB-8330C6CEF3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9A531F7-C204-4CE0-A333-047242826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55B3-F985-4BAC-8666-A954423E931C}" type="datetimeFigureOut">
              <a:rPr lang="nl-NL" smtClean="0"/>
              <a:t>30-11-2020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A2970E-3B2C-4F8E-994B-1A65DC3F8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D111ECC-3FF6-40C9-AE04-904ED672D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834F1-7AAC-4F90-9DAB-7A2802B707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164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CA889C8-1921-4773-BB77-BA21AD217A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8882209-8B6B-4814-A8E5-7330BEE327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268F8F-ED84-4AC8-B7A6-3311F095F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55B3-F985-4BAC-8666-A954423E931C}" type="datetimeFigureOut">
              <a:rPr lang="nl-NL" smtClean="0"/>
              <a:t>30-11-2020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65814C8-D153-477D-96D2-2184C8F28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8986334-BC48-4561-9F7B-5D6418FDB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834F1-7AAC-4F90-9DAB-7A2802B707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139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9B4729-8957-4C0A-94F0-94880DA50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29C119-AFBD-4DC6-A2CA-1A70524E0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F6F800-FE9E-4167-B197-9892C71CF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55B3-F985-4BAC-8666-A954423E931C}" type="datetimeFigureOut">
              <a:rPr lang="nl-NL" smtClean="0"/>
              <a:t>30-11-2020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D9C05D-8B44-41B8-8711-EE24ECDC0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BE1606-A15C-4DB3-8168-FEC410F10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834F1-7AAC-4F90-9DAB-7A2802B707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2504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932C7B-DD9F-47D7-A9C0-127E9F127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49FC62B-CC44-4331-8A0F-70B8BC945B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F541AF-3D07-4FAD-9CF9-09243554D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55B3-F985-4BAC-8666-A954423E931C}" type="datetimeFigureOut">
              <a:rPr lang="nl-NL" smtClean="0"/>
              <a:t>30-11-2020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B3973C1-AA8E-4D8D-9C0F-A27DD17CA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B480AD9-6AF1-4F94-882C-7E77C9715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834F1-7AAC-4F90-9DAB-7A2802B707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3982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2FBBA9-9C3D-41A7-8CF2-E59F99237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77C9C0-3A36-409C-9EA8-7149F5AB8F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BAC01EF-8CDD-4679-8D14-682CD543B3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B1168F6-3422-489D-9CC9-7251719B5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55B3-F985-4BAC-8666-A954423E931C}" type="datetimeFigureOut">
              <a:rPr lang="nl-NL" smtClean="0"/>
              <a:t>30-11-2020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57940CC-9253-4FA6-B0CC-6F52D193A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44D674F-9210-4508-9760-32AC7BB96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834F1-7AAC-4F90-9DAB-7A2802B707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8501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D0C61-B095-48FE-BF11-190345142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303F14B-4ED5-4EC1-B186-D83B02B68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6DCF038-DE16-4592-A170-2EE4CB184A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7EDB813-26F6-45BB-B395-B2B1E32B9C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D13A7F6-B3AF-457E-998A-F58883D304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591C583-5952-4D92-84B2-C9A7F97A8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55B3-F985-4BAC-8666-A954423E931C}" type="datetimeFigureOut">
              <a:rPr lang="nl-NL" smtClean="0"/>
              <a:t>30-11-2020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B86138C-1138-4015-A242-86B80DD8E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E7854FC-2B21-4DFA-83F5-24CB351CB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834F1-7AAC-4F90-9DAB-7A2802B707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1169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BC4840-4735-4B17-B17B-610EFAFCC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A951DC5-4B15-418F-9CC9-913D7D05A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55B3-F985-4BAC-8666-A954423E931C}" type="datetimeFigureOut">
              <a:rPr lang="nl-NL" smtClean="0"/>
              <a:t>30-11-2020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1BB0B81-2F0F-45B9-82AA-A39C6E11F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AB34AA6-4677-46FF-AA18-BD78AFBE5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834F1-7AAC-4F90-9DAB-7A2802B707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430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DFB15F8-ED33-456C-A8D2-0CD31F5F4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55B3-F985-4BAC-8666-A954423E931C}" type="datetimeFigureOut">
              <a:rPr lang="nl-NL" smtClean="0"/>
              <a:t>30-11-2020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A73F344-AEFF-4111-A074-FC42588A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670F2B7-997B-4A79-BB4E-1672545B9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834F1-7AAC-4F90-9DAB-7A2802B707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743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366CB2-E85F-489F-A776-4998436CD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075AAC-4262-4467-B418-0B9EB726D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DD5C247-7FA9-4C22-BB7B-F0CFCA7D1E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3E3E458-AD85-47F2-8773-8C9C11A5C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55B3-F985-4BAC-8666-A954423E931C}" type="datetimeFigureOut">
              <a:rPr lang="nl-NL" smtClean="0"/>
              <a:t>30-11-2020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32DF53-9F4D-498B-B32A-FE85501B0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C5E1884-E4B8-446B-A838-20671A267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834F1-7AAC-4F90-9DAB-7A2802B707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9312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B3645A-73F3-4D11-94FC-0E7CD72EE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395391B-5EA3-4447-B507-380C65AE32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19942A7-580F-485C-8605-AF057220DF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C9FD8FC-2B6F-48F3-861B-8BAFE3B6E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55B3-F985-4BAC-8666-A954423E931C}" type="datetimeFigureOut">
              <a:rPr lang="nl-NL" smtClean="0"/>
              <a:t>30-11-2020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FF4EF29-E7B5-4AE5-BEE4-A9046B819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67699A4-C53B-47BB-930C-2C0628D9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834F1-7AAC-4F90-9DAB-7A2802B707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0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467C492-F7CB-43F9-A1C7-00F6BC856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8D7CEDE-9C4C-440A-8169-8A496212F4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EC9BE7-68F4-4958-B9B4-C334FDFACF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855B3-F985-4BAC-8666-A954423E931C}" type="datetimeFigureOut">
              <a:rPr lang="nl-NL" smtClean="0"/>
              <a:t>30-11-2020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1C7C08B-B3F8-450F-ACC6-D36785699B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7492CA-E943-47F4-9406-B8505C3723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834F1-7AAC-4F90-9DAB-7A2802B707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4237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905BA41-EE6E-4F80-8636-447F22DD72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20E152F-2DFF-45E1-97EB-B7BE4BC3E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8465" y="3298722"/>
            <a:ext cx="8495070" cy="1784402"/>
          </a:xfrm>
        </p:spPr>
        <p:txBody>
          <a:bodyPr anchor="b">
            <a:normAutofit/>
          </a:bodyPr>
          <a:lstStyle/>
          <a:p>
            <a:r>
              <a:rPr lang="nl-NL" dirty="0" err="1">
                <a:solidFill>
                  <a:srgbClr val="FFFFFF"/>
                </a:solidFill>
              </a:rPr>
              <a:t>Many</a:t>
            </a:r>
            <a:r>
              <a:rPr lang="nl-NL" dirty="0">
                <a:solidFill>
                  <a:srgbClr val="FFFFFF"/>
                </a:solidFill>
              </a:rPr>
              <a:t> / </a:t>
            </a:r>
            <a:r>
              <a:rPr lang="nl-NL" dirty="0" err="1">
                <a:solidFill>
                  <a:srgbClr val="FFFFFF"/>
                </a:solidFill>
              </a:rPr>
              <a:t>Much</a:t>
            </a:r>
            <a:r>
              <a:rPr lang="nl-NL" dirty="0">
                <a:solidFill>
                  <a:srgbClr val="FFFFFF"/>
                </a:solidFill>
              </a:rPr>
              <a:t> / A lot of / Lots of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E0D704B-9BA5-43AD-9F9D-C5B72B460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8465" y="5258851"/>
            <a:ext cx="8495070" cy="904005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Unit 6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D7549B2-EE05-4558-8C64-AC46755F2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25914" y="889251"/>
            <a:ext cx="2140172" cy="2140172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DB39C2E-CC3A-4699-87BC-6940551ABA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8264" y="1371601"/>
            <a:ext cx="1175474" cy="117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924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85B16C-2482-4B17-AF4C-921259BBB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nl-NL" b="1" dirty="0"/>
              <a:t>Betekenis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EC2AEE-AC32-4D7A-87D5-8ACBB54C8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2600" b="1" dirty="0" err="1"/>
              <a:t>Many</a:t>
            </a:r>
            <a:r>
              <a:rPr lang="nl-NL" sz="2600" b="1" dirty="0"/>
              <a:t> / </a:t>
            </a:r>
            <a:r>
              <a:rPr lang="nl-NL" sz="2600" b="1" dirty="0" err="1"/>
              <a:t>Much</a:t>
            </a:r>
            <a:r>
              <a:rPr lang="nl-NL" sz="2600" b="1" dirty="0"/>
              <a:t> / A lot of / Lots of </a:t>
            </a:r>
            <a:r>
              <a:rPr lang="nl-NL" sz="2600" dirty="0"/>
              <a:t>– betekenen allemaal “veel”</a:t>
            </a:r>
          </a:p>
          <a:p>
            <a:pPr marL="0" indent="0">
              <a:buNone/>
            </a:pPr>
            <a:endParaRPr lang="nl-NL" sz="2600" dirty="0"/>
          </a:p>
          <a:p>
            <a:pPr marL="0" indent="0">
              <a:buNone/>
            </a:pPr>
            <a:r>
              <a:rPr lang="nl-NL" sz="2600" dirty="0"/>
              <a:t>Wat is dan het verschil?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521BB46-2D0A-4CAF-8534-C0C7A2D4AF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635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C973CD-942F-4ADF-A2DF-2E8C8E631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nl-NL" b="1" dirty="0" err="1"/>
              <a:t>Many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386C6D-BC36-4025-8BBE-AABE63E48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2600" dirty="0"/>
              <a:t>Gebruik je bij dingen die je kunt </a:t>
            </a:r>
            <a:r>
              <a:rPr lang="nl-NL" sz="2600" b="1" dirty="0"/>
              <a:t>tellen.</a:t>
            </a:r>
            <a:endParaRPr lang="nl-NL" sz="2600" dirty="0"/>
          </a:p>
          <a:p>
            <a:pPr marL="0" indent="0">
              <a:buNone/>
            </a:pPr>
            <a:r>
              <a:rPr lang="nl-NL" sz="2600" dirty="0"/>
              <a:t>Na woorden als </a:t>
            </a:r>
            <a:r>
              <a:rPr lang="nl-NL" sz="2600" b="1" dirty="0" err="1"/>
              <a:t>so</a:t>
            </a:r>
            <a:r>
              <a:rPr lang="nl-NL" sz="2600" b="1" dirty="0"/>
              <a:t>, </a:t>
            </a:r>
            <a:r>
              <a:rPr lang="nl-NL" sz="2600" b="1" dirty="0" err="1"/>
              <a:t>too</a:t>
            </a:r>
            <a:r>
              <a:rPr lang="nl-NL" sz="2600" b="1" dirty="0"/>
              <a:t>, </a:t>
            </a:r>
            <a:r>
              <a:rPr lang="nl-NL" sz="2600" b="1" dirty="0" err="1"/>
              <a:t>how</a:t>
            </a:r>
            <a:r>
              <a:rPr lang="nl-NL" sz="2600" b="1" dirty="0"/>
              <a:t>.</a:t>
            </a:r>
          </a:p>
          <a:p>
            <a:pPr marL="0" indent="0">
              <a:buNone/>
            </a:pPr>
            <a:endParaRPr lang="nl-NL" sz="2600" b="1" dirty="0"/>
          </a:p>
          <a:p>
            <a:pPr marL="0" indent="0">
              <a:buNone/>
            </a:pPr>
            <a:r>
              <a:rPr lang="nl-NL" sz="2600" i="1" dirty="0"/>
              <a:t>My </a:t>
            </a:r>
            <a:r>
              <a:rPr lang="nl-NL" sz="2600" i="1" dirty="0" err="1"/>
              <a:t>parents</a:t>
            </a:r>
            <a:r>
              <a:rPr lang="nl-NL" sz="2600" i="1" dirty="0"/>
              <a:t> </a:t>
            </a:r>
            <a:r>
              <a:rPr lang="nl-NL" sz="2600" i="1" dirty="0" err="1"/>
              <a:t>own</a:t>
            </a:r>
            <a:r>
              <a:rPr lang="nl-NL" sz="2600" i="1" dirty="0"/>
              <a:t> </a:t>
            </a:r>
            <a:r>
              <a:rPr lang="nl-NL" sz="2600" b="1" i="1" dirty="0" err="1"/>
              <a:t>many</a:t>
            </a:r>
            <a:r>
              <a:rPr lang="nl-NL" sz="2600" i="1" dirty="0"/>
              <a:t> </a:t>
            </a:r>
            <a:r>
              <a:rPr lang="nl-NL" sz="2600" i="1" dirty="0" err="1"/>
              <a:t>books</a:t>
            </a:r>
            <a:r>
              <a:rPr lang="nl-NL" sz="2600" i="1" dirty="0"/>
              <a:t>.</a:t>
            </a:r>
          </a:p>
          <a:p>
            <a:pPr marL="0" indent="0">
              <a:buNone/>
            </a:pPr>
            <a:r>
              <a:rPr lang="nl-NL" sz="2600" i="1" dirty="0" err="1"/>
              <a:t>There</a:t>
            </a:r>
            <a:r>
              <a:rPr lang="nl-NL" sz="2600" i="1" dirty="0"/>
              <a:t> are </a:t>
            </a:r>
            <a:r>
              <a:rPr lang="nl-NL" sz="2600" i="1" dirty="0" err="1"/>
              <a:t>too</a:t>
            </a:r>
            <a:r>
              <a:rPr lang="nl-NL" sz="2600" i="1" dirty="0"/>
              <a:t> </a:t>
            </a:r>
            <a:r>
              <a:rPr lang="nl-NL" sz="2600" b="1" i="1" dirty="0" err="1"/>
              <a:t>many</a:t>
            </a:r>
            <a:r>
              <a:rPr lang="nl-NL" sz="2600" i="1" dirty="0"/>
              <a:t> </a:t>
            </a:r>
            <a:r>
              <a:rPr lang="nl-NL" sz="2600" i="1" dirty="0" err="1"/>
              <a:t>doors</a:t>
            </a:r>
            <a:r>
              <a:rPr lang="nl-NL" sz="2600" i="1" dirty="0"/>
              <a:t> in </a:t>
            </a:r>
            <a:r>
              <a:rPr lang="nl-NL" sz="2600" i="1" dirty="0" err="1"/>
              <a:t>this</a:t>
            </a:r>
            <a:r>
              <a:rPr lang="nl-NL" sz="2600" i="1" dirty="0"/>
              <a:t> house!</a:t>
            </a:r>
          </a:p>
          <a:p>
            <a:pPr marL="0" indent="0">
              <a:buNone/>
            </a:pPr>
            <a:endParaRPr lang="nl-NL" sz="2600" dirty="0"/>
          </a:p>
          <a:p>
            <a:pPr marL="0" indent="0">
              <a:buNone/>
            </a:pPr>
            <a:r>
              <a:rPr lang="nl-NL" sz="2600" dirty="0"/>
              <a:t>Tip: </a:t>
            </a:r>
            <a:r>
              <a:rPr lang="nl-NL" sz="2600" dirty="0" err="1"/>
              <a:t>mAny</a:t>
            </a:r>
            <a:r>
              <a:rPr lang="nl-NL" sz="2600" dirty="0"/>
              <a:t> – Aantal (er zit een A in).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12AB583-9F74-4BC9-99B8-D4EBF5296C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678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CBCE71-6B98-47BE-A780-085EDE699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nl-NL" b="1" dirty="0" err="1"/>
              <a:t>Much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7B3986-EDAA-4E54-B4CF-6BA0624C9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8" y="2278173"/>
            <a:ext cx="7365545" cy="361358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2600" dirty="0"/>
              <a:t>Gebruik je bij dingen die je </a:t>
            </a:r>
            <a:r>
              <a:rPr lang="nl-NL" sz="2600" b="1" dirty="0"/>
              <a:t>niet kunt tellen.</a:t>
            </a:r>
          </a:p>
          <a:p>
            <a:pPr marL="0" indent="0">
              <a:buNone/>
            </a:pPr>
            <a:r>
              <a:rPr lang="nl-NL" sz="2600" dirty="0"/>
              <a:t>Na woorden als </a:t>
            </a:r>
            <a:r>
              <a:rPr lang="nl-NL" sz="2600" b="1" dirty="0" err="1"/>
              <a:t>so</a:t>
            </a:r>
            <a:r>
              <a:rPr lang="nl-NL" sz="2600" b="1" dirty="0"/>
              <a:t>, </a:t>
            </a:r>
            <a:r>
              <a:rPr lang="nl-NL" sz="2600" b="1" dirty="0" err="1"/>
              <a:t>too</a:t>
            </a:r>
            <a:r>
              <a:rPr lang="nl-NL" sz="2600" b="1" dirty="0"/>
              <a:t>, </a:t>
            </a:r>
            <a:r>
              <a:rPr lang="nl-NL" sz="2600" b="1" dirty="0" err="1"/>
              <a:t>how</a:t>
            </a:r>
            <a:r>
              <a:rPr lang="nl-NL" sz="2600" b="1" dirty="0"/>
              <a:t>.</a:t>
            </a:r>
          </a:p>
          <a:p>
            <a:pPr marL="0" indent="0">
              <a:buNone/>
            </a:pPr>
            <a:endParaRPr lang="nl-NL" sz="2600" dirty="0"/>
          </a:p>
          <a:p>
            <a:pPr marL="0" indent="0">
              <a:buNone/>
            </a:pPr>
            <a:r>
              <a:rPr lang="nl-NL" sz="2600" i="1" dirty="0"/>
              <a:t>How </a:t>
            </a:r>
            <a:r>
              <a:rPr lang="nl-NL" sz="2600" i="1" dirty="0" err="1"/>
              <a:t>much</a:t>
            </a:r>
            <a:r>
              <a:rPr lang="nl-NL" sz="2600" i="1" dirty="0"/>
              <a:t> </a:t>
            </a:r>
            <a:r>
              <a:rPr lang="nl-NL" sz="2600" b="1" i="1" dirty="0"/>
              <a:t>money</a:t>
            </a:r>
            <a:r>
              <a:rPr lang="nl-NL" sz="2600" i="1" dirty="0"/>
              <a:t> do </a:t>
            </a:r>
            <a:r>
              <a:rPr lang="nl-NL" sz="2600" i="1" dirty="0" err="1"/>
              <a:t>you</a:t>
            </a:r>
            <a:r>
              <a:rPr lang="nl-NL" sz="2600" i="1" dirty="0"/>
              <a:t> have?</a:t>
            </a:r>
          </a:p>
          <a:p>
            <a:pPr marL="0" indent="0">
              <a:buNone/>
            </a:pPr>
            <a:r>
              <a:rPr lang="nl-NL" sz="2600" i="1" dirty="0" err="1"/>
              <a:t>There</a:t>
            </a:r>
            <a:r>
              <a:rPr lang="nl-NL" sz="2600" i="1" dirty="0"/>
              <a:t> is </a:t>
            </a:r>
            <a:r>
              <a:rPr lang="nl-NL" sz="2600" i="1" dirty="0" err="1"/>
              <a:t>too</a:t>
            </a:r>
            <a:r>
              <a:rPr lang="nl-NL" sz="2600" i="1" dirty="0"/>
              <a:t> </a:t>
            </a:r>
            <a:r>
              <a:rPr lang="nl-NL" sz="2600" b="1" i="1" dirty="0" err="1"/>
              <a:t>much</a:t>
            </a:r>
            <a:r>
              <a:rPr lang="nl-NL" sz="2600" i="1" dirty="0"/>
              <a:t> water in </a:t>
            </a:r>
            <a:r>
              <a:rPr lang="nl-NL" sz="2600" i="1" dirty="0" err="1"/>
              <a:t>this</a:t>
            </a:r>
            <a:r>
              <a:rPr lang="nl-NL" sz="2600" i="1" dirty="0"/>
              <a:t> </a:t>
            </a:r>
            <a:r>
              <a:rPr lang="nl-NL" sz="2600" i="1" dirty="0" err="1"/>
              <a:t>bottle</a:t>
            </a:r>
            <a:r>
              <a:rPr lang="nl-NL" sz="2600" i="1" dirty="0"/>
              <a:t>.</a:t>
            </a:r>
          </a:p>
          <a:p>
            <a:pPr marL="0" indent="0">
              <a:buNone/>
            </a:pPr>
            <a:endParaRPr lang="nl-NL" sz="2600" i="1" dirty="0"/>
          </a:p>
          <a:p>
            <a:pPr marL="0" indent="0">
              <a:buNone/>
            </a:pPr>
            <a:r>
              <a:rPr lang="nl-NL" sz="2600" dirty="0"/>
              <a:t>Tip: geld kun je tellen, toch moet je </a:t>
            </a:r>
            <a:r>
              <a:rPr lang="nl-NL" sz="2600" dirty="0" err="1"/>
              <a:t>much</a:t>
            </a:r>
            <a:r>
              <a:rPr lang="nl-NL" sz="2600" dirty="0"/>
              <a:t> gebruiken.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EDFAF01-B43F-42D2-9D15-AF6CC74EAE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611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A48142-7D03-4457-AF79-5843D33D9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nl-NL" b="1" dirty="0"/>
              <a:t>A lot of / Lots of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A71FED-0498-494F-94A7-2BD96D0B3A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r>
              <a:rPr lang="nl-NL" sz="2600" dirty="0"/>
              <a:t>Mag je gebruiken in </a:t>
            </a:r>
            <a:r>
              <a:rPr lang="nl-NL" sz="2600" b="1" dirty="0"/>
              <a:t>bevestigende zinnen</a:t>
            </a:r>
            <a:r>
              <a:rPr lang="nl-NL" sz="2600" dirty="0"/>
              <a:t>, na een </a:t>
            </a:r>
            <a:r>
              <a:rPr lang="nl-NL" sz="2600" u="sng" dirty="0"/>
              <a:t>werkwoord</a:t>
            </a:r>
            <a:r>
              <a:rPr lang="nl-NL" sz="2600" dirty="0"/>
              <a:t>.</a:t>
            </a:r>
            <a:endParaRPr lang="nl-NL" sz="2600" b="1" dirty="0"/>
          </a:p>
          <a:p>
            <a:pPr marL="0" indent="0">
              <a:buNone/>
            </a:pPr>
            <a:endParaRPr lang="nl-NL" sz="2600" dirty="0"/>
          </a:p>
          <a:p>
            <a:pPr marL="0" indent="0">
              <a:buNone/>
            </a:pPr>
            <a:r>
              <a:rPr lang="nl-NL" sz="2600" i="1" dirty="0" err="1"/>
              <a:t>This</a:t>
            </a:r>
            <a:r>
              <a:rPr lang="nl-NL" sz="2600" i="1" dirty="0"/>
              <a:t> school </a:t>
            </a:r>
            <a:r>
              <a:rPr lang="nl-NL" sz="2600" i="1" u="sng" dirty="0"/>
              <a:t>offers</a:t>
            </a:r>
            <a:r>
              <a:rPr lang="nl-NL" sz="2600" i="1" dirty="0"/>
              <a:t> </a:t>
            </a:r>
            <a:r>
              <a:rPr lang="nl-NL" sz="2600" b="1" i="1" dirty="0"/>
              <a:t>a lot of </a:t>
            </a:r>
            <a:r>
              <a:rPr lang="nl-NL" sz="2600" i="1" dirty="0"/>
              <a:t>different classes </a:t>
            </a:r>
          </a:p>
          <a:p>
            <a:pPr marL="0" indent="0">
              <a:buNone/>
            </a:pPr>
            <a:r>
              <a:rPr lang="nl-NL" sz="2600" i="1" dirty="0" err="1"/>
              <a:t>This</a:t>
            </a:r>
            <a:r>
              <a:rPr lang="nl-NL" sz="2600" i="1" dirty="0"/>
              <a:t> school </a:t>
            </a:r>
            <a:r>
              <a:rPr lang="nl-NL" sz="2600" i="1" u="sng" dirty="0"/>
              <a:t>offers</a:t>
            </a:r>
            <a:r>
              <a:rPr lang="nl-NL" sz="2600" i="1" dirty="0"/>
              <a:t> </a:t>
            </a:r>
            <a:r>
              <a:rPr lang="nl-NL" sz="2600" b="1" i="1" dirty="0" err="1"/>
              <a:t>many</a:t>
            </a:r>
            <a:r>
              <a:rPr lang="nl-NL" sz="2600" i="1" dirty="0"/>
              <a:t> different classes</a:t>
            </a:r>
          </a:p>
          <a:p>
            <a:pPr marL="0" indent="0">
              <a:buNone/>
            </a:pPr>
            <a:endParaRPr lang="nl-NL" sz="2600" i="1" dirty="0"/>
          </a:p>
          <a:p>
            <a:pPr marL="0" indent="0">
              <a:buNone/>
            </a:pPr>
            <a:r>
              <a:rPr lang="nl-NL" sz="2600" i="1" dirty="0" err="1"/>
              <a:t>There</a:t>
            </a:r>
            <a:r>
              <a:rPr lang="nl-NL" sz="2600" i="1" dirty="0"/>
              <a:t> </a:t>
            </a:r>
            <a:r>
              <a:rPr lang="nl-NL" sz="2600" i="1" u="sng" dirty="0"/>
              <a:t>was</a:t>
            </a:r>
            <a:r>
              <a:rPr lang="nl-NL" sz="2600" i="1" dirty="0"/>
              <a:t> </a:t>
            </a:r>
            <a:r>
              <a:rPr lang="nl-NL" sz="2600" b="1" i="1" dirty="0" err="1"/>
              <a:t>lots</a:t>
            </a:r>
            <a:r>
              <a:rPr lang="nl-NL" sz="2600" b="1" i="1" dirty="0"/>
              <a:t> of </a:t>
            </a:r>
            <a:r>
              <a:rPr lang="nl-NL" sz="2600" i="1" dirty="0" err="1"/>
              <a:t>rain</a:t>
            </a:r>
            <a:r>
              <a:rPr lang="nl-NL" sz="2600" i="1" dirty="0"/>
              <a:t> </a:t>
            </a:r>
            <a:r>
              <a:rPr lang="nl-NL" sz="2600" i="1" dirty="0" err="1"/>
              <a:t>yesterday</a:t>
            </a:r>
            <a:r>
              <a:rPr lang="nl-NL" sz="2600" i="1" dirty="0"/>
              <a:t>.</a:t>
            </a:r>
            <a:br>
              <a:rPr lang="nl-NL" sz="2600" i="1" dirty="0"/>
            </a:br>
            <a:r>
              <a:rPr lang="nl-NL" sz="2600" i="1" dirty="0" err="1"/>
              <a:t>There</a:t>
            </a:r>
            <a:r>
              <a:rPr lang="nl-NL" sz="2600" i="1" dirty="0"/>
              <a:t> </a:t>
            </a:r>
            <a:r>
              <a:rPr lang="nl-NL" sz="2600" i="1" u="sng" dirty="0"/>
              <a:t>was</a:t>
            </a:r>
            <a:r>
              <a:rPr lang="nl-NL" sz="2600" i="1" dirty="0"/>
              <a:t> </a:t>
            </a:r>
            <a:r>
              <a:rPr lang="nl-NL" sz="2600" b="1" i="1" dirty="0" err="1"/>
              <a:t>much</a:t>
            </a:r>
            <a:r>
              <a:rPr lang="nl-NL" sz="2600" i="1" dirty="0"/>
              <a:t> </a:t>
            </a:r>
            <a:r>
              <a:rPr lang="nl-NL" sz="2600" i="1" dirty="0" err="1"/>
              <a:t>rain</a:t>
            </a:r>
            <a:r>
              <a:rPr lang="nl-NL" sz="2600" i="1" dirty="0"/>
              <a:t> </a:t>
            </a:r>
            <a:r>
              <a:rPr lang="nl-NL" sz="2600" i="1" dirty="0" err="1"/>
              <a:t>yesterday</a:t>
            </a:r>
            <a:r>
              <a:rPr lang="nl-NL" sz="2600" i="1" dirty="0"/>
              <a:t>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9BC707C-D676-4C28-8FB1-EEF997B8D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67F649E0-418E-4811-AB15-4E17204FD466}"/>
              </a:ext>
            </a:extLst>
          </p:cNvPr>
          <p:cNvSpPr txBox="1"/>
          <p:nvPr/>
        </p:nvSpPr>
        <p:spPr>
          <a:xfrm>
            <a:off x="1136427" y="2062480"/>
            <a:ext cx="7280385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500" dirty="0" err="1"/>
              <a:t>There</a:t>
            </a:r>
            <a:r>
              <a:rPr lang="nl-NL" sz="3500" dirty="0"/>
              <a:t> </a:t>
            </a:r>
            <a:r>
              <a:rPr lang="nl-NL" sz="3500" dirty="0" err="1"/>
              <a:t>were</a:t>
            </a:r>
            <a:r>
              <a:rPr lang="nl-NL" sz="3500" dirty="0"/>
              <a:t> </a:t>
            </a:r>
            <a:r>
              <a:rPr lang="nl-NL" sz="3500" dirty="0" err="1"/>
              <a:t>so</a:t>
            </a:r>
            <a:r>
              <a:rPr lang="nl-NL" sz="3500" dirty="0"/>
              <a:t> a lot of </a:t>
            </a:r>
            <a:r>
              <a:rPr lang="nl-NL" sz="3500" dirty="0" err="1"/>
              <a:t>cars</a:t>
            </a:r>
            <a:r>
              <a:rPr lang="nl-NL" sz="3500" dirty="0"/>
              <a:t> in </a:t>
            </a:r>
            <a:r>
              <a:rPr lang="nl-NL" sz="3500" dirty="0" err="1"/>
              <a:t>the</a:t>
            </a:r>
            <a:r>
              <a:rPr lang="nl-NL" sz="3500" dirty="0"/>
              <a:t> parking lot.</a:t>
            </a:r>
          </a:p>
          <a:p>
            <a:endParaRPr lang="nl-NL" sz="3500" dirty="0"/>
          </a:p>
          <a:p>
            <a:r>
              <a:rPr lang="nl-NL" sz="3500" dirty="0" err="1"/>
              <a:t>This</a:t>
            </a:r>
            <a:r>
              <a:rPr lang="nl-NL" sz="3500" dirty="0"/>
              <a:t> house has </a:t>
            </a:r>
            <a:r>
              <a:rPr lang="nl-NL" sz="3500" dirty="0" err="1"/>
              <a:t>too</a:t>
            </a:r>
            <a:r>
              <a:rPr lang="nl-NL" sz="3500" dirty="0"/>
              <a:t> </a:t>
            </a:r>
            <a:r>
              <a:rPr lang="nl-NL" sz="3500" dirty="0" err="1"/>
              <a:t>lots</a:t>
            </a:r>
            <a:r>
              <a:rPr lang="nl-NL" sz="3500" dirty="0"/>
              <a:t> of </a:t>
            </a:r>
            <a:r>
              <a:rPr lang="nl-NL" sz="3500" dirty="0" err="1"/>
              <a:t>windows</a:t>
            </a:r>
            <a:r>
              <a:rPr lang="nl-NL" sz="3500" dirty="0"/>
              <a:t>.</a:t>
            </a:r>
          </a:p>
          <a:p>
            <a:endParaRPr lang="nl-NL" sz="3500" dirty="0"/>
          </a:p>
        </p:txBody>
      </p:sp>
      <p:sp>
        <p:nvSpPr>
          <p:cNvPr id="5" name="Niet toegestaan-symbool 4">
            <a:extLst>
              <a:ext uri="{FF2B5EF4-FFF2-40B4-BE49-F238E27FC236}">
                <a16:creationId xmlns:a16="http://schemas.microsoft.com/office/drawing/2014/main" id="{A6DBDDA9-E6E2-414E-A798-6E8F639B8B90}"/>
              </a:ext>
            </a:extLst>
          </p:cNvPr>
          <p:cNvSpPr/>
          <p:nvPr/>
        </p:nvSpPr>
        <p:spPr>
          <a:xfrm>
            <a:off x="2570480" y="1778000"/>
            <a:ext cx="3982720" cy="3450613"/>
          </a:xfrm>
          <a:prstGeom prst="noSmoking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2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CBCE71-6B98-47BE-A780-085EDE699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748667"/>
          </a:xfrm>
        </p:spPr>
        <p:txBody>
          <a:bodyPr>
            <a:normAutofit/>
          </a:bodyPr>
          <a:lstStyle/>
          <a:p>
            <a:r>
              <a:rPr lang="nl-NL" b="1" dirty="0" err="1"/>
              <a:t>Let’s</a:t>
            </a:r>
            <a:r>
              <a:rPr lang="nl-NL" b="1" dirty="0"/>
              <a:t> </a:t>
            </a:r>
            <a:r>
              <a:rPr lang="nl-NL" b="1" dirty="0" err="1"/>
              <a:t>give</a:t>
            </a:r>
            <a:r>
              <a:rPr lang="nl-NL" b="1" dirty="0"/>
              <a:t> </a:t>
            </a:r>
            <a:r>
              <a:rPr lang="nl-NL" b="1" dirty="0" err="1"/>
              <a:t>it</a:t>
            </a:r>
            <a:r>
              <a:rPr lang="nl-NL" b="1" dirty="0"/>
              <a:t> a </a:t>
            </a:r>
            <a:r>
              <a:rPr lang="nl-NL" b="1" dirty="0" err="1"/>
              <a:t>try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7B3986-EDAA-4E54-B4CF-6BA0624C9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841" y="1879600"/>
            <a:ext cx="8776146" cy="4470400"/>
          </a:xfrm>
        </p:spPr>
        <p:txBody>
          <a:bodyPr anchor="ctr"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nl-NL" sz="2600" dirty="0" err="1"/>
              <a:t>There</a:t>
            </a:r>
            <a:r>
              <a:rPr lang="nl-NL" sz="2600" dirty="0"/>
              <a:t> </a:t>
            </a:r>
            <a:r>
              <a:rPr lang="nl-NL" sz="2600" dirty="0" err="1"/>
              <a:t>were</a:t>
            </a:r>
            <a:r>
              <a:rPr lang="nl-NL" sz="2600" dirty="0"/>
              <a:t> </a:t>
            </a:r>
            <a:r>
              <a:rPr lang="nl-NL" sz="2600" dirty="0" err="1"/>
              <a:t>so</a:t>
            </a:r>
            <a:r>
              <a:rPr lang="nl-NL" sz="2600" dirty="0"/>
              <a:t> ……………... </a:t>
            </a:r>
            <a:r>
              <a:rPr lang="nl-NL" sz="2600" dirty="0" err="1"/>
              <a:t>people</a:t>
            </a:r>
            <a:r>
              <a:rPr lang="nl-NL" sz="2600" dirty="0"/>
              <a:t> at </a:t>
            </a:r>
            <a:r>
              <a:rPr lang="nl-NL" sz="2600" dirty="0" err="1"/>
              <a:t>the</a:t>
            </a:r>
            <a:r>
              <a:rPr lang="nl-NL" sz="2600" dirty="0"/>
              <a:t> party </a:t>
            </a:r>
            <a:r>
              <a:rPr lang="nl-NL" sz="2600" dirty="0" err="1"/>
              <a:t>yesterday</a:t>
            </a:r>
            <a:r>
              <a:rPr lang="nl-NL" sz="2600" dirty="0"/>
              <a:t>!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nl-NL" sz="2600" dirty="0"/>
              <a:t>How ……………….. does </a:t>
            </a:r>
            <a:r>
              <a:rPr lang="nl-NL" sz="2600" dirty="0" err="1"/>
              <a:t>that</a:t>
            </a:r>
            <a:r>
              <a:rPr lang="nl-NL" sz="2600" dirty="0"/>
              <a:t> jacket </a:t>
            </a:r>
            <a:r>
              <a:rPr lang="nl-NL" sz="2600" dirty="0" err="1"/>
              <a:t>cost</a:t>
            </a:r>
            <a:r>
              <a:rPr lang="nl-NL" sz="2600" dirty="0"/>
              <a:t>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nl-NL" sz="2600" dirty="0"/>
              <a:t>How …………… </a:t>
            </a:r>
            <a:r>
              <a:rPr lang="nl-NL" sz="2600" dirty="0" err="1"/>
              <a:t>students</a:t>
            </a:r>
            <a:r>
              <a:rPr lang="nl-NL" sz="2600" dirty="0"/>
              <a:t> have </a:t>
            </a:r>
            <a:r>
              <a:rPr lang="nl-NL" sz="2600" dirty="0" err="1"/>
              <a:t>passed</a:t>
            </a:r>
            <a:r>
              <a:rPr lang="nl-NL" sz="2600" dirty="0"/>
              <a:t> </a:t>
            </a:r>
            <a:r>
              <a:rPr lang="nl-NL" sz="2600" dirty="0" err="1"/>
              <a:t>the</a:t>
            </a:r>
            <a:r>
              <a:rPr lang="nl-NL" sz="2600" dirty="0"/>
              <a:t> test?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nl-NL" sz="2600" dirty="0"/>
              <a:t>Does he have ………………… </a:t>
            </a:r>
            <a:r>
              <a:rPr lang="nl-NL" sz="2600" dirty="0" err="1"/>
              <a:t>friends</a:t>
            </a:r>
            <a:r>
              <a:rPr lang="nl-NL" sz="2600" dirty="0"/>
              <a:t>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nl-NL" sz="2600" dirty="0"/>
              <a:t>Yes, he has ………..…………………………………. </a:t>
            </a:r>
            <a:r>
              <a:rPr lang="nl-NL" sz="2600" dirty="0" err="1"/>
              <a:t>friends</a:t>
            </a:r>
            <a:r>
              <a:rPr lang="nl-NL" sz="2600" dirty="0"/>
              <a:t>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nl-NL" sz="2600" dirty="0"/>
              <a:t>I </a:t>
            </a:r>
            <a:r>
              <a:rPr lang="nl-NL" sz="2600" dirty="0" err="1"/>
              <a:t>will</a:t>
            </a:r>
            <a:r>
              <a:rPr lang="nl-NL" sz="2600" dirty="0"/>
              <a:t> miss </a:t>
            </a:r>
            <a:r>
              <a:rPr lang="nl-NL" sz="2600" dirty="0" err="1"/>
              <a:t>you</a:t>
            </a:r>
            <a:r>
              <a:rPr lang="nl-NL" sz="2600" dirty="0"/>
              <a:t> </a:t>
            </a:r>
            <a:r>
              <a:rPr lang="nl-NL" sz="2600" dirty="0" err="1"/>
              <a:t>very</a:t>
            </a:r>
            <a:r>
              <a:rPr lang="nl-NL" sz="2600" dirty="0"/>
              <a:t> …………………….</a:t>
            </a:r>
          </a:p>
          <a:p>
            <a:pPr marL="514350" indent="-514350">
              <a:buFont typeface="+mj-lt"/>
              <a:buAutoNum type="arabicPeriod"/>
            </a:pPr>
            <a:endParaRPr lang="nl-NL" sz="2600" dirty="0"/>
          </a:p>
          <a:p>
            <a:pPr marL="514350" indent="-514350">
              <a:buFont typeface="+mj-lt"/>
              <a:buAutoNum type="arabicPeriod"/>
            </a:pPr>
            <a:endParaRPr lang="nl-NL" sz="2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756AF4B-0E3B-4BA4-BF54-8B591FAE3EFB}"/>
              </a:ext>
            </a:extLst>
          </p:cNvPr>
          <p:cNvSpPr txBox="1"/>
          <p:nvPr/>
        </p:nvSpPr>
        <p:spPr>
          <a:xfrm>
            <a:off x="3314327" y="1387157"/>
            <a:ext cx="2336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00" b="1" dirty="0" err="1">
                <a:solidFill>
                  <a:srgbClr val="00B050"/>
                </a:solidFill>
              </a:rPr>
              <a:t>many</a:t>
            </a:r>
            <a:endParaRPr lang="nl-NL" sz="2600" b="1" dirty="0">
              <a:solidFill>
                <a:srgbClr val="00B050"/>
              </a:solidFill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6E7F58F-11EF-4E06-86EC-30CC71F2EBEA}"/>
              </a:ext>
            </a:extLst>
          </p:cNvPr>
          <p:cNvSpPr txBox="1"/>
          <p:nvPr/>
        </p:nvSpPr>
        <p:spPr>
          <a:xfrm>
            <a:off x="2145927" y="2154316"/>
            <a:ext cx="2336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00" b="1" dirty="0" err="1">
                <a:solidFill>
                  <a:srgbClr val="00B050"/>
                </a:solidFill>
              </a:rPr>
              <a:t>much</a:t>
            </a:r>
            <a:endParaRPr lang="nl-NL" sz="2600" b="1" dirty="0">
              <a:solidFill>
                <a:srgbClr val="00B050"/>
              </a:solidFill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4C30321-7AB9-4344-B999-A3675361AC0A}"/>
              </a:ext>
            </a:extLst>
          </p:cNvPr>
          <p:cNvSpPr txBox="1"/>
          <p:nvPr/>
        </p:nvSpPr>
        <p:spPr>
          <a:xfrm>
            <a:off x="2013847" y="2885654"/>
            <a:ext cx="2336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00" b="1" dirty="0" err="1">
                <a:solidFill>
                  <a:srgbClr val="00B050"/>
                </a:solidFill>
              </a:rPr>
              <a:t>many</a:t>
            </a:r>
            <a:endParaRPr lang="nl-NL" sz="2600" b="1" dirty="0">
              <a:solidFill>
                <a:srgbClr val="00B050"/>
              </a:solidFill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0E6C1A6D-7F08-41FB-B6E1-76BC7CCC14BE}"/>
              </a:ext>
            </a:extLst>
          </p:cNvPr>
          <p:cNvSpPr txBox="1"/>
          <p:nvPr/>
        </p:nvSpPr>
        <p:spPr>
          <a:xfrm>
            <a:off x="3276601" y="3652813"/>
            <a:ext cx="2336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00" b="1" dirty="0" err="1">
                <a:solidFill>
                  <a:srgbClr val="00B050"/>
                </a:solidFill>
              </a:rPr>
              <a:t>many</a:t>
            </a:r>
            <a:endParaRPr lang="nl-NL" sz="2600" b="1" dirty="0">
              <a:solidFill>
                <a:srgbClr val="00B050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8C44D631-B786-4EFB-B43A-EF25F912FBC9}"/>
              </a:ext>
            </a:extLst>
          </p:cNvPr>
          <p:cNvSpPr txBox="1"/>
          <p:nvPr/>
        </p:nvSpPr>
        <p:spPr>
          <a:xfrm>
            <a:off x="3019314" y="4419972"/>
            <a:ext cx="4013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00" b="1" dirty="0" err="1">
                <a:solidFill>
                  <a:srgbClr val="00B050"/>
                </a:solidFill>
              </a:rPr>
              <a:t>many</a:t>
            </a:r>
            <a:r>
              <a:rPr lang="nl-NL" sz="2600" b="1" dirty="0">
                <a:solidFill>
                  <a:srgbClr val="00B050"/>
                </a:solidFill>
              </a:rPr>
              <a:t> / a lot of / </a:t>
            </a:r>
            <a:r>
              <a:rPr lang="nl-NL" sz="2600" b="1" dirty="0" err="1">
                <a:solidFill>
                  <a:srgbClr val="00B050"/>
                </a:solidFill>
              </a:rPr>
              <a:t>lots</a:t>
            </a:r>
            <a:r>
              <a:rPr lang="nl-NL" sz="2600" b="1" dirty="0">
                <a:solidFill>
                  <a:srgbClr val="00B050"/>
                </a:solidFill>
              </a:rPr>
              <a:t> of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D428A136-0FBA-4A4F-AC85-FF5A83B45338}"/>
              </a:ext>
            </a:extLst>
          </p:cNvPr>
          <p:cNvSpPr txBox="1"/>
          <p:nvPr/>
        </p:nvSpPr>
        <p:spPr>
          <a:xfrm>
            <a:off x="4005207" y="5072830"/>
            <a:ext cx="2336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00" b="1" dirty="0" err="1">
                <a:solidFill>
                  <a:srgbClr val="00B050"/>
                </a:solidFill>
              </a:rPr>
              <a:t>much</a:t>
            </a:r>
            <a:endParaRPr lang="nl-NL" sz="2600" b="1" dirty="0">
              <a:solidFill>
                <a:srgbClr val="00B050"/>
              </a:solidFill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7B0BC200-6C83-46BD-AAF6-5B1EEF34D1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21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CBCE71-6B98-47BE-A780-085EDE699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nl-NL" b="1" dirty="0" err="1"/>
              <a:t>Please</a:t>
            </a:r>
            <a:r>
              <a:rPr lang="nl-NL" b="1" dirty="0"/>
              <a:t> finish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7B3986-EDAA-4E54-B4CF-6BA0624C9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2600" dirty="0"/>
              <a:t>Unit 6 </a:t>
            </a:r>
            <a:r>
              <a:rPr lang="nl-NL" sz="2600" dirty="0" err="1"/>
              <a:t>exercise</a:t>
            </a:r>
            <a:r>
              <a:rPr lang="nl-NL" sz="2600" dirty="0"/>
              <a:t> 22, 28</a:t>
            </a:r>
          </a:p>
          <a:p>
            <a:pPr marL="0" indent="0">
              <a:buNone/>
            </a:pPr>
            <a:endParaRPr lang="nl-NL" sz="2400" dirty="0"/>
          </a:p>
          <a:p>
            <a:pPr marL="514350" indent="-514350">
              <a:buFont typeface="+mj-lt"/>
              <a:buAutoNum type="arabicPeriod"/>
            </a:pPr>
            <a:endParaRPr lang="nl-NL" sz="24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98D85A2A-5138-41AD-B6C2-732EBAE84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42378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</Words>
  <Application>Microsoft Office PowerPoint</Application>
  <PresentationFormat>Breedbeeld</PresentationFormat>
  <Paragraphs>47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Many / Much / A lot of / Lots of</vt:lpstr>
      <vt:lpstr>Betekenis</vt:lpstr>
      <vt:lpstr>Many</vt:lpstr>
      <vt:lpstr>Much</vt:lpstr>
      <vt:lpstr>A lot of / Lots of</vt:lpstr>
      <vt:lpstr>Let’s give it a try</vt:lpstr>
      <vt:lpstr>Please finish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Many / Much / A lot of / Lots of</dc:title>
  <dc:creator>Schot, R.L.J.</dc:creator>
  <cp:lastModifiedBy>Schot, R.L.J.</cp:lastModifiedBy>
  <cp:revision>1</cp:revision>
  <dcterms:created xsi:type="dcterms:W3CDTF">2020-11-30T10:52:23Z</dcterms:created>
  <dcterms:modified xsi:type="dcterms:W3CDTF">2020-11-30T10:52:39Z</dcterms:modified>
</cp:coreProperties>
</file>