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346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9082C4-272D-48C4-B0EB-456E3D069FA8}" v="98" dt="2023-05-16T12:20:13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4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9124C2F3-1334-4C27-BE7F-793788402107}"/>
    <pc:docChg chg="modSld">
      <pc:chgData name="Schot, R.L.J." userId="809a0d5f-f967-4cd2-9a01-7625662a00b2" providerId="ADAL" clId="{9124C2F3-1334-4C27-BE7F-793788402107}" dt="2021-03-11T10:42:24.796" v="183" actId="20577"/>
      <pc:docMkLst>
        <pc:docMk/>
      </pc:docMkLst>
      <pc:sldChg chg="modSp">
        <pc:chgData name="Schot, R.L.J." userId="809a0d5f-f967-4cd2-9a01-7625662a00b2" providerId="ADAL" clId="{9124C2F3-1334-4C27-BE7F-793788402107}" dt="2021-03-11T10:39:44.104" v="32" actId="6549"/>
        <pc:sldMkLst>
          <pc:docMk/>
          <pc:sldMk cId="4002867043" sldId="256"/>
        </pc:sldMkLst>
        <pc:spChg chg="mod">
          <ac:chgData name="Schot, R.L.J." userId="809a0d5f-f967-4cd2-9a01-7625662a00b2" providerId="ADAL" clId="{9124C2F3-1334-4C27-BE7F-793788402107}" dt="2021-03-11T10:39:44.104" v="32" actId="6549"/>
          <ac:spMkLst>
            <pc:docMk/>
            <pc:sldMk cId="4002867043" sldId="256"/>
            <ac:spMk id="4" creationId="{00000000-0000-0000-0000-000000000000}"/>
          </ac:spMkLst>
        </pc:spChg>
      </pc:sldChg>
      <pc:sldChg chg="modSp">
        <pc:chgData name="Schot, R.L.J." userId="809a0d5f-f967-4cd2-9a01-7625662a00b2" providerId="ADAL" clId="{9124C2F3-1334-4C27-BE7F-793788402107}" dt="2021-03-11T10:42:24.796" v="183" actId="20577"/>
        <pc:sldMkLst>
          <pc:docMk/>
          <pc:sldMk cId="2998389490" sldId="257"/>
        </pc:sldMkLst>
        <pc:spChg chg="mod">
          <ac:chgData name="Schot, R.L.J." userId="809a0d5f-f967-4cd2-9a01-7625662a00b2" providerId="ADAL" clId="{9124C2F3-1334-4C27-BE7F-793788402107}" dt="2021-03-11T10:42:24.796" v="183" actId="20577"/>
          <ac:spMkLst>
            <pc:docMk/>
            <pc:sldMk cId="2998389490" sldId="257"/>
            <ac:spMk id="3" creationId="{00000000-0000-0000-0000-000000000000}"/>
          </ac:spMkLst>
        </pc:spChg>
        <pc:spChg chg="mod">
          <ac:chgData name="Schot, R.L.J." userId="809a0d5f-f967-4cd2-9a01-7625662a00b2" providerId="ADAL" clId="{9124C2F3-1334-4C27-BE7F-793788402107}" dt="2021-03-11T10:41:27.383" v="133" actId="1076"/>
          <ac:spMkLst>
            <pc:docMk/>
            <pc:sldMk cId="2998389490" sldId="257"/>
            <ac:spMk id="4" creationId="{00000000-0000-0000-0000-000000000000}"/>
          </ac:spMkLst>
        </pc:spChg>
      </pc:sldChg>
    </pc:docChg>
  </pc:docChgLst>
  <pc:docChgLst>
    <pc:chgData name="Schot, R.L.J." userId="809a0d5f-f967-4cd2-9a01-7625662a00b2" providerId="ADAL" clId="{C5B3B959-65B4-4FD2-8A73-B77DF33F1E48}"/>
    <pc:docChg chg="custSel addSld modSld">
      <pc:chgData name="Schot, R.L.J." userId="809a0d5f-f967-4cd2-9a01-7625662a00b2" providerId="ADAL" clId="{C5B3B959-65B4-4FD2-8A73-B77DF33F1E48}" dt="2022-04-08T11:19:18.096" v="155"/>
      <pc:docMkLst>
        <pc:docMk/>
      </pc:docMkLst>
      <pc:sldChg chg="modSp modAnim">
        <pc:chgData name="Schot, R.L.J." userId="809a0d5f-f967-4cd2-9a01-7625662a00b2" providerId="ADAL" clId="{C5B3B959-65B4-4FD2-8A73-B77DF33F1E48}" dt="2022-03-30T09:44:28.681" v="97" actId="1076"/>
        <pc:sldMkLst>
          <pc:docMk/>
          <pc:sldMk cId="2998389490" sldId="257"/>
        </pc:sldMkLst>
        <pc:spChg chg="mod">
          <ac:chgData name="Schot, R.L.J." userId="809a0d5f-f967-4cd2-9a01-7625662a00b2" providerId="ADAL" clId="{C5B3B959-65B4-4FD2-8A73-B77DF33F1E48}" dt="2022-03-30T09:44:24.570" v="96" actId="20577"/>
          <ac:spMkLst>
            <pc:docMk/>
            <pc:sldMk cId="2998389490" sldId="257"/>
            <ac:spMk id="3" creationId="{00000000-0000-0000-0000-000000000000}"/>
          </ac:spMkLst>
        </pc:spChg>
        <pc:spChg chg="mod">
          <ac:chgData name="Schot, R.L.J." userId="809a0d5f-f967-4cd2-9a01-7625662a00b2" providerId="ADAL" clId="{C5B3B959-65B4-4FD2-8A73-B77DF33F1E48}" dt="2022-03-30T09:44:28.681" v="97" actId="1076"/>
          <ac:spMkLst>
            <pc:docMk/>
            <pc:sldMk cId="2998389490" sldId="257"/>
            <ac:spMk id="4" creationId="{00000000-0000-0000-0000-000000000000}"/>
          </ac:spMkLst>
        </pc:spChg>
      </pc:sldChg>
      <pc:sldChg chg="modSp">
        <pc:chgData name="Schot, R.L.J." userId="809a0d5f-f967-4cd2-9a01-7625662a00b2" providerId="ADAL" clId="{C5B3B959-65B4-4FD2-8A73-B77DF33F1E48}" dt="2022-04-08T09:29:21.983" v="154" actId="113"/>
        <pc:sldMkLst>
          <pc:docMk/>
          <pc:sldMk cId="1035575758" sldId="259"/>
        </pc:sldMkLst>
        <pc:spChg chg="mod">
          <ac:chgData name="Schot, R.L.J." userId="809a0d5f-f967-4cd2-9a01-7625662a00b2" providerId="ADAL" clId="{C5B3B959-65B4-4FD2-8A73-B77DF33F1E48}" dt="2022-04-08T09:29:21.983" v="154" actId="113"/>
          <ac:spMkLst>
            <pc:docMk/>
            <pc:sldMk cId="1035575758" sldId="259"/>
            <ac:spMk id="3" creationId="{00000000-0000-0000-0000-000000000000}"/>
          </ac:spMkLst>
        </pc:spChg>
      </pc:sldChg>
      <pc:sldChg chg="modSp add">
        <pc:chgData name="Schot, R.L.J." userId="809a0d5f-f967-4cd2-9a01-7625662a00b2" providerId="ADAL" clId="{C5B3B959-65B4-4FD2-8A73-B77DF33F1E48}" dt="2022-03-30T07:39:22.265" v="86" actId="113"/>
        <pc:sldMkLst>
          <pc:docMk/>
          <pc:sldMk cId="3767559988" sldId="262"/>
        </pc:sldMkLst>
        <pc:spChg chg="mod">
          <ac:chgData name="Schot, R.L.J." userId="809a0d5f-f967-4cd2-9a01-7625662a00b2" providerId="ADAL" clId="{C5B3B959-65B4-4FD2-8A73-B77DF33F1E48}" dt="2022-03-30T07:39:07.122" v="41" actId="20577"/>
          <ac:spMkLst>
            <pc:docMk/>
            <pc:sldMk cId="3767559988" sldId="262"/>
            <ac:spMk id="2" creationId="{CE4DD518-FBDA-4AEB-BBC5-08639A2149DF}"/>
          </ac:spMkLst>
        </pc:spChg>
        <pc:spChg chg="mod">
          <ac:chgData name="Schot, R.L.J." userId="809a0d5f-f967-4cd2-9a01-7625662a00b2" providerId="ADAL" clId="{C5B3B959-65B4-4FD2-8A73-B77DF33F1E48}" dt="2022-03-30T07:39:22.265" v="86" actId="113"/>
          <ac:spMkLst>
            <pc:docMk/>
            <pc:sldMk cId="3767559988" sldId="262"/>
            <ac:spMk id="3" creationId="{D291B789-1257-42B2-A103-500E4A41FF4D}"/>
          </ac:spMkLst>
        </pc:spChg>
      </pc:sldChg>
      <pc:sldChg chg="add">
        <pc:chgData name="Schot, R.L.J." userId="809a0d5f-f967-4cd2-9a01-7625662a00b2" providerId="ADAL" clId="{C5B3B959-65B4-4FD2-8A73-B77DF33F1E48}" dt="2022-04-08T11:19:18.096" v="155"/>
        <pc:sldMkLst>
          <pc:docMk/>
          <pc:sldMk cId="542441196" sldId="263"/>
        </pc:sldMkLst>
      </pc:sldChg>
    </pc:docChg>
  </pc:docChgLst>
  <pc:docChgLst>
    <pc:chgData name="Schot, R.L.J." userId="809a0d5f-f967-4cd2-9a01-7625662a00b2" providerId="ADAL" clId="{7B9082C4-272D-48C4-B0EB-456E3D069FA8}"/>
    <pc:docChg chg="undo custSel addSld delSld modSld">
      <pc:chgData name="Schot, R.L.J." userId="809a0d5f-f967-4cd2-9a01-7625662a00b2" providerId="ADAL" clId="{7B9082C4-272D-48C4-B0EB-456E3D069FA8}" dt="2023-05-16T12:20:13.101" v="213" actId="20577"/>
      <pc:docMkLst>
        <pc:docMk/>
      </pc:docMkLst>
      <pc:sldChg chg="addSp delSp modSp mod modClrScheme chgLayout">
        <pc:chgData name="Schot, R.L.J." userId="809a0d5f-f967-4cd2-9a01-7625662a00b2" providerId="ADAL" clId="{7B9082C4-272D-48C4-B0EB-456E3D069FA8}" dt="2023-05-12T12:42:11.162" v="185" actId="26606"/>
        <pc:sldMkLst>
          <pc:docMk/>
          <pc:sldMk cId="4002867043" sldId="256"/>
        </pc:sldMkLst>
        <pc:spChg chg="add mod ord">
          <ac:chgData name="Schot, R.L.J." userId="809a0d5f-f967-4cd2-9a01-7625662a00b2" providerId="ADAL" clId="{7B9082C4-272D-48C4-B0EB-456E3D069FA8}" dt="2023-05-12T12:42:11.162" v="185" actId="26606"/>
          <ac:spMkLst>
            <pc:docMk/>
            <pc:sldMk cId="4002867043" sldId="256"/>
            <ac:spMk id="2" creationId="{EE2CF1CB-C4B6-EB1D-5BEF-33BB7A12C981}"/>
          </ac:spMkLst>
        </pc:spChg>
        <pc:spChg chg="add mod">
          <ac:chgData name="Schot, R.L.J." userId="809a0d5f-f967-4cd2-9a01-7625662a00b2" providerId="ADAL" clId="{7B9082C4-272D-48C4-B0EB-456E3D069FA8}" dt="2023-05-12T12:42:11.162" v="185" actId="26606"/>
          <ac:spMkLst>
            <pc:docMk/>
            <pc:sldMk cId="4002867043" sldId="256"/>
            <ac:spMk id="3" creationId="{D61D7A8C-429C-A10D-8DBD-FB0EB9279D7E}"/>
          </ac:spMkLst>
        </pc:spChg>
        <pc:spChg chg="del mod">
          <ac:chgData name="Schot, R.L.J." userId="809a0d5f-f967-4cd2-9a01-7625662a00b2" providerId="ADAL" clId="{7B9082C4-272D-48C4-B0EB-456E3D069FA8}" dt="2023-05-12T12:41:36.676" v="158"/>
          <ac:spMkLst>
            <pc:docMk/>
            <pc:sldMk cId="4002867043" sldId="256"/>
            <ac:spMk id="4" creationId="{00000000-0000-0000-0000-000000000000}"/>
          </ac:spMkLst>
        </pc:spChg>
        <pc:picChg chg="del mod ord">
          <ac:chgData name="Schot, R.L.J." userId="809a0d5f-f967-4cd2-9a01-7625662a00b2" providerId="ADAL" clId="{7B9082C4-272D-48C4-B0EB-456E3D069FA8}" dt="2023-05-12T12:41:50.942" v="159" actId="478"/>
          <ac:picMkLst>
            <pc:docMk/>
            <pc:sldMk cId="4002867043" sldId="256"/>
            <ac:picMk id="5" creationId="{00000000-0000-0000-0000-000000000000}"/>
          </ac:picMkLst>
        </pc:picChg>
      </pc:sldChg>
      <pc:sldChg chg="modSp mod modAnim">
        <pc:chgData name="Schot, R.L.J." userId="809a0d5f-f967-4cd2-9a01-7625662a00b2" providerId="ADAL" clId="{7B9082C4-272D-48C4-B0EB-456E3D069FA8}" dt="2023-05-16T07:34:51.124" v="201" actId="20577"/>
        <pc:sldMkLst>
          <pc:docMk/>
          <pc:sldMk cId="2998389490" sldId="257"/>
        </pc:sldMkLst>
        <pc:spChg chg="mod">
          <ac:chgData name="Schot, R.L.J." userId="809a0d5f-f967-4cd2-9a01-7625662a00b2" providerId="ADAL" clId="{7B9082C4-272D-48C4-B0EB-456E3D069FA8}" dt="2023-05-16T07:34:51.124" v="201" actId="20577"/>
          <ac:spMkLst>
            <pc:docMk/>
            <pc:sldMk cId="2998389490" sldId="257"/>
            <ac:spMk id="3" creationId="{00000000-0000-0000-0000-000000000000}"/>
          </ac:spMkLst>
        </pc:spChg>
        <pc:spChg chg="mod">
          <ac:chgData name="Schot, R.L.J." userId="809a0d5f-f967-4cd2-9a01-7625662a00b2" providerId="ADAL" clId="{7B9082C4-272D-48C4-B0EB-456E3D069FA8}" dt="2023-05-12T11:35:04.521" v="86" actId="1076"/>
          <ac:spMkLst>
            <pc:docMk/>
            <pc:sldMk cId="2998389490" sldId="257"/>
            <ac:spMk id="4" creationId="{00000000-0000-0000-0000-000000000000}"/>
          </ac:spMkLst>
        </pc:spChg>
      </pc:sldChg>
      <pc:sldChg chg="addSp delSp modSp mod addAnim delAnim modAnim">
        <pc:chgData name="Schot, R.L.J." userId="809a0d5f-f967-4cd2-9a01-7625662a00b2" providerId="ADAL" clId="{7B9082C4-272D-48C4-B0EB-456E3D069FA8}" dt="2023-05-16T12:20:13.101" v="213" actId="20577"/>
        <pc:sldMkLst>
          <pc:docMk/>
          <pc:sldMk cId="219045350" sldId="258"/>
        </pc:sldMkLst>
        <pc:spChg chg="mod">
          <ac:chgData name="Schot, R.L.J." userId="809a0d5f-f967-4cd2-9a01-7625662a00b2" providerId="ADAL" clId="{7B9082C4-272D-48C4-B0EB-456E3D069FA8}" dt="2023-05-12T11:15:01.878" v="69" actId="20577"/>
          <ac:spMkLst>
            <pc:docMk/>
            <pc:sldMk cId="219045350" sldId="258"/>
            <ac:spMk id="3" creationId="{00000000-0000-0000-0000-000000000000}"/>
          </ac:spMkLst>
        </pc:spChg>
        <pc:spChg chg="mod">
          <ac:chgData name="Schot, R.L.J." userId="809a0d5f-f967-4cd2-9a01-7625662a00b2" providerId="ADAL" clId="{7B9082C4-272D-48C4-B0EB-456E3D069FA8}" dt="2023-05-16T12:20:13.101" v="213" actId="20577"/>
          <ac:spMkLst>
            <pc:docMk/>
            <pc:sldMk cId="219045350" sldId="258"/>
            <ac:spMk id="4" creationId="{00000000-0000-0000-0000-000000000000}"/>
          </ac:spMkLst>
        </pc:spChg>
        <pc:picChg chg="add del">
          <ac:chgData name="Schot, R.L.J." userId="809a0d5f-f967-4cd2-9a01-7625662a00b2" providerId="ADAL" clId="{7B9082C4-272D-48C4-B0EB-456E3D069FA8}" dt="2023-05-12T11:35:02.965" v="84" actId="478"/>
          <ac:picMkLst>
            <pc:docMk/>
            <pc:sldMk cId="219045350" sldId="258"/>
            <ac:picMk id="2" creationId="{00000000-0000-0000-0000-000000000000}"/>
          </ac:picMkLst>
        </pc:picChg>
        <pc:picChg chg="add del">
          <ac:chgData name="Schot, R.L.J." userId="809a0d5f-f967-4cd2-9a01-7625662a00b2" providerId="ADAL" clId="{7B9082C4-272D-48C4-B0EB-456E3D069FA8}" dt="2023-05-12T11:35:03.488" v="85" actId="478"/>
          <ac:picMkLst>
            <pc:docMk/>
            <pc:sldMk cId="219045350" sldId="258"/>
            <ac:picMk id="6" creationId="{00000000-0000-0000-0000-000000000000}"/>
          </ac:picMkLst>
        </pc:picChg>
      </pc:sldChg>
      <pc:sldChg chg="del">
        <pc:chgData name="Schot, R.L.J." userId="809a0d5f-f967-4cd2-9a01-7625662a00b2" providerId="ADAL" clId="{7B9082C4-272D-48C4-B0EB-456E3D069FA8}" dt="2023-05-12T10:11:32.927" v="1" actId="47"/>
        <pc:sldMkLst>
          <pc:docMk/>
          <pc:sldMk cId="249073797" sldId="261"/>
        </pc:sldMkLst>
      </pc:sldChg>
      <pc:sldChg chg="addSp delSp new del mod">
        <pc:chgData name="Schot, R.L.J." userId="809a0d5f-f967-4cd2-9a01-7625662a00b2" providerId="ADAL" clId="{7B9082C4-272D-48C4-B0EB-456E3D069FA8}" dt="2023-05-12T12:39:14.793" v="93" actId="47"/>
        <pc:sldMkLst>
          <pc:docMk/>
          <pc:sldMk cId="407572822" sldId="261"/>
        </pc:sldMkLst>
        <pc:spChg chg="add del">
          <ac:chgData name="Schot, R.L.J." userId="809a0d5f-f967-4cd2-9a01-7625662a00b2" providerId="ADAL" clId="{7B9082C4-272D-48C4-B0EB-456E3D069FA8}" dt="2023-05-12T12:38:58.569" v="89" actId="22"/>
          <ac:spMkLst>
            <pc:docMk/>
            <pc:sldMk cId="407572822" sldId="261"/>
            <ac:spMk id="5" creationId="{A8F28AD8-D027-34B7-21FA-503A6AAB4D42}"/>
          </ac:spMkLst>
        </pc:spChg>
      </pc:sldChg>
      <pc:sldChg chg="del">
        <pc:chgData name="Schot, R.L.J." userId="809a0d5f-f967-4cd2-9a01-7625662a00b2" providerId="ADAL" clId="{7B9082C4-272D-48C4-B0EB-456E3D069FA8}" dt="2023-05-12T10:12:23.330" v="56" actId="47"/>
        <pc:sldMkLst>
          <pc:docMk/>
          <pc:sldMk cId="3767559988" sldId="262"/>
        </pc:sldMkLst>
      </pc:sldChg>
      <pc:sldChg chg="del">
        <pc:chgData name="Schot, R.L.J." userId="809a0d5f-f967-4cd2-9a01-7625662a00b2" providerId="ADAL" clId="{7B9082C4-272D-48C4-B0EB-456E3D069FA8}" dt="2023-05-12T10:11:28.681" v="0" actId="47"/>
        <pc:sldMkLst>
          <pc:docMk/>
          <pc:sldMk cId="542441196" sldId="263"/>
        </pc:sldMkLst>
      </pc:sldChg>
      <pc:sldChg chg="delSp modSp add mod setBg modClrScheme delDesignElem chgLayout">
        <pc:chgData name="Schot, R.L.J." userId="809a0d5f-f967-4cd2-9a01-7625662a00b2" providerId="ADAL" clId="{7B9082C4-272D-48C4-B0EB-456E3D069FA8}" dt="2023-05-12T12:39:28.103" v="94" actId="26606"/>
        <pc:sldMkLst>
          <pc:docMk/>
          <pc:sldMk cId="2621808817" sldId="346"/>
        </pc:sldMkLst>
        <pc:spChg chg="mod">
          <ac:chgData name="Schot, R.L.J." userId="809a0d5f-f967-4cd2-9a01-7625662a00b2" providerId="ADAL" clId="{7B9082C4-272D-48C4-B0EB-456E3D069FA8}" dt="2023-05-12T12:39:28.103" v="94" actId="26606"/>
          <ac:spMkLst>
            <pc:docMk/>
            <pc:sldMk cId="2621808817" sldId="346"/>
            <ac:spMk id="2" creationId="{B0F1CD33-8846-4492-157A-AB3A4C087943}"/>
          </ac:spMkLst>
        </pc:spChg>
        <pc:spChg chg="mod">
          <ac:chgData name="Schot, R.L.J." userId="809a0d5f-f967-4cd2-9a01-7625662a00b2" providerId="ADAL" clId="{7B9082C4-272D-48C4-B0EB-456E3D069FA8}" dt="2023-05-12T12:39:28.103" v="94" actId="26606"/>
          <ac:spMkLst>
            <pc:docMk/>
            <pc:sldMk cId="2621808817" sldId="346"/>
            <ac:spMk id="3" creationId="{09D81D14-9C56-0AA3-369A-1470F591E1AE}"/>
          </ac:spMkLst>
        </pc:spChg>
        <pc:spChg chg="del">
          <ac:chgData name="Schot, R.L.J." userId="809a0d5f-f967-4cd2-9a01-7625662a00b2" providerId="ADAL" clId="{7B9082C4-272D-48C4-B0EB-456E3D069FA8}" dt="2023-05-12T12:39:12.009" v="91"/>
          <ac:spMkLst>
            <pc:docMk/>
            <pc:sldMk cId="2621808817" sldId="346"/>
            <ac:spMk id="44" creationId="{201CC55D-ED54-4C5C-95E6-10947BD1103B}"/>
          </ac:spMkLst>
        </pc:spChg>
        <pc:spChg chg="del">
          <ac:chgData name="Schot, R.L.J." userId="809a0d5f-f967-4cd2-9a01-7625662a00b2" providerId="ADAL" clId="{7B9082C4-272D-48C4-B0EB-456E3D069FA8}" dt="2023-05-12T12:39:12.009" v="91"/>
          <ac:spMkLst>
            <pc:docMk/>
            <pc:sldMk cId="2621808817" sldId="346"/>
            <ac:spMk id="50" creationId="{3873B707-463F-40B0-8227-E8CC6C67EB25}"/>
          </ac:spMkLst>
        </pc:spChg>
        <pc:spChg chg="del">
          <ac:chgData name="Schot, R.L.J." userId="809a0d5f-f967-4cd2-9a01-7625662a00b2" providerId="ADAL" clId="{7B9082C4-272D-48C4-B0EB-456E3D069FA8}" dt="2023-05-12T12:39:12.009" v="91"/>
          <ac:spMkLst>
            <pc:docMk/>
            <pc:sldMk cId="2621808817" sldId="346"/>
            <ac:spMk id="52" creationId="{C13237C8-E62C-4F0D-A318-BD6FB6C2D138}"/>
          </ac:spMkLst>
        </pc:spChg>
        <pc:spChg chg="del">
          <ac:chgData name="Schot, R.L.J." userId="809a0d5f-f967-4cd2-9a01-7625662a00b2" providerId="ADAL" clId="{7B9082C4-272D-48C4-B0EB-456E3D069FA8}" dt="2023-05-12T12:39:12.009" v="91"/>
          <ac:spMkLst>
            <pc:docMk/>
            <pc:sldMk cId="2621808817" sldId="346"/>
            <ac:spMk id="54" creationId="{19C9EAEA-39D0-4B0E-A0EB-51E7B26740B1}"/>
          </ac:spMkLst>
        </pc:spChg>
        <pc:grpChg chg="del">
          <ac:chgData name="Schot, R.L.J." userId="809a0d5f-f967-4cd2-9a01-7625662a00b2" providerId="ADAL" clId="{7B9082C4-272D-48C4-B0EB-456E3D069FA8}" dt="2023-05-12T12:39:12.009" v="91"/>
          <ac:grpSpMkLst>
            <pc:docMk/>
            <pc:sldMk cId="2621808817" sldId="346"/>
            <ac:grpSpMk id="46" creationId="{1DE889C7-FAD6-4397-98E2-05D503484459}"/>
          </ac:grpSpMkLst>
        </pc:grpChg>
        <pc:picChg chg="mod">
          <ac:chgData name="Schot, R.L.J." userId="809a0d5f-f967-4cd2-9a01-7625662a00b2" providerId="ADAL" clId="{7B9082C4-272D-48C4-B0EB-456E3D069FA8}" dt="2023-05-12T12:39:28.103" v="94" actId="26606"/>
          <ac:picMkLst>
            <pc:docMk/>
            <pc:sldMk cId="2621808817" sldId="346"/>
            <ac:picMk id="25" creationId="{A517609F-EAA7-1AC2-903D-56DEB0625C5A}"/>
          </ac:picMkLst>
        </pc:picChg>
      </pc:sldChg>
      <pc:sldChg chg="addSp delSp modSp new del mod modClrScheme chgLayout">
        <pc:chgData name="Schot, R.L.J." userId="809a0d5f-f967-4cd2-9a01-7625662a00b2" providerId="ADAL" clId="{7B9082C4-272D-48C4-B0EB-456E3D069FA8}" dt="2023-05-12T12:40:54.245" v="133" actId="47"/>
        <pc:sldMkLst>
          <pc:docMk/>
          <pc:sldMk cId="1875648226" sldId="347"/>
        </pc:sldMkLst>
        <pc:spChg chg="del">
          <ac:chgData name="Schot, R.L.J." userId="809a0d5f-f967-4cd2-9a01-7625662a00b2" providerId="ADAL" clId="{7B9082C4-272D-48C4-B0EB-456E3D069FA8}" dt="2023-05-12T12:39:47.889" v="96" actId="26606"/>
          <ac:spMkLst>
            <pc:docMk/>
            <pc:sldMk cId="1875648226" sldId="347"/>
            <ac:spMk id="2" creationId="{68B9863C-5FF6-C9D6-9FC9-D7CF82865EF0}"/>
          </ac:spMkLst>
        </pc:spChg>
        <pc:spChg chg="del">
          <ac:chgData name="Schot, R.L.J." userId="809a0d5f-f967-4cd2-9a01-7625662a00b2" providerId="ADAL" clId="{7B9082C4-272D-48C4-B0EB-456E3D069FA8}" dt="2023-05-12T12:39:47.889" v="96" actId="26606"/>
          <ac:spMkLst>
            <pc:docMk/>
            <pc:sldMk cId="1875648226" sldId="347"/>
            <ac:spMk id="3" creationId="{99D70174-DA2F-CA05-A7FC-5C258CB4CC34}"/>
          </ac:spMkLst>
        </pc:spChg>
        <pc:spChg chg="del">
          <ac:chgData name="Schot, R.L.J." userId="809a0d5f-f967-4cd2-9a01-7625662a00b2" providerId="ADAL" clId="{7B9082C4-272D-48C4-B0EB-456E3D069FA8}" dt="2023-05-12T12:39:47.889" v="96" actId="26606"/>
          <ac:spMkLst>
            <pc:docMk/>
            <pc:sldMk cId="1875648226" sldId="347"/>
            <ac:spMk id="4" creationId="{133F6FAB-EC0C-BBF3-0E6C-14E652A10941}"/>
          </ac:spMkLst>
        </pc:spChg>
        <pc:spChg chg="add del mod">
          <ac:chgData name="Schot, R.L.J." userId="809a0d5f-f967-4cd2-9a01-7625662a00b2" providerId="ADAL" clId="{7B9082C4-272D-48C4-B0EB-456E3D069FA8}" dt="2023-05-12T12:40:08.373" v="113" actId="20577"/>
          <ac:spMkLst>
            <pc:docMk/>
            <pc:sldMk cId="1875648226" sldId="347"/>
            <ac:spMk id="9" creationId="{0A92A9D9-590D-45A0-8500-1E6F446E3916}"/>
          </ac:spMkLst>
        </pc:spChg>
        <pc:spChg chg="add del mod">
          <ac:chgData name="Schot, R.L.J." userId="809a0d5f-f967-4cd2-9a01-7625662a00b2" providerId="ADAL" clId="{7B9082C4-272D-48C4-B0EB-456E3D069FA8}" dt="2023-05-12T12:40:05.076" v="100" actId="26606"/>
          <ac:spMkLst>
            <pc:docMk/>
            <pc:sldMk cId="1875648226" sldId="347"/>
            <ac:spMk id="11" creationId="{F824CDD5-9950-4072-4D71-CC132D3C68BD}"/>
          </ac:spMkLst>
        </pc:spChg>
        <pc:spChg chg="add del mod">
          <ac:chgData name="Schot, R.L.J." userId="809a0d5f-f967-4cd2-9a01-7625662a00b2" providerId="ADAL" clId="{7B9082C4-272D-48C4-B0EB-456E3D069FA8}" dt="2023-05-12T12:40:05.076" v="100" actId="26606"/>
          <ac:spMkLst>
            <pc:docMk/>
            <pc:sldMk cId="1875648226" sldId="347"/>
            <ac:spMk id="17" creationId="{0372E125-A3CF-41D4-9253-E7C43CF3A0C3}"/>
          </ac:spMkLst>
        </pc:spChg>
        <pc:spChg chg="add del mod">
          <ac:chgData name="Schot, R.L.J." userId="809a0d5f-f967-4cd2-9a01-7625662a00b2" providerId="ADAL" clId="{7B9082C4-272D-48C4-B0EB-456E3D069FA8}" dt="2023-05-12T12:40:05.076" v="100" actId="26606"/>
          <ac:spMkLst>
            <pc:docMk/>
            <pc:sldMk cId="1875648226" sldId="347"/>
            <ac:spMk id="19" creationId="{0782DDFB-0278-0F2C-8B3E-E56ABCAB978F}"/>
          </ac:spMkLst>
        </pc:spChg>
        <pc:graphicFrameChg chg="add del mod">
          <ac:chgData name="Schot, R.L.J." userId="809a0d5f-f967-4cd2-9a01-7625662a00b2" providerId="ADAL" clId="{7B9082C4-272D-48C4-B0EB-456E3D069FA8}" dt="2023-05-12T12:40:05.076" v="100" actId="26606"/>
          <ac:graphicFrameMkLst>
            <pc:docMk/>
            <pc:sldMk cId="1875648226" sldId="347"/>
            <ac:graphicFrameMk id="13" creationId="{2C6744CF-1B91-1CDE-3A3C-127112790454}"/>
          </ac:graphicFrameMkLst>
        </pc:graphicFrameChg>
      </pc:sldChg>
      <pc:sldChg chg="modSp new del mod modClrScheme chgLayout">
        <pc:chgData name="Schot, R.L.J." userId="809a0d5f-f967-4cd2-9a01-7625662a00b2" providerId="ADAL" clId="{7B9082C4-272D-48C4-B0EB-456E3D069FA8}" dt="2023-05-12T12:40:54.572" v="134" actId="47"/>
        <pc:sldMkLst>
          <pc:docMk/>
          <pc:sldMk cId="1742185454" sldId="348"/>
        </pc:sldMkLst>
        <pc:spChg chg="mod">
          <ac:chgData name="Schot, R.L.J." userId="809a0d5f-f967-4cd2-9a01-7625662a00b2" providerId="ADAL" clId="{7B9082C4-272D-48C4-B0EB-456E3D069FA8}" dt="2023-05-12T12:40:46.635" v="132" actId="20577"/>
          <ac:spMkLst>
            <pc:docMk/>
            <pc:sldMk cId="1742185454" sldId="348"/>
            <ac:spMk id="2" creationId="{D401389B-6913-A9A5-F7AB-A826D4B749A6}"/>
          </ac:spMkLst>
        </pc:spChg>
        <pc:spChg chg="mod">
          <ac:chgData name="Schot, R.L.J." userId="809a0d5f-f967-4cd2-9a01-7625662a00b2" providerId="ADAL" clId="{7B9082C4-272D-48C4-B0EB-456E3D069FA8}" dt="2023-05-12T12:40:43.725" v="131" actId="26606"/>
          <ac:spMkLst>
            <pc:docMk/>
            <pc:sldMk cId="1742185454" sldId="348"/>
            <ac:spMk id="3" creationId="{1CD460CF-1D10-1804-68EA-51C3B5242ED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92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448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22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6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92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75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53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890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33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60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82A4-8035-4647-A10E-A23C0CF763EC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2504E-C00A-41AF-92FC-B4DB1E2A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65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2CF1CB-C4B6-EB1D-5BEF-33BB7A12C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>
            <a:normAutofit/>
          </a:bodyPr>
          <a:lstStyle/>
          <a:p>
            <a:r>
              <a:rPr lang="nl-NL" dirty="0" err="1"/>
              <a:t>Quantifiers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1D7A8C-429C-A10D-8DBD-FB0EB9279D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any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286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2526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Betekent: </a:t>
            </a:r>
            <a:r>
              <a:rPr lang="nl-NL" dirty="0"/>
              <a:t>een paar, een beetje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Gebruik: </a:t>
            </a:r>
            <a:r>
              <a:rPr lang="nl-NL" dirty="0"/>
              <a:t>Bij een bevestigende zin of aanbod.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err="1"/>
              <a:t>Jim</a:t>
            </a:r>
            <a:r>
              <a:rPr lang="nl-NL" i="1" dirty="0"/>
              <a:t> made </a:t>
            </a:r>
            <a:r>
              <a:rPr lang="nl-NL" b="1" i="1" dirty="0" err="1"/>
              <a:t>some</a:t>
            </a:r>
            <a:r>
              <a:rPr lang="nl-NL" i="1" dirty="0"/>
              <a:t> </a:t>
            </a:r>
            <a:r>
              <a:rPr lang="nl-NL" i="1" dirty="0" err="1"/>
              <a:t>mistakes</a:t>
            </a:r>
            <a:r>
              <a:rPr lang="nl-NL" i="1" dirty="0"/>
              <a:t> on his test </a:t>
            </a:r>
            <a:r>
              <a:rPr lang="nl-NL" i="1" dirty="0" err="1"/>
              <a:t>yesterday</a:t>
            </a:r>
            <a:r>
              <a:rPr lang="nl-NL" i="1" dirty="0"/>
              <a:t> .</a:t>
            </a:r>
          </a:p>
          <a:p>
            <a:pPr marL="0" indent="0">
              <a:buNone/>
            </a:pPr>
            <a:r>
              <a:rPr lang="nl-NL" i="1" dirty="0" err="1"/>
              <a:t>Would</a:t>
            </a:r>
            <a:r>
              <a:rPr lang="nl-NL" i="1" dirty="0"/>
              <a:t> </a:t>
            </a:r>
            <a:r>
              <a:rPr lang="nl-NL" i="1" dirty="0" err="1"/>
              <a:t>you</a:t>
            </a:r>
            <a:r>
              <a:rPr lang="nl-NL" i="1" dirty="0"/>
              <a:t> like </a:t>
            </a:r>
            <a:r>
              <a:rPr lang="nl-NL" b="1" i="1" dirty="0" err="1"/>
              <a:t>something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drink?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627784" y="4653136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err="1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Someone</a:t>
            </a:r>
            <a:r>
              <a:rPr lang="nl-NL" sz="30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/ </a:t>
            </a:r>
          </a:p>
          <a:p>
            <a:r>
              <a:rPr lang="nl-NL" sz="3000" dirty="0" err="1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Somebody</a:t>
            </a:r>
            <a:r>
              <a:rPr lang="nl-NL" sz="30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	iemand</a:t>
            </a:r>
          </a:p>
          <a:p>
            <a:r>
              <a:rPr lang="nl-NL" sz="3000" dirty="0" err="1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Something</a:t>
            </a:r>
            <a:r>
              <a:rPr lang="nl-NL" sz="30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	iets</a:t>
            </a:r>
          </a:p>
          <a:p>
            <a:r>
              <a:rPr lang="nl-NL" sz="3000" dirty="0" err="1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Somewhere</a:t>
            </a:r>
            <a:r>
              <a:rPr lang="nl-NL" sz="30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	ergens</a:t>
            </a:r>
          </a:p>
        </p:txBody>
      </p:sp>
      <p:sp>
        <p:nvSpPr>
          <p:cNvPr id="5" name="Rechthoek 4"/>
          <p:cNvSpPr/>
          <p:nvPr/>
        </p:nvSpPr>
        <p:spPr>
          <a:xfrm>
            <a:off x="3131840" y="332656"/>
            <a:ext cx="2880320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nl-NL" sz="6500" b="1" cap="none" spc="0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Some</a:t>
            </a:r>
            <a:endParaRPr lang="nl-NL" sz="65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38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492919"/>
            <a:ext cx="3685416" cy="2455984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Gebruik: </a:t>
            </a:r>
            <a:r>
              <a:rPr lang="nl-NL" dirty="0"/>
              <a:t>bij vraagzinnen en ontkenningen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Do </a:t>
            </a:r>
            <a:r>
              <a:rPr lang="nl-NL" i="1" dirty="0" err="1"/>
              <a:t>you</a:t>
            </a:r>
            <a:r>
              <a:rPr lang="nl-NL" i="1" dirty="0"/>
              <a:t> have </a:t>
            </a:r>
            <a:r>
              <a:rPr lang="nl-NL" b="1" i="1" dirty="0" err="1"/>
              <a:t>any</a:t>
            </a:r>
            <a:r>
              <a:rPr lang="nl-NL" b="1" i="1" dirty="0"/>
              <a:t> </a:t>
            </a:r>
            <a:r>
              <a:rPr lang="nl-NL" i="1" dirty="0" err="1"/>
              <a:t>questions</a:t>
            </a:r>
            <a:r>
              <a:rPr lang="nl-NL" i="1" dirty="0">
                <a:solidFill>
                  <a:srgbClr val="00B050"/>
                </a:solidFill>
              </a:rPr>
              <a:t>?</a:t>
            </a:r>
          </a:p>
          <a:p>
            <a:pPr marL="0" indent="0">
              <a:buNone/>
            </a:pPr>
            <a:r>
              <a:rPr lang="nl-NL" i="1" dirty="0"/>
              <a:t>I </a:t>
            </a:r>
            <a:r>
              <a:rPr lang="nl-NL" i="1" dirty="0" err="1"/>
              <a:t>ca</a:t>
            </a:r>
            <a:r>
              <a:rPr lang="nl-NL" i="1" dirty="0" err="1">
                <a:solidFill>
                  <a:srgbClr val="00B050"/>
                </a:solidFill>
              </a:rPr>
              <a:t>n’t</a:t>
            </a:r>
            <a:r>
              <a:rPr lang="nl-NL" i="1" dirty="0"/>
              <a:t> </a:t>
            </a:r>
            <a:r>
              <a:rPr lang="nl-NL" i="1" dirty="0" err="1"/>
              <a:t>see</a:t>
            </a:r>
            <a:r>
              <a:rPr lang="nl-NL" i="1" dirty="0"/>
              <a:t> </a:t>
            </a:r>
            <a:r>
              <a:rPr lang="nl-NL" b="1" i="1" dirty="0" err="1"/>
              <a:t>any</a:t>
            </a:r>
            <a:r>
              <a:rPr lang="nl-NL" i="1" dirty="0" err="1"/>
              <a:t>thing</a:t>
            </a:r>
            <a:r>
              <a:rPr lang="nl-NL" i="1" dirty="0"/>
              <a:t> at </a:t>
            </a:r>
            <a:r>
              <a:rPr lang="nl-NL" i="1" dirty="0" err="1"/>
              <a:t>all</a:t>
            </a:r>
            <a:r>
              <a:rPr lang="nl-NL" i="1" dirty="0"/>
              <a:t>.</a:t>
            </a:r>
            <a:br>
              <a:rPr lang="nl-NL" i="1" dirty="0"/>
            </a:br>
            <a:endParaRPr lang="nl-NL" i="1" dirty="0"/>
          </a:p>
        </p:txBody>
      </p:sp>
      <p:sp>
        <p:nvSpPr>
          <p:cNvPr id="4" name="Rechthoek 3"/>
          <p:cNvSpPr/>
          <p:nvPr/>
        </p:nvSpPr>
        <p:spPr>
          <a:xfrm>
            <a:off x="2648472" y="4194442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 err="1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Anyone</a:t>
            </a:r>
            <a:r>
              <a:rPr lang="nl-NL" sz="3600" dirty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/ </a:t>
            </a:r>
          </a:p>
          <a:p>
            <a:r>
              <a:rPr lang="nl-NL" sz="3600" dirty="0" err="1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Anybody</a:t>
            </a:r>
            <a:r>
              <a:rPr lang="nl-NL" sz="3600" dirty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		(n)iemand</a:t>
            </a:r>
          </a:p>
          <a:p>
            <a:r>
              <a:rPr lang="nl-NL" sz="3600" dirty="0" err="1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Anything</a:t>
            </a:r>
            <a:r>
              <a:rPr lang="nl-NL" sz="3600" dirty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		(n)iets</a:t>
            </a:r>
          </a:p>
          <a:p>
            <a:r>
              <a:rPr lang="nl-NL" sz="3600" dirty="0" err="1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Anywhere</a:t>
            </a:r>
            <a:r>
              <a:rPr lang="nl-NL" sz="3600" dirty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= </a:t>
            </a:r>
            <a:r>
              <a:rPr lang="nl-NL" sz="360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(n)ergens</a:t>
            </a:r>
            <a:endParaRPr lang="nl-NL" sz="3600" dirty="0">
              <a:solidFill>
                <a:schemeClr val="tx2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735874" y="476672"/>
            <a:ext cx="1672253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nl-NL" sz="65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Any</a:t>
            </a:r>
            <a:endParaRPr lang="nl-NL" sz="65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51059"/>
            <a:ext cx="2144976" cy="245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83978"/>
            <a:ext cx="8229600" cy="4942185"/>
          </a:xfrm>
        </p:spPr>
        <p:txBody>
          <a:bodyPr>
            <a:normAutofit lnSpcReduction="10000"/>
          </a:bodyPr>
          <a:lstStyle/>
          <a:p>
            <a:r>
              <a:rPr lang="nl-NL" dirty="0" err="1"/>
              <a:t>Please</a:t>
            </a:r>
            <a:r>
              <a:rPr lang="nl-NL" dirty="0"/>
              <a:t>, say </a:t>
            </a:r>
            <a:r>
              <a:rPr lang="nl-NL" b="1" dirty="0" err="1"/>
              <a:t>anything</a:t>
            </a:r>
            <a:r>
              <a:rPr lang="nl-NL" dirty="0"/>
              <a:t>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My </a:t>
            </a:r>
            <a:r>
              <a:rPr lang="nl-NL" dirty="0" err="1"/>
              <a:t>cats</a:t>
            </a:r>
            <a:r>
              <a:rPr lang="nl-NL" dirty="0"/>
              <a:t> </a:t>
            </a:r>
            <a:r>
              <a:rPr lang="nl-NL" dirty="0" err="1"/>
              <a:t>don’t</a:t>
            </a:r>
            <a:r>
              <a:rPr lang="nl-NL" dirty="0"/>
              <a:t> listen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b="1" dirty="0" err="1"/>
              <a:t>someone</a:t>
            </a:r>
            <a:r>
              <a:rPr lang="nl-NL" dirty="0"/>
              <a:t>.</a:t>
            </a:r>
            <a:endParaRPr lang="nl-NL" b="1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 </a:t>
            </a:r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b="1" dirty="0" err="1"/>
              <a:t>anything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science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Does </a:t>
            </a:r>
            <a:r>
              <a:rPr lang="nl-NL" b="1" dirty="0" err="1"/>
              <a:t>someone</a:t>
            </a:r>
            <a:r>
              <a:rPr lang="nl-NL" b="1" dirty="0"/>
              <a:t> </a:t>
            </a:r>
            <a:r>
              <a:rPr lang="nl-NL" dirty="0"/>
              <a:t>here </a:t>
            </a:r>
            <a:r>
              <a:rPr lang="nl-NL" dirty="0" err="1"/>
              <a:t>speak</a:t>
            </a:r>
            <a:r>
              <a:rPr lang="nl-NL" dirty="0"/>
              <a:t> </a:t>
            </a:r>
            <a:r>
              <a:rPr lang="nl-NL" dirty="0" err="1"/>
              <a:t>Japanese</a:t>
            </a:r>
            <a:r>
              <a:rPr lang="nl-NL" dirty="0"/>
              <a:t>?</a:t>
            </a:r>
          </a:p>
          <a:p>
            <a:endParaRPr lang="nl-NL" dirty="0"/>
          </a:p>
          <a:p>
            <a:r>
              <a:rPr lang="nl-NL" dirty="0" err="1"/>
              <a:t>Let’s</a:t>
            </a:r>
            <a:r>
              <a:rPr lang="nl-NL" dirty="0"/>
              <a:t> go </a:t>
            </a:r>
            <a:r>
              <a:rPr lang="nl-NL" b="1" dirty="0" err="1"/>
              <a:t>any</a:t>
            </a:r>
            <a:r>
              <a:rPr lang="nl-NL" dirty="0"/>
              <a:t> </a:t>
            </a:r>
            <a:r>
              <a:rPr lang="nl-NL" dirty="0" err="1"/>
              <a:t>place</a:t>
            </a:r>
            <a:r>
              <a:rPr lang="nl-NL" dirty="0"/>
              <a:t> </a:t>
            </a:r>
            <a:r>
              <a:rPr lang="nl-NL" dirty="0" err="1"/>
              <a:t>fun</a:t>
            </a:r>
            <a:r>
              <a:rPr lang="nl-NL" dirty="0"/>
              <a:t>!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088" y="1484784"/>
            <a:ext cx="2358008" cy="2358008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81529" y="260648"/>
            <a:ext cx="8624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Are these </a:t>
            </a:r>
            <a:r>
              <a:rPr lang="nl-NL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sentences</a:t>
            </a:r>
            <a:r>
              <a:rPr lang="nl-NL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correct?</a:t>
            </a:r>
          </a:p>
        </p:txBody>
      </p:sp>
    </p:spTree>
    <p:extLst>
      <p:ext uri="{BB962C8B-B14F-4D97-AF65-F5344CB8AC3E}">
        <p14:creationId xmlns:p14="http://schemas.microsoft.com/office/powerpoint/2010/main" val="103557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1CD33-8846-4492-157A-AB3A4C087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b="1"/>
              <a:t>Some / any practice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D81D14-9C56-0AA3-369A-1470F59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Have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got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 board games at home?</a:t>
            </a:r>
          </a:p>
          <a:p>
            <a:pPr marL="0" indent="0">
              <a:buNone/>
            </a:pPr>
            <a:r>
              <a:rPr lang="nl-NL" dirty="0"/>
              <a:t>Have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got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 </a:t>
            </a:r>
            <a:r>
              <a:rPr lang="nl-NL" dirty="0" err="1"/>
              <a:t>coloured</a:t>
            </a:r>
            <a:r>
              <a:rPr lang="nl-NL" dirty="0"/>
              <a:t> </a:t>
            </a:r>
            <a:r>
              <a:rPr lang="nl-NL" dirty="0" err="1"/>
              <a:t>pencils</a:t>
            </a:r>
            <a:r>
              <a:rPr lang="nl-NL" dirty="0"/>
              <a:t> in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pencil</a:t>
            </a:r>
            <a:r>
              <a:rPr lang="nl-NL" dirty="0"/>
              <a:t> case?</a:t>
            </a:r>
          </a:p>
          <a:p>
            <a:pPr marL="0" indent="0">
              <a:buNone/>
            </a:pPr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anyone</a:t>
            </a:r>
            <a:r>
              <a:rPr lang="nl-NL" dirty="0"/>
              <a:t> 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speaks</a:t>
            </a:r>
            <a:r>
              <a:rPr lang="nl-NL" dirty="0"/>
              <a:t> French?</a:t>
            </a:r>
          </a:p>
          <a:p>
            <a:pPr marL="0" indent="0">
              <a:buNone/>
            </a:pPr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anyone</a:t>
            </a:r>
            <a:r>
              <a:rPr lang="nl-NL" dirty="0"/>
              <a:t> 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instrument?</a:t>
            </a:r>
          </a:p>
        </p:txBody>
      </p:sp>
      <p:pic>
        <p:nvPicPr>
          <p:cNvPr id="25" name="Picture 4" descr="Pencil Crayons on a blue background">
            <a:extLst>
              <a:ext uri="{FF2B5EF4-FFF2-40B4-BE49-F238E27FC236}">
                <a16:creationId xmlns:a16="http://schemas.microsoft.com/office/drawing/2014/main" id="{A517609F-EAA7-1AC2-903D-56DEB0625C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92" r="12786" b="3"/>
          <a:stretch/>
        </p:blipFill>
        <p:spPr>
          <a:xfrm>
            <a:off x="4648200" y="1600200"/>
            <a:ext cx="40386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180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" y="1758"/>
            <a:ext cx="9149004" cy="6856242"/>
          </a:xfrm>
        </p:spPr>
      </p:pic>
    </p:spTree>
    <p:extLst>
      <p:ext uri="{BB962C8B-B14F-4D97-AF65-F5344CB8AC3E}">
        <p14:creationId xmlns:p14="http://schemas.microsoft.com/office/powerpoint/2010/main" val="7651643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175</Words>
  <Application>Microsoft Office PowerPoint</Application>
  <PresentationFormat>Diavoorstelling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Aharoni</vt:lpstr>
      <vt:lpstr>Arial</vt:lpstr>
      <vt:lpstr>Calibri</vt:lpstr>
      <vt:lpstr>Kantoorthema</vt:lpstr>
      <vt:lpstr>Quantifiers</vt:lpstr>
      <vt:lpstr>PowerPoint-presentatie</vt:lpstr>
      <vt:lpstr>PowerPoint-presentatie</vt:lpstr>
      <vt:lpstr>PowerPoint-presentatie</vt:lpstr>
      <vt:lpstr>Some / any practice</vt:lpstr>
      <vt:lpstr>PowerPoint-presentatie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3.3</dc:title>
  <dc:creator>Schot, R.L.J.</dc:creator>
  <cp:lastModifiedBy>Schot, R.L.J.</cp:lastModifiedBy>
  <cp:revision>8</cp:revision>
  <dcterms:created xsi:type="dcterms:W3CDTF">2017-12-04T12:40:08Z</dcterms:created>
  <dcterms:modified xsi:type="dcterms:W3CDTF">2023-05-16T12:20:16Z</dcterms:modified>
</cp:coreProperties>
</file>