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3" r:id="rId6"/>
    <p:sldId id="259" r:id="rId7"/>
    <p:sldId id="260" r:id="rId8"/>
    <p:sldId id="266" r:id="rId9"/>
    <p:sldId id="258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51E17D-C59B-4D5C-9DF5-61B2447BDD85}" v="438" dt="2021-11-29T11:00:51.5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1451E17D-C59B-4D5C-9DF5-61B2447BDD85}"/>
    <pc:docChg chg="custSel mod addSld modSld">
      <pc:chgData name="Schot, R.L.J." userId="809a0d5f-f967-4cd2-9a01-7625662a00b2" providerId="ADAL" clId="{1451E17D-C59B-4D5C-9DF5-61B2447BDD85}" dt="2021-11-29T11:02:08.195" v="550" actId="1076"/>
      <pc:docMkLst>
        <pc:docMk/>
      </pc:docMkLst>
      <pc:sldChg chg="modSp">
        <pc:chgData name="Schot, R.L.J." userId="809a0d5f-f967-4cd2-9a01-7625662a00b2" providerId="ADAL" clId="{1451E17D-C59B-4D5C-9DF5-61B2447BDD85}" dt="2021-11-29T10:54:01.425" v="268" actId="20577"/>
        <pc:sldMkLst>
          <pc:docMk/>
          <pc:sldMk cId="3922043551" sldId="257"/>
        </pc:sldMkLst>
        <pc:spChg chg="mod">
          <ac:chgData name="Schot, R.L.J." userId="809a0d5f-f967-4cd2-9a01-7625662a00b2" providerId="ADAL" clId="{1451E17D-C59B-4D5C-9DF5-61B2447BDD85}" dt="2021-11-29T10:54:01.425" v="268" actId="20577"/>
          <ac:spMkLst>
            <pc:docMk/>
            <pc:sldMk cId="3922043551" sldId="257"/>
            <ac:spMk id="2" creationId="{00000000-0000-0000-0000-000000000000}"/>
          </ac:spMkLst>
        </pc:spChg>
      </pc:sldChg>
      <pc:sldChg chg="addSp delSp modSp mod setBg">
        <pc:chgData name="Schot, R.L.J." userId="809a0d5f-f967-4cd2-9a01-7625662a00b2" providerId="ADAL" clId="{1451E17D-C59B-4D5C-9DF5-61B2447BDD85}" dt="2021-11-29T10:58:23.083" v="339" actId="14734"/>
        <pc:sldMkLst>
          <pc:docMk/>
          <pc:sldMk cId="1257733937" sldId="258"/>
        </pc:sldMkLst>
        <pc:spChg chg="mod">
          <ac:chgData name="Schot, R.L.J." userId="809a0d5f-f967-4cd2-9a01-7625662a00b2" providerId="ADAL" clId="{1451E17D-C59B-4D5C-9DF5-61B2447BDD85}" dt="2021-11-29T10:58:10.208" v="336" actId="26606"/>
          <ac:spMkLst>
            <pc:docMk/>
            <pc:sldMk cId="1257733937" sldId="258"/>
            <ac:spMk id="2" creationId="{00000000-0000-0000-0000-000000000000}"/>
          </ac:spMkLst>
        </pc:spChg>
        <pc:spChg chg="del mod">
          <ac:chgData name="Schot, R.L.J." userId="809a0d5f-f967-4cd2-9a01-7625662a00b2" providerId="ADAL" clId="{1451E17D-C59B-4D5C-9DF5-61B2447BDD85}" dt="2021-11-29T10:57:02.224" v="306" actId="478"/>
          <ac:spMkLst>
            <pc:docMk/>
            <pc:sldMk cId="1257733937" sldId="258"/>
            <ac:spMk id="3" creationId="{18EECC09-5D9B-41E3-A0C0-A19760BE7C28}"/>
          </ac:spMkLst>
        </pc:spChg>
        <pc:spChg chg="add">
          <ac:chgData name="Schot, R.L.J." userId="809a0d5f-f967-4cd2-9a01-7625662a00b2" providerId="ADAL" clId="{1451E17D-C59B-4D5C-9DF5-61B2447BDD85}" dt="2021-11-29T10:58:10.208" v="336" actId="26606"/>
          <ac:spMkLst>
            <pc:docMk/>
            <pc:sldMk cId="1257733937" sldId="258"/>
            <ac:spMk id="10" creationId="{FDDEF810-FBAE-4C80-B905-316331395C3D}"/>
          </ac:spMkLst>
        </pc:spChg>
        <pc:spChg chg="add">
          <ac:chgData name="Schot, R.L.J." userId="809a0d5f-f967-4cd2-9a01-7625662a00b2" providerId="ADAL" clId="{1451E17D-C59B-4D5C-9DF5-61B2447BDD85}" dt="2021-11-29T10:58:10.208" v="336" actId="26606"/>
          <ac:spMkLst>
            <pc:docMk/>
            <pc:sldMk cId="1257733937" sldId="258"/>
            <ac:spMk id="12" creationId="{FD8C7A0F-D774-4978-AA9C-7E703C2F463A}"/>
          </ac:spMkLst>
        </pc:spChg>
        <pc:spChg chg="add">
          <ac:chgData name="Schot, R.L.J." userId="809a0d5f-f967-4cd2-9a01-7625662a00b2" providerId="ADAL" clId="{1451E17D-C59B-4D5C-9DF5-61B2447BDD85}" dt="2021-11-29T10:58:10.208" v="336" actId="26606"/>
          <ac:spMkLst>
            <pc:docMk/>
            <pc:sldMk cId="1257733937" sldId="258"/>
            <ac:spMk id="14" creationId="{61C7310A-3A42-4F75-8058-7F39E52B11BC}"/>
          </ac:spMkLst>
        </pc:spChg>
        <pc:spChg chg="add">
          <ac:chgData name="Schot, R.L.J." userId="809a0d5f-f967-4cd2-9a01-7625662a00b2" providerId="ADAL" clId="{1451E17D-C59B-4D5C-9DF5-61B2447BDD85}" dt="2021-11-29T10:58:10.208" v="336" actId="26606"/>
          <ac:spMkLst>
            <pc:docMk/>
            <pc:sldMk cId="1257733937" sldId="258"/>
            <ac:spMk id="16" creationId="{27D88313-56C7-45D8-8D97-2F5CCBF99683}"/>
          </ac:spMkLst>
        </pc:spChg>
        <pc:graphicFrameChg chg="mod modGraphic">
          <ac:chgData name="Schot, R.L.J." userId="809a0d5f-f967-4cd2-9a01-7625662a00b2" providerId="ADAL" clId="{1451E17D-C59B-4D5C-9DF5-61B2447BDD85}" dt="2021-11-29T10:58:23.083" v="339" actId="14734"/>
          <ac:graphicFrameMkLst>
            <pc:docMk/>
            <pc:sldMk cId="1257733937" sldId="258"/>
            <ac:graphicFrameMk id="5" creationId="{00000000-0000-0000-0000-000000000000}"/>
          </ac:graphicFrameMkLst>
        </pc:graphicFrameChg>
      </pc:sldChg>
      <pc:sldChg chg="addSp modSp">
        <pc:chgData name="Schot, R.L.J." userId="809a0d5f-f967-4cd2-9a01-7625662a00b2" providerId="ADAL" clId="{1451E17D-C59B-4D5C-9DF5-61B2447BDD85}" dt="2021-11-29T10:55:04.743" v="290" actId="1076"/>
        <pc:sldMkLst>
          <pc:docMk/>
          <pc:sldMk cId="1034930813" sldId="259"/>
        </pc:sldMkLst>
        <pc:picChg chg="add mod">
          <ac:chgData name="Schot, R.L.J." userId="809a0d5f-f967-4cd2-9a01-7625662a00b2" providerId="ADAL" clId="{1451E17D-C59B-4D5C-9DF5-61B2447BDD85}" dt="2021-11-29T10:55:04.743" v="290" actId="1076"/>
          <ac:picMkLst>
            <pc:docMk/>
            <pc:sldMk cId="1034930813" sldId="259"/>
            <ac:picMk id="1026" creationId="{F7043A18-EA3E-499A-83B5-52CCCBFC011E}"/>
          </ac:picMkLst>
        </pc:picChg>
      </pc:sldChg>
      <pc:sldChg chg="addSp modSp">
        <pc:chgData name="Schot, R.L.J." userId="809a0d5f-f967-4cd2-9a01-7625662a00b2" providerId="ADAL" clId="{1451E17D-C59B-4D5C-9DF5-61B2447BDD85}" dt="2021-11-29T10:55:33.341" v="294" actId="1076"/>
        <pc:sldMkLst>
          <pc:docMk/>
          <pc:sldMk cId="916694152" sldId="260"/>
        </pc:sldMkLst>
        <pc:picChg chg="add mod">
          <ac:chgData name="Schot, R.L.J." userId="809a0d5f-f967-4cd2-9a01-7625662a00b2" providerId="ADAL" clId="{1451E17D-C59B-4D5C-9DF5-61B2447BDD85}" dt="2021-11-29T10:55:33.341" v="294" actId="1076"/>
          <ac:picMkLst>
            <pc:docMk/>
            <pc:sldMk cId="916694152" sldId="260"/>
            <ac:picMk id="2050" creationId="{4D783955-8BEA-403F-BCD1-EECC41A2A669}"/>
          </ac:picMkLst>
        </pc:picChg>
      </pc:sldChg>
      <pc:sldChg chg="modSp">
        <pc:chgData name="Schot, R.L.J." userId="809a0d5f-f967-4cd2-9a01-7625662a00b2" providerId="ADAL" clId="{1451E17D-C59B-4D5C-9DF5-61B2447BDD85}" dt="2021-11-29T10:52:12.645" v="20" actId="6549"/>
        <pc:sldMkLst>
          <pc:docMk/>
          <pc:sldMk cId="2525123221" sldId="263"/>
        </pc:sldMkLst>
        <pc:spChg chg="mod">
          <ac:chgData name="Schot, R.L.J." userId="809a0d5f-f967-4cd2-9a01-7625662a00b2" providerId="ADAL" clId="{1451E17D-C59B-4D5C-9DF5-61B2447BDD85}" dt="2021-11-29T10:52:12.645" v="20" actId="6549"/>
          <ac:spMkLst>
            <pc:docMk/>
            <pc:sldMk cId="2525123221" sldId="263"/>
            <ac:spMk id="9" creationId="{1A7BBEC4-A0F9-48B8-AE94-F472A56F8721}"/>
          </ac:spMkLst>
        </pc:spChg>
      </pc:sldChg>
      <pc:sldChg chg="addSp delSp modSp modAnim">
        <pc:chgData name="Schot, R.L.J." userId="809a0d5f-f967-4cd2-9a01-7625662a00b2" providerId="ADAL" clId="{1451E17D-C59B-4D5C-9DF5-61B2447BDD85}" dt="2021-11-29T11:02:08.195" v="550" actId="1076"/>
        <pc:sldMkLst>
          <pc:docMk/>
          <pc:sldMk cId="1811578786" sldId="264"/>
        </pc:sldMkLst>
        <pc:spChg chg="mod">
          <ac:chgData name="Schot, R.L.J." userId="809a0d5f-f967-4cd2-9a01-7625662a00b2" providerId="ADAL" clId="{1451E17D-C59B-4D5C-9DF5-61B2447BDD85}" dt="2021-11-29T11:01:27.924" v="540" actId="1076"/>
          <ac:spMkLst>
            <pc:docMk/>
            <pc:sldMk cId="1811578786" sldId="264"/>
            <ac:spMk id="3" creationId="{DB754E02-0791-4D3D-BDF0-6AD7AACBE016}"/>
          </ac:spMkLst>
        </pc:spChg>
        <pc:spChg chg="mod">
          <ac:chgData name="Schot, R.L.J." userId="809a0d5f-f967-4cd2-9a01-7625662a00b2" providerId="ADAL" clId="{1451E17D-C59B-4D5C-9DF5-61B2447BDD85}" dt="2021-11-29T11:02:08.195" v="550" actId="1076"/>
          <ac:spMkLst>
            <pc:docMk/>
            <pc:sldMk cId="1811578786" sldId="264"/>
            <ac:spMk id="4" creationId="{B4E0AAB7-C75B-4A98-916F-10AC4F15F8E3}"/>
          </ac:spMkLst>
        </pc:spChg>
        <pc:spChg chg="mod">
          <ac:chgData name="Schot, R.L.J." userId="809a0d5f-f967-4cd2-9a01-7625662a00b2" providerId="ADAL" clId="{1451E17D-C59B-4D5C-9DF5-61B2447BDD85}" dt="2021-11-29T11:02:05.306" v="549" actId="1076"/>
          <ac:spMkLst>
            <pc:docMk/>
            <pc:sldMk cId="1811578786" sldId="264"/>
            <ac:spMk id="5" creationId="{34F930D9-13E4-46E5-A295-190FBC256F5D}"/>
          </ac:spMkLst>
        </pc:spChg>
        <pc:spChg chg="mod">
          <ac:chgData name="Schot, R.L.J." userId="809a0d5f-f967-4cd2-9a01-7625662a00b2" providerId="ADAL" clId="{1451E17D-C59B-4D5C-9DF5-61B2447BDD85}" dt="2021-11-29T11:02:01.496" v="548" actId="1076"/>
          <ac:spMkLst>
            <pc:docMk/>
            <pc:sldMk cId="1811578786" sldId="264"/>
            <ac:spMk id="6" creationId="{FB5217D8-181C-4116-A4F1-120DEC8D7906}"/>
          </ac:spMkLst>
        </pc:spChg>
        <pc:spChg chg="mod">
          <ac:chgData name="Schot, R.L.J." userId="809a0d5f-f967-4cd2-9a01-7625662a00b2" providerId="ADAL" clId="{1451E17D-C59B-4D5C-9DF5-61B2447BDD85}" dt="2021-11-29T11:01:59.047" v="547" actId="1076"/>
          <ac:spMkLst>
            <pc:docMk/>
            <pc:sldMk cId="1811578786" sldId="264"/>
            <ac:spMk id="7" creationId="{C551B86C-B86D-432B-B763-473CA52CAB64}"/>
          </ac:spMkLst>
        </pc:spChg>
        <pc:spChg chg="mod">
          <ac:chgData name="Schot, R.L.J." userId="809a0d5f-f967-4cd2-9a01-7625662a00b2" providerId="ADAL" clId="{1451E17D-C59B-4D5C-9DF5-61B2447BDD85}" dt="2021-11-29T11:01:56.041" v="546" actId="1076"/>
          <ac:spMkLst>
            <pc:docMk/>
            <pc:sldMk cId="1811578786" sldId="264"/>
            <ac:spMk id="8" creationId="{167B4F86-09E4-4764-AE05-87F1ECDF14C1}"/>
          </ac:spMkLst>
        </pc:spChg>
        <pc:spChg chg="add del mod">
          <ac:chgData name="Schot, R.L.J." userId="809a0d5f-f967-4cd2-9a01-7625662a00b2" providerId="ADAL" clId="{1451E17D-C59B-4D5C-9DF5-61B2447BDD85}" dt="2021-11-29T10:59:29.389" v="372" actId="11529"/>
          <ac:spMkLst>
            <pc:docMk/>
            <pc:sldMk cId="1811578786" sldId="264"/>
            <ac:spMk id="9" creationId="{F1801763-6B85-4C0E-9C86-3796BD0198DA}"/>
          </ac:spMkLst>
        </pc:spChg>
        <pc:spChg chg="add mod">
          <ac:chgData name="Schot, R.L.J." userId="809a0d5f-f967-4cd2-9a01-7625662a00b2" providerId="ADAL" clId="{1451E17D-C59B-4D5C-9DF5-61B2447BDD85}" dt="2021-11-29T11:01:44.890" v="544" actId="13822"/>
          <ac:spMkLst>
            <pc:docMk/>
            <pc:sldMk cId="1811578786" sldId="264"/>
            <ac:spMk id="10" creationId="{4F8DD1B5-E8B0-4CFB-BDC6-B07D1F28FBE2}"/>
          </ac:spMkLst>
        </pc:spChg>
        <pc:spChg chg="add mod">
          <ac:chgData name="Schot, R.L.J." userId="809a0d5f-f967-4cd2-9a01-7625662a00b2" providerId="ADAL" clId="{1451E17D-C59B-4D5C-9DF5-61B2447BDD85}" dt="2021-11-29T11:01:52.239" v="545" actId="1076"/>
          <ac:spMkLst>
            <pc:docMk/>
            <pc:sldMk cId="1811578786" sldId="264"/>
            <ac:spMk id="11" creationId="{53EF07B0-B93F-48CB-BCD0-ED7083366D11}"/>
          </ac:spMkLst>
        </pc:spChg>
      </pc:sldChg>
      <pc:sldChg chg="add">
        <pc:chgData name="Schot, R.L.J." userId="809a0d5f-f967-4cd2-9a01-7625662a00b2" providerId="ADAL" clId="{1451E17D-C59B-4D5C-9DF5-61B2447BDD85}" dt="2021-11-29T10:51:28.474" v="0"/>
        <pc:sldMkLst>
          <pc:docMk/>
          <pc:sldMk cId="3015045691" sldId="265"/>
        </pc:sldMkLst>
      </pc:sldChg>
      <pc:sldChg chg="addSp delSp modSp add mod setBg delAnim modAnim">
        <pc:chgData name="Schot, R.L.J." userId="809a0d5f-f967-4cd2-9a01-7625662a00b2" providerId="ADAL" clId="{1451E17D-C59B-4D5C-9DF5-61B2447BDD85}" dt="2021-11-29T10:56:43.497" v="301" actId="255"/>
        <pc:sldMkLst>
          <pc:docMk/>
          <pc:sldMk cId="2658049155" sldId="266"/>
        </pc:sldMkLst>
        <pc:spChg chg="add del">
          <ac:chgData name="Schot, R.L.J." userId="809a0d5f-f967-4cd2-9a01-7625662a00b2" providerId="ADAL" clId="{1451E17D-C59B-4D5C-9DF5-61B2447BDD85}" dt="2021-11-29T10:56:28.959" v="298"/>
          <ac:spMkLst>
            <pc:docMk/>
            <pc:sldMk cId="2658049155" sldId="266"/>
            <ac:spMk id="2" creationId="{1F31B67B-3B76-4FB1-88DB-3278F92022A7}"/>
          </ac:spMkLst>
        </pc:spChg>
        <pc:spChg chg="mod">
          <ac:chgData name="Schot, R.L.J." userId="809a0d5f-f967-4cd2-9a01-7625662a00b2" providerId="ADAL" clId="{1451E17D-C59B-4D5C-9DF5-61B2447BDD85}" dt="2021-11-29T10:56:43.497" v="301" actId="255"/>
          <ac:spMkLst>
            <pc:docMk/>
            <pc:sldMk cId="2658049155" sldId="266"/>
            <ac:spMk id="3" creationId="{00000000-0000-0000-0000-000000000000}"/>
          </ac:spMkLst>
        </pc:spChg>
        <pc:spChg chg="del mod">
          <ac:chgData name="Schot, R.L.J." userId="809a0d5f-f967-4cd2-9a01-7625662a00b2" providerId="ADAL" clId="{1451E17D-C59B-4D5C-9DF5-61B2447BDD85}" dt="2021-11-29T10:53:29.729" v="227" actId="478"/>
          <ac:spMkLst>
            <pc:docMk/>
            <pc:sldMk cId="2658049155" sldId="266"/>
            <ac:spMk id="4" creationId="{00000000-0000-0000-0000-000000000000}"/>
          </ac:spMkLst>
        </pc:spChg>
        <pc:spChg chg="del">
          <ac:chgData name="Schot, R.L.J." userId="809a0d5f-f967-4cd2-9a01-7625662a00b2" providerId="ADAL" clId="{1451E17D-C59B-4D5C-9DF5-61B2447BDD85}" dt="2021-11-29T10:53:40.010" v="264" actId="478"/>
          <ac:spMkLst>
            <pc:docMk/>
            <pc:sldMk cId="2658049155" sldId="266"/>
            <ac:spMk id="5" creationId="{E79EACFE-A45C-4700-8560-6119271C5D2E}"/>
          </ac:spMkLst>
        </pc:spChg>
        <pc:spChg chg="add del">
          <ac:chgData name="Schot, R.L.J." userId="809a0d5f-f967-4cd2-9a01-7625662a00b2" providerId="ADAL" clId="{1451E17D-C59B-4D5C-9DF5-61B2447BDD85}" dt="2021-11-29T10:56:39.678" v="300" actId="26606"/>
          <ac:spMkLst>
            <pc:docMk/>
            <pc:sldMk cId="2658049155" sldId="266"/>
            <ac:spMk id="8" creationId="{100EDD19-6802-4EC3-95CE-CFFAB042CFD6}"/>
          </ac:spMkLst>
        </pc:spChg>
        <pc:spChg chg="add del">
          <ac:chgData name="Schot, R.L.J." userId="809a0d5f-f967-4cd2-9a01-7625662a00b2" providerId="ADAL" clId="{1451E17D-C59B-4D5C-9DF5-61B2447BDD85}" dt="2021-11-29T10:56:39.678" v="300" actId="26606"/>
          <ac:spMkLst>
            <pc:docMk/>
            <pc:sldMk cId="2658049155" sldId="266"/>
            <ac:spMk id="10" creationId="{DB17E863-922E-4C26-BD64-E8FD41D28661}"/>
          </ac:spMkLst>
        </pc:spChg>
        <pc:spChg chg="add">
          <ac:chgData name="Schot, R.L.J." userId="809a0d5f-f967-4cd2-9a01-7625662a00b2" providerId="ADAL" clId="{1451E17D-C59B-4D5C-9DF5-61B2447BDD85}" dt="2021-11-29T10:56:39.678" v="300" actId="26606"/>
          <ac:spMkLst>
            <pc:docMk/>
            <pc:sldMk cId="2658049155" sldId="266"/>
            <ac:spMk id="71" creationId="{45D37F4E-DDB4-456B-97E0-9937730A039F}"/>
          </ac:spMkLst>
        </pc:spChg>
        <pc:spChg chg="add">
          <ac:chgData name="Schot, R.L.J." userId="809a0d5f-f967-4cd2-9a01-7625662a00b2" providerId="ADAL" clId="{1451E17D-C59B-4D5C-9DF5-61B2447BDD85}" dt="2021-11-29T10:56:39.678" v="300" actId="26606"/>
          <ac:spMkLst>
            <pc:docMk/>
            <pc:sldMk cId="2658049155" sldId="266"/>
            <ac:spMk id="73" creationId="{B2DD41CD-8F47-4F56-AD12-4E2FF7696987}"/>
          </ac:spMkLst>
        </pc:spChg>
        <pc:picChg chg="add mod">
          <ac:chgData name="Schot, R.L.J." userId="809a0d5f-f967-4cd2-9a01-7625662a00b2" providerId="ADAL" clId="{1451E17D-C59B-4D5C-9DF5-61B2447BDD85}" dt="2021-11-29T10:56:39.678" v="300" actId="26606"/>
          <ac:picMkLst>
            <pc:docMk/>
            <pc:sldMk cId="2658049155" sldId="266"/>
            <ac:picMk id="3074" creationId="{68A2475A-FEC1-4287-BB38-D1B143B1CB7E}"/>
          </ac:picMkLst>
        </pc:picChg>
      </pc:sldChg>
    </pc:docChg>
  </pc:docChgLst>
  <pc:docChgLst>
    <pc:chgData name="Schot, R.L.J." userId="809a0d5f-f967-4cd2-9a01-7625662a00b2" providerId="ADAL" clId="{243E82B5-3F3E-487B-874D-C141FB3533CA}"/>
    <pc:docChg chg="modSld">
      <pc:chgData name="Schot, R.L.J." userId="809a0d5f-f967-4cd2-9a01-7625662a00b2" providerId="ADAL" clId="{243E82B5-3F3E-487B-874D-C141FB3533CA}" dt="2020-05-19T11:59:01.253" v="145" actId="113"/>
      <pc:docMkLst>
        <pc:docMk/>
      </pc:docMkLst>
      <pc:sldChg chg="addSp modSp">
        <pc:chgData name="Schot, R.L.J." userId="809a0d5f-f967-4cd2-9a01-7625662a00b2" providerId="ADAL" clId="{243E82B5-3F3E-487B-874D-C141FB3533CA}" dt="2020-05-19T10:29:53.352" v="144" actId="6549"/>
        <pc:sldMkLst>
          <pc:docMk/>
          <pc:sldMk cId="1257733937" sldId="258"/>
        </pc:sldMkLst>
        <pc:spChg chg="add mod">
          <ac:chgData name="Schot, R.L.J." userId="809a0d5f-f967-4cd2-9a01-7625662a00b2" providerId="ADAL" clId="{243E82B5-3F3E-487B-874D-C141FB3533CA}" dt="2020-05-19T10:29:53.352" v="144" actId="6549"/>
          <ac:spMkLst>
            <pc:docMk/>
            <pc:sldMk cId="1257733937" sldId="258"/>
            <ac:spMk id="3" creationId="{18EECC09-5D9B-41E3-A0C0-A19760BE7C28}"/>
          </ac:spMkLst>
        </pc:spChg>
      </pc:sldChg>
      <pc:sldChg chg="modSp">
        <pc:chgData name="Schot, R.L.J." userId="809a0d5f-f967-4cd2-9a01-7625662a00b2" providerId="ADAL" clId="{243E82B5-3F3E-487B-874D-C141FB3533CA}" dt="2020-05-19T11:59:01.253" v="145" actId="113"/>
        <pc:sldMkLst>
          <pc:docMk/>
          <pc:sldMk cId="916694152" sldId="260"/>
        </pc:sldMkLst>
        <pc:spChg chg="mod">
          <ac:chgData name="Schot, R.L.J." userId="809a0d5f-f967-4cd2-9a01-7625662a00b2" providerId="ADAL" clId="{243E82B5-3F3E-487B-874D-C141FB3533CA}" dt="2020-05-19T11:59:01.253" v="145" actId="113"/>
          <ac:spMkLst>
            <pc:docMk/>
            <pc:sldMk cId="916694152" sldId="26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D2A78-FC28-4BA8-90D9-E5A167732D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B97BD1A-5B4C-4F7B-8560-32E701B93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F4AF18-9D92-4F32-B375-610EB7BF8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6B80FD-94C0-4FD9-BAB3-957668C0C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4F200AE-9461-46EE-A974-82B2A639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705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13D5E-B379-44DE-A322-21229A88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BD74F6D-53B6-4ED8-B2F0-EBFE7EC33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A25A90-E59E-4BE4-940B-E1C85C670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7A7FC8-144C-4660-A057-F6B27F552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BA4FF0-4D93-42B7-998B-B9156463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85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795FB45-421C-4CF6-BDDC-C03BF7E11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2F385F3-5354-41D6-B7A8-EA4FAF4196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FE783C-C177-40AB-922F-9E99EF1C6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FE53C3-CAB8-43C8-ABDF-E3E942B08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E6915E-8BB4-423F-A2BD-7AB630739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602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9568D2-3B5E-4AF6-83C4-02F766B0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64BA77-C9F1-45BC-BFF1-744DE0E2C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22E2F5-F49E-4B2E-9FB0-5A38B4213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295B99-EFE2-4F64-B609-A03F91220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DF924-2756-490C-B92A-06EA975C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25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456A9-6583-4389-8748-289CC454F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3F9ECA6-3605-416F-938D-64BC3D3B5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59F55A-1D1F-44D2-8332-D30AE9A70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B2EB09-7165-4CF9-92B5-5105A1544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40AD5D-1E7E-40DF-B777-C64B909A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842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717431-C951-41A0-AE5F-7A3C05EA5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E577B0-645D-465C-9773-6674EE14F1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02C6FAA-2187-448C-B705-2BFF14E6F3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C1ED59-3FC2-4D7D-9039-E88C0B9F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39860B-A53F-4DB9-8354-FF608F332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7230573-361B-40E6-AD51-BF2F41174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85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BE512-6360-4602-AFA3-4A74F7955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BCA75A6-740D-4E0C-902C-DE3CB03AA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021F0A2-66A0-47D2-BB83-8792411122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9607938-C4AF-4311-9873-9D80711CA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B9348A7-C52F-41E4-9F88-B39773A19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AF66DEC-6071-433D-BE2D-48437BF6A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F9E8157-EC21-4AE6-8AF0-42FB88BC9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1211F2F-858E-4FA2-944E-63CFA1077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5197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7F364D-C7ED-4943-A7C6-16FC87877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E151B91-78B5-47C5-8421-32CAB65C3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B551E37-45A6-4928-9EB0-0F9488FB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96162E2-D8E3-4871-8844-E8161B1B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01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13AFC0A-2873-4F3B-8687-083EF69B1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09EFB6-EA21-4DDC-9304-C7D2AE258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19D0CB-4EEB-4329-BD80-CB331BB4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92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1B74D0-8C44-48EF-9383-2C34B29F8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48A103-E636-4840-B3B6-1BA3F73D5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079791F-BEB5-4D82-9013-8FFBCF447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07E6FE-62BD-4CCA-9136-1CE4376DC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17DB357-4A30-4DCA-A021-B0B63F404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68816F1-4D12-4B37-AEB5-08B8F2078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54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1F3A7-BF90-4897-84A8-B5FFC0E23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C5F99AA-E458-4B8A-9CFD-CE89CCACAA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8D57B2-3D77-4EA9-86F9-DCC72AB3B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3C2EFC-DC0D-46F4-AE88-4B6CE4F6B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163CFEC-15B2-4FDF-AA54-BADC81DC0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358778-97DE-43D0-9BCA-69B6C42B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6773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1F7A049-EF16-458F-A81D-83C5FA8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38633D-E051-4C29-9524-E3FBF6CA5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21804D-74AA-408E-8537-40E5DB6579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DAF89-EA8A-4D90-AF68-BECD5D186E5D}" type="datetimeFigureOut">
              <a:rPr lang="nl-NL" smtClean="0"/>
              <a:t>29-11-2021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3B9640-4D2A-4443-B0A0-42FBDB663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0D2FD-2F33-4060-ABCB-540DF12B8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F0DDC-A431-4C2D-8ACB-9F9182CF2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86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fif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38Qa1Wsw3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nl-NL" sz="7200" dirty="0" err="1"/>
              <a:t>Who</a:t>
            </a:r>
            <a:r>
              <a:rPr lang="nl-NL" sz="7200" dirty="0"/>
              <a:t> / </a:t>
            </a:r>
            <a:r>
              <a:rPr lang="nl-NL" sz="7200" dirty="0" err="1"/>
              <a:t>Which</a:t>
            </a:r>
            <a:r>
              <a:rPr lang="nl-NL" sz="7200" dirty="0"/>
              <a:t> / </a:t>
            </a:r>
            <a:r>
              <a:rPr lang="nl-NL" sz="7200" dirty="0" err="1"/>
              <a:t>That</a:t>
            </a:r>
            <a:r>
              <a:rPr lang="nl-NL" sz="7200" dirty="0"/>
              <a:t> / (</a:t>
            </a:r>
            <a:r>
              <a:rPr lang="nl-NL" sz="7200" dirty="0" err="1"/>
              <a:t>Whose</a:t>
            </a:r>
            <a:r>
              <a:rPr lang="nl-NL" sz="7200" dirty="0"/>
              <a:t>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/>
          </a:bodyPr>
          <a:lstStyle/>
          <a:p>
            <a:r>
              <a:rPr lang="nl-NL" sz="2800" dirty="0"/>
              <a:t>3 Mavo – Unit 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04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B8240D3-DA9E-44B7-BA20-8952DAC1AB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292" y="1584841"/>
            <a:ext cx="3168352" cy="2890913"/>
          </a:xfrm>
        </p:spPr>
      </p:pic>
      <p:sp>
        <p:nvSpPr>
          <p:cNvPr id="6" name="Tekstballon: rechthoek met afgeronde hoeken 5">
            <a:extLst>
              <a:ext uri="{FF2B5EF4-FFF2-40B4-BE49-F238E27FC236}">
                <a16:creationId xmlns:a16="http://schemas.microsoft.com/office/drawing/2014/main" id="{0C02297D-FF0A-4E98-AE7B-CE74444E77B5}"/>
              </a:ext>
            </a:extLst>
          </p:cNvPr>
          <p:cNvSpPr/>
          <p:nvPr/>
        </p:nvSpPr>
        <p:spPr>
          <a:xfrm>
            <a:off x="665020" y="2600908"/>
            <a:ext cx="3846804" cy="1656184"/>
          </a:xfrm>
          <a:prstGeom prst="wedgeRoundRectCallout">
            <a:avLst>
              <a:gd name="adj1" fmla="val -23774"/>
              <a:gd name="adj2" fmla="val -7410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000"/>
              <a:t>My brother, who is 28, lives in Rotterdam</a:t>
            </a:r>
            <a:endParaRPr lang="nl-NL" sz="3000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BCB9274F-2114-4DC7-BA49-F3275DF09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3030298"/>
            <a:ext cx="2286000" cy="2743200"/>
          </a:xfrm>
          <a:prstGeom prst="rect">
            <a:avLst/>
          </a:prstGeom>
        </p:spPr>
      </p:pic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1A7BBEC4-A0F9-48B8-AE94-F472A56F8721}"/>
              </a:ext>
            </a:extLst>
          </p:cNvPr>
          <p:cNvSpPr/>
          <p:nvPr/>
        </p:nvSpPr>
        <p:spPr>
          <a:xfrm>
            <a:off x="7304860" y="317839"/>
            <a:ext cx="4520806" cy="1728192"/>
          </a:xfrm>
          <a:prstGeom prst="wedgeRoundRectCallout">
            <a:avLst>
              <a:gd name="adj1" fmla="val 29959"/>
              <a:gd name="adj2" fmla="val 110599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000" dirty="0"/>
              <a:t>I </a:t>
            </a:r>
            <a:r>
              <a:rPr lang="nl-NL" sz="3000" dirty="0" err="1"/>
              <a:t>forgot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book</a:t>
            </a:r>
            <a:r>
              <a:rPr lang="nl-NL" sz="3000" dirty="0"/>
              <a:t>, </a:t>
            </a:r>
            <a:r>
              <a:rPr lang="nl-NL" sz="3000" dirty="0" err="1"/>
              <a:t>which</a:t>
            </a:r>
            <a:r>
              <a:rPr lang="nl-NL" sz="3000" dirty="0"/>
              <a:t> we </a:t>
            </a:r>
            <a:r>
              <a:rPr lang="nl-NL" sz="3000" dirty="0" err="1"/>
              <a:t>need</a:t>
            </a:r>
            <a:r>
              <a:rPr lang="nl-NL" sz="3000" dirty="0"/>
              <a:t> </a:t>
            </a:r>
            <a:r>
              <a:rPr lang="nl-NL" sz="3000" dirty="0" err="1"/>
              <a:t>for</a:t>
            </a:r>
            <a:r>
              <a:rPr lang="nl-NL" sz="3000" dirty="0"/>
              <a:t> </a:t>
            </a:r>
            <a:r>
              <a:rPr lang="nl-NL" sz="3000" dirty="0" err="1"/>
              <a:t>this</a:t>
            </a:r>
            <a:r>
              <a:rPr lang="nl-NL" sz="3000" dirty="0"/>
              <a:t> class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0895ECF6-E91E-4D5A-AC83-E55F06C618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239440"/>
            <a:ext cx="4134836" cy="1759504"/>
          </a:xfrm>
          <a:prstGeom prst="rect">
            <a:avLst/>
          </a:prstGeom>
        </p:spPr>
      </p:pic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3E9688FD-1575-4E78-81F1-27D340F42848}"/>
              </a:ext>
            </a:extLst>
          </p:cNvPr>
          <p:cNvSpPr/>
          <p:nvPr/>
        </p:nvSpPr>
        <p:spPr>
          <a:xfrm>
            <a:off x="5919193" y="4764028"/>
            <a:ext cx="3846804" cy="1656184"/>
          </a:xfrm>
          <a:prstGeom prst="wedgeRoundRectCallout">
            <a:avLst>
              <a:gd name="adj1" fmla="val -89299"/>
              <a:gd name="adj2" fmla="val -2156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000" dirty="0" err="1"/>
              <a:t>That’s</a:t>
            </a:r>
            <a:r>
              <a:rPr lang="nl-NL" sz="3000" dirty="0"/>
              <a:t> </a:t>
            </a:r>
            <a:r>
              <a:rPr lang="nl-NL" sz="3000" dirty="0" err="1"/>
              <a:t>the</a:t>
            </a:r>
            <a:r>
              <a:rPr lang="nl-NL" sz="3000" dirty="0"/>
              <a:t> dog </a:t>
            </a:r>
            <a:r>
              <a:rPr lang="nl-NL" sz="3000" dirty="0" err="1"/>
              <a:t>that</a:t>
            </a:r>
            <a:r>
              <a:rPr lang="nl-NL" sz="3000" dirty="0"/>
              <a:t> bit me!</a:t>
            </a:r>
          </a:p>
        </p:txBody>
      </p:sp>
      <p:pic>
        <p:nvPicPr>
          <p:cNvPr id="3" name="Afbeelding 2" descr="Afbeelding met tekening&#10;&#10;Automatisch gegenereerde beschrijving">
            <a:extLst>
              <a:ext uri="{FF2B5EF4-FFF2-40B4-BE49-F238E27FC236}">
                <a16:creationId xmlns:a16="http://schemas.microsoft.com/office/drawing/2014/main" id="{70B08DF2-04A5-48B1-A338-2B5B378C1AD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5" t="13616" r="3276" b="20400"/>
          <a:stretch/>
        </p:blipFill>
        <p:spPr>
          <a:xfrm>
            <a:off x="2245701" y="4565680"/>
            <a:ext cx="2638426" cy="205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2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538480"/>
            <a:ext cx="9738511" cy="59537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 err="1"/>
              <a:t>Who</a:t>
            </a:r>
            <a:endParaRPr lang="nl-NL" sz="3200" b="1" dirty="0"/>
          </a:p>
          <a:p>
            <a:pPr marL="0" indent="0">
              <a:buNone/>
            </a:pPr>
            <a:r>
              <a:rPr lang="nl-NL" dirty="0"/>
              <a:t>Voor personen</a:t>
            </a:r>
            <a:br>
              <a:rPr lang="nl-NL" dirty="0"/>
            </a:br>
            <a:r>
              <a:rPr lang="nl-NL" dirty="0"/>
              <a:t>Er kan een komma voor staan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The boy, </a:t>
            </a:r>
            <a:r>
              <a:rPr lang="nl-NL" b="1" i="1" dirty="0" err="1"/>
              <a:t>who</a:t>
            </a:r>
            <a:r>
              <a:rPr lang="nl-NL" i="1" dirty="0"/>
              <a:t> is </a:t>
            </a:r>
            <a:r>
              <a:rPr lang="nl-NL" i="1" dirty="0" err="1"/>
              <a:t>my</a:t>
            </a:r>
            <a:r>
              <a:rPr lang="nl-NL" i="1" dirty="0"/>
              <a:t> </a:t>
            </a:r>
            <a:r>
              <a:rPr lang="nl-NL" i="1" dirty="0" err="1"/>
              <a:t>brother</a:t>
            </a:r>
            <a:r>
              <a:rPr lang="nl-NL" i="1" dirty="0"/>
              <a:t>, is </a:t>
            </a:r>
            <a:r>
              <a:rPr lang="nl-NL" i="1" dirty="0" err="1"/>
              <a:t>twelve</a:t>
            </a:r>
            <a:r>
              <a:rPr lang="nl-NL" i="1" dirty="0"/>
              <a:t> </a:t>
            </a:r>
            <a:r>
              <a:rPr lang="nl-NL" i="1" dirty="0" err="1"/>
              <a:t>years</a:t>
            </a:r>
            <a:r>
              <a:rPr lang="nl-NL" i="1" dirty="0"/>
              <a:t> </a:t>
            </a:r>
            <a:r>
              <a:rPr lang="nl-NL" i="1" dirty="0" err="1"/>
              <a:t>old</a:t>
            </a:r>
            <a:endParaRPr lang="nl-NL" i="1" dirty="0"/>
          </a:p>
          <a:p>
            <a:pPr marL="11430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Which</a:t>
            </a:r>
            <a:br>
              <a:rPr lang="nl-NL" b="1" dirty="0"/>
            </a:br>
            <a:r>
              <a:rPr lang="nl-NL" dirty="0"/>
              <a:t>Voor dingen, dieren, plaatsen</a:t>
            </a:r>
            <a:br>
              <a:rPr lang="nl-NL" dirty="0"/>
            </a:br>
            <a:r>
              <a:rPr lang="nl-NL" dirty="0"/>
              <a:t>Er kan een komma voor staan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London, </a:t>
            </a:r>
            <a:r>
              <a:rPr lang="nl-NL" b="1" i="1" dirty="0" err="1"/>
              <a:t>which</a:t>
            </a:r>
            <a:r>
              <a:rPr lang="nl-NL" i="1" dirty="0"/>
              <a:t> is a </a:t>
            </a:r>
            <a:r>
              <a:rPr lang="nl-NL" i="1" dirty="0" err="1"/>
              <a:t>great</a:t>
            </a:r>
            <a:r>
              <a:rPr lang="nl-NL" i="1" dirty="0"/>
              <a:t> </a:t>
            </a:r>
            <a:r>
              <a:rPr lang="nl-NL" i="1" dirty="0" err="1"/>
              <a:t>city</a:t>
            </a:r>
            <a:r>
              <a:rPr lang="nl-NL" i="1" dirty="0"/>
              <a:t>, is the </a:t>
            </a:r>
            <a:r>
              <a:rPr lang="nl-NL" i="1" dirty="0" err="1"/>
              <a:t>capital</a:t>
            </a:r>
            <a:r>
              <a:rPr lang="nl-NL" i="1" dirty="0"/>
              <a:t> </a:t>
            </a:r>
            <a:r>
              <a:rPr lang="nl-NL" i="1" dirty="0" err="1"/>
              <a:t>city</a:t>
            </a:r>
            <a:r>
              <a:rPr lang="nl-NL" i="1" dirty="0"/>
              <a:t> of England</a:t>
            </a:r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520038" y="2996952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Gekromde PIJL-OMLAAG 4"/>
          <p:cNvSpPr/>
          <p:nvPr/>
        </p:nvSpPr>
        <p:spPr>
          <a:xfrm rot="10800000">
            <a:off x="1520038" y="6319520"/>
            <a:ext cx="792088" cy="432048"/>
          </a:xfrm>
          <a:prstGeom prst="curved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F7043A18-EA3E-499A-83B5-52CCCBFC0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544" y="279151"/>
            <a:ext cx="3403070" cy="332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93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762000"/>
            <a:ext cx="10515600" cy="5414963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 err="1"/>
              <a:t>That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Voor personen, dingen, dieren, plaatsen. Er mag </a:t>
            </a:r>
            <a:r>
              <a:rPr lang="nl-NL" b="1" dirty="0"/>
              <a:t>geen komma </a:t>
            </a:r>
            <a:r>
              <a:rPr lang="nl-NL" dirty="0"/>
              <a:t>voor staan.</a:t>
            </a:r>
            <a:br>
              <a:rPr lang="nl-NL" dirty="0"/>
            </a:br>
            <a:endParaRPr lang="nl-NL" b="1" dirty="0"/>
          </a:p>
          <a:p>
            <a:pPr marL="0" indent="0">
              <a:buNone/>
            </a:pPr>
            <a:r>
              <a:rPr lang="nl-NL" i="1" dirty="0" err="1"/>
              <a:t>Dogs</a:t>
            </a:r>
            <a:r>
              <a:rPr lang="nl-NL" i="1" dirty="0"/>
              <a:t> </a:t>
            </a:r>
            <a:r>
              <a:rPr lang="nl-NL" b="1" i="1" dirty="0" err="1"/>
              <a:t>that</a:t>
            </a:r>
            <a:r>
              <a:rPr lang="nl-NL" i="1" dirty="0"/>
              <a:t> </a:t>
            </a:r>
            <a:r>
              <a:rPr lang="nl-NL" i="1" dirty="0" err="1"/>
              <a:t>were</a:t>
            </a:r>
            <a:r>
              <a:rPr lang="nl-NL" i="1" dirty="0"/>
              <a:t> born </a:t>
            </a:r>
            <a:r>
              <a:rPr lang="nl-NL" i="1" dirty="0" err="1"/>
              <a:t>after</a:t>
            </a:r>
            <a:r>
              <a:rPr lang="nl-NL" i="1" dirty="0"/>
              <a:t> 2012 must </a:t>
            </a:r>
            <a:r>
              <a:rPr lang="nl-NL" i="1" dirty="0" err="1"/>
              <a:t>be</a:t>
            </a:r>
            <a:r>
              <a:rPr lang="nl-NL" i="1" dirty="0"/>
              <a:t> </a:t>
            </a:r>
            <a:r>
              <a:rPr lang="nl-NL" i="1" dirty="0" err="1"/>
              <a:t>registered</a:t>
            </a:r>
            <a:r>
              <a:rPr lang="nl-NL" i="1" dirty="0"/>
              <a:t>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i="1" dirty="0"/>
              <a:t>The man </a:t>
            </a:r>
            <a:r>
              <a:rPr lang="nl-NL" b="1" i="1" dirty="0" err="1"/>
              <a:t>that</a:t>
            </a:r>
            <a:r>
              <a:rPr lang="nl-NL" i="1" dirty="0"/>
              <a:t> </a:t>
            </a:r>
            <a:r>
              <a:rPr lang="nl-NL" i="1" dirty="0" err="1"/>
              <a:t>wrote</a:t>
            </a:r>
            <a:r>
              <a:rPr lang="nl-NL" i="1" dirty="0"/>
              <a:t> </a:t>
            </a:r>
            <a:r>
              <a:rPr lang="nl-NL" i="1" dirty="0" err="1"/>
              <a:t>you</a:t>
            </a:r>
            <a:r>
              <a:rPr lang="nl-NL" i="1" dirty="0"/>
              <a:t> </a:t>
            </a:r>
            <a:r>
              <a:rPr lang="nl-NL" i="1" dirty="0" err="1"/>
              <a:t>this</a:t>
            </a:r>
            <a:r>
              <a:rPr lang="nl-NL" i="1" dirty="0"/>
              <a:t> letter is </a:t>
            </a:r>
            <a:r>
              <a:rPr lang="nl-NL" i="1" dirty="0" err="1"/>
              <a:t>my</a:t>
            </a:r>
            <a:r>
              <a:rPr lang="nl-NL" i="1" dirty="0"/>
              <a:t> </a:t>
            </a:r>
            <a:r>
              <a:rPr lang="nl-NL" i="1" dirty="0" err="1"/>
              <a:t>brother</a:t>
            </a:r>
            <a:r>
              <a:rPr lang="nl-NL" i="1" dirty="0"/>
              <a:t>.</a:t>
            </a:r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231444" y="3064317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Gekromde PIJL-OMLAAG 4">
            <a:extLst>
              <a:ext uri="{FF2B5EF4-FFF2-40B4-BE49-F238E27FC236}">
                <a16:creationId xmlns:a16="http://schemas.microsoft.com/office/drawing/2014/main" id="{E79EACFE-A45C-4700-8560-6119271C5D2E}"/>
              </a:ext>
            </a:extLst>
          </p:cNvPr>
          <p:cNvSpPr/>
          <p:nvPr/>
        </p:nvSpPr>
        <p:spPr>
          <a:xfrm rot="10800000">
            <a:off x="1885404" y="4628843"/>
            <a:ext cx="792088" cy="432048"/>
          </a:xfrm>
          <a:prstGeom prst="curved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4D783955-8BEA-403F-BCD1-EECC41A2A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434" y="2370158"/>
            <a:ext cx="1820366" cy="18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69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=""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b="1" dirty="0" err="1"/>
              <a:t>Whose</a:t>
            </a:r>
            <a:r>
              <a:rPr lang="nl-NL" b="1" dirty="0"/>
              <a:t> (examen stof)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Betekent “wiens” of “van wie”. Er kan een komma voor staan</a:t>
            </a:r>
            <a:br>
              <a:rPr lang="nl-NL" dirty="0"/>
            </a:br>
            <a:endParaRPr lang="nl-NL" b="1" dirty="0"/>
          </a:p>
          <a:p>
            <a:pPr marL="0" indent="0">
              <a:buNone/>
            </a:pPr>
            <a:r>
              <a:rPr lang="nl-NL" i="1" dirty="0"/>
              <a:t>James, </a:t>
            </a:r>
            <a:r>
              <a:rPr lang="nl-NL" b="1" i="1" dirty="0" err="1"/>
              <a:t>whose</a:t>
            </a:r>
            <a:r>
              <a:rPr lang="nl-NL" i="1" dirty="0"/>
              <a:t> </a:t>
            </a:r>
            <a:r>
              <a:rPr lang="nl-NL" i="1" dirty="0" err="1"/>
              <a:t>son</a:t>
            </a:r>
            <a:r>
              <a:rPr lang="nl-NL" i="1" dirty="0"/>
              <a:t> is five </a:t>
            </a:r>
            <a:r>
              <a:rPr lang="nl-NL" i="1" dirty="0" err="1"/>
              <a:t>years</a:t>
            </a:r>
            <a:r>
              <a:rPr lang="nl-NL" i="1" dirty="0"/>
              <a:t> </a:t>
            </a:r>
            <a:r>
              <a:rPr lang="nl-NL" i="1" dirty="0" err="1"/>
              <a:t>old</a:t>
            </a:r>
            <a:r>
              <a:rPr lang="nl-NL" i="1" dirty="0"/>
              <a:t>, </a:t>
            </a:r>
            <a:r>
              <a:rPr lang="nl-NL" i="1" dirty="0" err="1"/>
              <a:t>works</a:t>
            </a:r>
            <a:r>
              <a:rPr lang="nl-NL" i="1" dirty="0"/>
              <a:t> at </a:t>
            </a:r>
            <a:r>
              <a:rPr lang="nl-NL" i="1" dirty="0" err="1"/>
              <a:t>the</a:t>
            </a:r>
            <a:r>
              <a:rPr lang="nl-NL" i="1" dirty="0"/>
              <a:t> bank. 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err="1"/>
              <a:t>That’s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man </a:t>
            </a:r>
            <a:r>
              <a:rPr lang="nl-NL" b="1" i="1" dirty="0" err="1"/>
              <a:t>whose</a:t>
            </a:r>
            <a:r>
              <a:rPr lang="nl-NL" i="1" dirty="0"/>
              <a:t> </a:t>
            </a:r>
            <a:r>
              <a:rPr lang="nl-NL" i="1" dirty="0" err="1"/>
              <a:t>car</a:t>
            </a:r>
            <a:r>
              <a:rPr lang="nl-NL" i="1" dirty="0"/>
              <a:t> was stolen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8A2475A-FEC1-4287-BB38-D1B143B1CB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4" r="16990" b="2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04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DDEF810-FBAE-4C80-B905-316331395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FD8C7A0F-D774-4978-AA9C-7E703C2F4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344168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61C7310A-3A42-4F75-8058-7F39E52B1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344168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D88313-56C7-45D8-8D97-2F5CCBF99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1544897" cy="11795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7280" y="788894"/>
            <a:ext cx="10306520" cy="880730"/>
          </a:xfrm>
        </p:spPr>
        <p:txBody>
          <a:bodyPr>
            <a:normAutofit/>
          </a:bodyPr>
          <a:lstStyle/>
          <a:p>
            <a:r>
              <a:rPr lang="nl-NL" sz="4000" b="1">
                <a:solidFill>
                  <a:srgbClr val="FFFFFF"/>
                </a:solidFill>
              </a:rPr>
              <a:t>Notes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181390"/>
              </p:ext>
            </p:extLst>
          </p:nvPr>
        </p:nvGraphicFramePr>
        <p:xfrm>
          <a:off x="1116806" y="2189664"/>
          <a:ext cx="9956737" cy="4490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6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862">
                <a:tc>
                  <a:txBody>
                    <a:bodyPr/>
                    <a:lstStyle/>
                    <a:p>
                      <a:r>
                        <a:rPr lang="nl-NL" sz="2700"/>
                        <a:t>Welk woord</a:t>
                      </a:r>
                    </a:p>
                  </a:txBody>
                  <a:tcPr marL="75142" marR="75142" marT="37571" marB="37571"/>
                </a:tc>
                <a:tc>
                  <a:txBody>
                    <a:bodyPr/>
                    <a:lstStyle/>
                    <a:p>
                      <a:r>
                        <a:rPr lang="nl-NL" sz="2700"/>
                        <a:t>Wanneer gebruiken</a:t>
                      </a:r>
                    </a:p>
                  </a:txBody>
                  <a:tcPr marL="75142" marR="75142" marT="37571" marB="3757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6525">
                <a:tc>
                  <a:txBody>
                    <a:bodyPr/>
                    <a:lstStyle/>
                    <a:p>
                      <a:r>
                        <a:rPr lang="nl-NL" sz="2700"/>
                        <a:t>Who</a:t>
                      </a:r>
                    </a:p>
                  </a:txBody>
                  <a:tcPr marL="75142" marR="75142" marT="37571" marB="37571"/>
                </a:tc>
                <a:tc>
                  <a:txBody>
                    <a:bodyPr/>
                    <a:lstStyle/>
                    <a:p>
                      <a:r>
                        <a:rPr lang="nl-NL" sz="2700"/>
                        <a:t>Bij personen</a:t>
                      </a:r>
                      <a:br>
                        <a:rPr lang="nl-NL" sz="2700"/>
                      </a:br>
                      <a:r>
                        <a:rPr lang="nl-NL" sz="2700"/>
                        <a:t>Er kan </a:t>
                      </a:r>
                      <a:r>
                        <a:rPr lang="nl-NL" sz="2700" u="sng"/>
                        <a:t>wel een komma </a:t>
                      </a:r>
                      <a:r>
                        <a:rPr lang="nl-NL" sz="2700"/>
                        <a:t>voor staan</a:t>
                      </a:r>
                    </a:p>
                  </a:txBody>
                  <a:tcPr marL="75142" marR="75142" marT="37571" marB="3757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525">
                <a:tc>
                  <a:txBody>
                    <a:bodyPr/>
                    <a:lstStyle/>
                    <a:p>
                      <a:r>
                        <a:rPr lang="nl-NL" sz="2700"/>
                        <a:t>Which</a:t>
                      </a:r>
                    </a:p>
                  </a:txBody>
                  <a:tcPr marL="75142" marR="75142" marT="37571" marB="37571"/>
                </a:tc>
                <a:tc>
                  <a:txBody>
                    <a:bodyPr/>
                    <a:lstStyle/>
                    <a:p>
                      <a:r>
                        <a:rPr lang="nl-NL" sz="2700"/>
                        <a:t>Bij</a:t>
                      </a:r>
                      <a:r>
                        <a:rPr lang="nl-NL" sz="2700" baseline="0"/>
                        <a:t> dingen, dieren, plaatsen</a:t>
                      </a:r>
                      <a:br>
                        <a:rPr lang="nl-NL" sz="2700" baseline="0"/>
                      </a:br>
                      <a:r>
                        <a:rPr lang="nl-NL" sz="2700"/>
                        <a:t>Er kan </a:t>
                      </a:r>
                      <a:r>
                        <a:rPr lang="nl-NL" sz="2700" u="sng"/>
                        <a:t>wel een komma </a:t>
                      </a:r>
                      <a:r>
                        <a:rPr lang="nl-NL" sz="2700"/>
                        <a:t>voor staan</a:t>
                      </a:r>
                    </a:p>
                  </a:txBody>
                  <a:tcPr marL="75142" marR="75142" marT="37571" marB="3757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6525">
                <a:tc>
                  <a:txBody>
                    <a:bodyPr/>
                    <a:lstStyle/>
                    <a:p>
                      <a:r>
                        <a:rPr lang="nl-NL" sz="2700"/>
                        <a:t>That</a:t>
                      </a:r>
                    </a:p>
                  </a:txBody>
                  <a:tcPr marL="75142" marR="75142" marT="37571" marB="37571"/>
                </a:tc>
                <a:tc>
                  <a:txBody>
                    <a:bodyPr/>
                    <a:lstStyle/>
                    <a:p>
                      <a:r>
                        <a:rPr lang="nl-NL" sz="2700" dirty="0"/>
                        <a:t>i.p.v. </a:t>
                      </a:r>
                      <a:r>
                        <a:rPr lang="nl-NL" sz="2700" dirty="0" err="1"/>
                        <a:t>which</a:t>
                      </a:r>
                      <a:r>
                        <a:rPr lang="nl-NL" sz="2700" dirty="0"/>
                        <a:t>/</a:t>
                      </a:r>
                      <a:r>
                        <a:rPr lang="nl-NL" sz="2700" dirty="0" err="1"/>
                        <a:t>who</a:t>
                      </a:r>
                      <a:r>
                        <a:rPr lang="nl-NL" sz="2700" baseline="0" dirty="0"/>
                        <a:t> </a:t>
                      </a:r>
                      <a:br>
                        <a:rPr lang="nl-NL" sz="2700" baseline="0" dirty="0"/>
                      </a:br>
                      <a:r>
                        <a:rPr lang="nl-NL" sz="2700" baseline="0" dirty="0"/>
                        <a:t>Er staat </a:t>
                      </a:r>
                      <a:r>
                        <a:rPr lang="nl-NL" sz="2700" u="sng" baseline="0" dirty="0"/>
                        <a:t>g</a:t>
                      </a:r>
                      <a:r>
                        <a:rPr lang="nl-NL" sz="2700" b="0" u="sng" baseline="0" dirty="0"/>
                        <a:t>een komma</a:t>
                      </a:r>
                      <a:r>
                        <a:rPr lang="nl-NL" sz="2700" b="0" u="none" baseline="0" dirty="0"/>
                        <a:t> voor</a:t>
                      </a:r>
                      <a:endParaRPr lang="nl-NL" sz="2700" u="sng" dirty="0"/>
                    </a:p>
                  </a:txBody>
                  <a:tcPr marL="75142" marR="75142" marT="37571" marB="3757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71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7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Examen stof</a:t>
                      </a:r>
                      <a:br>
                        <a:rPr kumimoji="0" lang="nl-NL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nl-NL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Whose = wiens / van wie</a:t>
                      </a:r>
                    </a:p>
                  </a:txBody>
                  <a:tcPr marL="75142" marR="75142" marT="37571" marB="3757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7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Examen stof</a:t>
                      </a:r>
                      <a:br>
                        <a:rPr kumimoji="0" lang="nl-NL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nl-NL" sz="2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My </a:t>
                      </a:r>
                      <a:r>
                        <a:rPr kumimoji="0" lang="nl-NL" sz="2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brother</a:t>
                      </a:r>
                      <a:r>
                        <a:rPr kumimoji="0" lang="nl-NL" sz="2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nl-NL" sz="2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whose</a:t>
                      </a:r>
                      <a:r>
                        <a:rPr kumimoji="0" lang="nl-NL" sz="2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2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favorite</a:t>
                      </a:r>
                      <a:r>
                        <a:rPr kumimoji="0" lang="nl-NL" sz="2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food is pizza, is a chef</a:t>
                      </a:r>
                      <a:endParaRPr kumimoji="0" lang="nl-NL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5142" marR="75142" marT="37571" marB="37571"/>
                </a:tc>
                <a:extLst>
                  <a:ext uri="{0D108BD9-81ED-4DB2-BD59-A6C34878D82A}">
                    <a16:rowId xmlns:a16="http://schemas.microsoft.com/office/drawing/2014/main" val="4026877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73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C95246-506D-49A5-8DCF-7E40FE7C0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latin typeface="Calibri  "/>
              </a:rPr>
              <a:t>Let’s</a:t>
            </a:r>
            <a:r>
              <a:rPr lang="nl-NL" b="1" dirty="0">
                <a:latin typeface="Calibri  "/>
              </a:rPr>
              <a:t> put </a:t>
            </a:r>
            <a:r>
              <a:rPr lang="nl-NL" b="1" dirty="0" err="1">
                <a:latin typeface="Calibri  "/>
              </a:rPr>
              <a:t>it</a:t>
            </a:r>
            <a:r>
              <a:rPr lang="nl-NL" b="1" dirty="0">
                <a:latin typeface="Calibri  "/>
              </a:rPr>
              <a:t> </a:t>
            </a:r>
            <a:r>
              <a:rPr lang="nl-NL" b="1" dirty="0" err="1">
                <a:latin typeface="Calibri  "/>
              </a:rPr>
              <a:t>to</a:t>
            </a:r>
            <a:r>
              <a:rPr lang="nl-NL" b="1" dirty="0">
                <a:latin typeface="Calibri  "/>
              </a:rPr>
              <a:t> </a:t>
            </a:r>
            <a:r>
              <a:rPr lang="nl-NL" b="1" dirty="0" err="1">
                <a:latin typeface="Calibri  "/>
              </a:rPr>
              <a:t>the</a:t>
            </a:r>
            <a:r>
              <a:rPr lang="nl-NL" b="1" dirty="0">
                <a:latin typeface="Calibri  "/>
              </a:rPr>
              <a:t> test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754E02-0791-4D3D-BDF0-6AD7AACBE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4188"/>
            <a:ext cx="10515600" cy="474440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dirty="0"/>
              <a:t>My sister, _____________ is 18 </a:t>
            </a:r>
            <a:r>
              <a:rPr lang="nl-NL" dirty="0" err="1"/>
              <a:t>years</a:t>
            </a:r>
            <a:r>
              <a:rPr lang="nl-NL" dirty="0"/>
              <a:t> </a:t>
            </a:r>
            <a:r>
              <a:rPr lang="nl-NL" dirty="0" err="1"/>
              <a:t>old</a:t>
            </a:r>
            <a:r>
              <a:rPr lang="nl-NL" dirty="0"/>
              <a:t>, has </a:t>
            </a:r>
            <a:r>
              <a:rPr lang="nl-NL" dirty="0" err="1"/>
              <a:t>brown</a:t>
            </a:r>
            <a:r>
              <a:rPr lang="nl-NL" dirty="0"/>
              <a:t> </a:t>
            </a:r>
            <a:r>
              <a:rPr lang="nl-NL" dirty="0" err="1"/>
              <a:t>eyes</a:t>
            </a:r>
            <a:r>
              <a:rPr lang="nl-NL" dirty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dirty="0"/>
              <a:t>My </a:t>
            </a:r>
            <a:r>
              <a:rPr lang="nl-NL" dirty="0" err="1"/>
              <a:t>cat</a:t>
            </a:r>
            <a:r>
              <a:rPr lang="nl-NL" dirty="0"/>
              <a:t>, _____________ is </a:t>
            </a:r>
            <a:r>
              <a:rPr lang="nl-NL" dirty="0" err="1"/>
              <a:t>called</a:t>
            </a:r>
            <a:r>
              <a:rPr lang="nl-NL" dirty="0"/>
              <a:t> Tommy, is </a:t>
            </a:r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sweet</a:t>
            </a:r>
            <a:r>
              <a:rPr lang="nl-NL" dirty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dirty="0"/>
              <a:t>The doctor ________________ </a:t>
            </a:r>
            <a:r>
              <a:rPr lang="nl-NL" dirty="0" err="1"/>
              <a:t>called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morning</a:t>
            </a:r>
            <a:r>
              <a:rPr lang="nl-NL" dirty="0"/>
              <a:t>, </a:t>
            </a:r>
            <a:r>
              <a:rPr lang="nl-NL" dirty="0" err="1"/>
              <a:t>will</a:t>
            </a:r>
            <a:r>
              <a:rPr lang="nl-NL" dirty="0"/>
              <a:t> call me back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afternoon</a:t>
            </a:r>
            <a:r>
              <a:rPr lang="nl-NL" dirty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dirty="0"/>
              <a:t>I </a:t>
            </a:r>
            <a:r>
              <a:rPr lang="nl-NL" dirty="0" err="1"/>
              <a:t>am</a:t>
            </a:r>
            <a:r>
              <a:rPr lang="nl-NL" dirty="0"/>
              <a:t> </a:t>
            </a:r>
            <a:r>
              <a:rPr lang="nl-NL" dirty="0" err="1"/>
              <a:t>looking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someone</a:t>
            </a:r>
            <a:r>
              <a:rPr lang="nl-NL" dirty="0"/>
              <a:t> ________________ </a:t>
            </a:r>
            <a:r>
              <a:rPr lang="nl-NL" dirty="0" err="1"/>
              <a:t>can</a:t>
            </a:r>
            <a:r>
              <a:rPr lang="nl-NL" dirty="0"/>
              <a:t> help me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homework</a:t>
            </a:r>
            <a:r>
              <a:rPr lang="nl-NL" dirty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dirty="0"/>
              <a:t>We love </a:t>
            </a:r>
            <a:r>
              <a:rPr lang="nl-NL" dirty="0" err="1"/>
              <a:t>watching</a:t>
            </a:r>
            <a:r>
              <a:rPr lang="nl-NL" dirty="0"/>
              <a:t> </a:t>
            </a:r>
            <a:r>
              <a:rPr lang="nl-NL" dirty="0" err="1"/>
              <a:t>scary</a:t>
            </a:r>
            <a:r>
              <a:rPr lang="nl-NL" dirty="0"/>
              <a:t> </a:t>
            </a:r>
            <a:r>
              <a:rPr lang="nl-NL" dirty="0" err="1"/>
              <a:t>movies</a:t>
            </a:r>
            <a:r>
              <a:rPr lang="nl-NL" dirty="0"/>
              <a:t>, ____________ </a:t>
            </a:r>
            <a:r>
              <a:rPr lang="nl-NL" dirty="0" err="1"/>
              <a:t>my</a:t>
            </a:r>
            <a:r>
              <a:rPr lang="nl-NL" dirty="0"/>
              <a:t> sister </a:t>
            </a:r>
            <a:r>
              <a:rPr lang="nl-NL" dirty="0" err="1"/>
              <a:t>hates</a:t>
            </a:r>
            <a:r>
              <a:rPr lang="nl-NL" dirty="0"/>
              <a:t>!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dirty="0"/>
              <a:t>Emma, ___________ boss is </a:t>
            </a:r>
            <a:r>
              <a:rPr lang="nl-NL" dirty="0" err="1"/>
              <a:t>extremely</a:t>
            </a:r>
            <a:r>
              <a:rPr lang="nl-NL" dirty="0"/>
              <a:t> </a:t>
            </a:r>
            <a:r>
              <a:rPr lang="nl-NL" dirty="0" err="1"/>
              <a:t>strict</a:t>
            </a:r>
            <a:r>
              <a:rPr lang="nl-NL" dirty="0"/>
              <a:t>, never </a:t>
            </a:r>
            <a:r>
              <a:rPr lang="nl-NL" dirty="0" err="1"/>
              <a:t>arrives</a:t>
            </a:r>
            <a:r>
              <a:rPr lang="nl-NL" dirty="0"/>
              <a:t> at </a:t>
            </a:r>
            <a:r>
              <a:rPr lang="nl-NL" dirty="0" err="1"/>
              <a:t>work</a:t>
            </a:r>
            <a:r>
              <a:rPr lang="nl-NL" dirty="0"/>
              <a:t> late.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4E0AAB7-C75B-4A98-916F-10AC4F15F8E3}"/>
              </a:ext>
            </a:extLst>
          </p:cNvPr>
          <p:cNvSpPr txBox="1"/>
          <p:nvPr/>
        </p:nvSpPr>
        <p:spPr>
          <a:xfrm>
            <a:off x="3113885" y="1856429"/>
            <a:ext cx="1483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err="1"/>
              <a:t>who</a:t>
            </a:r>
            <a:endParaRPr lang="nl-NL" sz="3200" b="1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34F930D9-13E4-46E5-A295-190FBC256F5D}"/>
              </a:ext>
            </a:extLst>
          </p:cNvPr>
          <p:cNvSpPr/>
          <p:nvPr/>
        </p:nvSpPr>
        <p:spPr>
          <a:xfrm>
            <a:off x="2797643" y="2567638"/>
            <a:ext cx="1348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err="1"/>
              <a:t>which</a:t>
            </a:r>
            <a:endParaRPr lang="nl-NL" sz="32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FB5217D8-181C-4116-A4F1-120DEC8D7906}"/>
              </a:ext>
            </a:extLst>
          </p:cNvPr>
          <p:cNvSpPr/>
          <p:nvPr/>
        </p:nvSpPr>
        <p:spPr>
          <a:xfrm>
            <a:off x="3080761" y="3219039"/>
            <a:ext cx="19842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 err="1"/>
              <a:t>that</a:t>
            </a:r>
            <a:r>
              <a:rPr lang="nl-NL" sz="3200" b="1" dirty="0"/>
              <a:t> (</a:t>
            </a:r>
            <a:r>
              <a:rPr lang="nl-NL" sz="3200" b="1" dirty="0" err="1"/>
              <a:t>who</a:t>
            </a:r>
            <a:r>
              <a:rPr lang="nl-NL" sz="3200" b="1" dirty="0"/>
              <a:t>)</a:t>
            </a:r>
            <a:endParaRPr lang="nl-NL" sz="3200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C551B86C-B86D-432B-B763-473CA52CAB64}"/>
              </a:ext>
            </a:extLst>
          </p:cNvPr>
          <p:cNvSpPr/>
          <p:nvPr/>
        </p:nvSpPr>
        <p:spPr>
          <a:xfrm>
            <a:off x="4913884" y="4281667"/>
            <a:ext cx="19842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 err="1"/>
              <a:t>that</a:t>
            </a:r>
            <a:r>
              <a:rPr lang="nl-NL" sz="3200" b="1" dirty="0"/>
              <a:t> (</a:t>
            </a:r>
            <a:r>
              <a:rPr lang="nl-NL" sz="3200" b="1" dirty="0" err="1"/>
              <a:t>who</a:t>
            </a:r>
            <a:r>
              <a:rPr lang="nl-NL" sz="3200" b="1" dirty="0"/>
              <a:t>)</a:t>
            </a:r>
            <a:endParaRPr lang="nl-NL" sz="3200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167B4F86-09E4-4764-AE05-87F1ECDF14C1}"/>
              </a:ext>
            </a:extLst>
          </p:cNvPr>
          <p:cNvSpPr/>
          <p:nvPr/>
        </p:nvSpPr>
        <p:spPr>
          <a:xfrm>
            <a:off x="5757068" y="5038192"/>
            <a:ext cx="1202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 err="1"/>
              <a:t>which</a:t>
            </a:r>
            <a:endParaRPr lang="nl-NL" sz="3200" dirty="0"/>
          </a:p>
        </p:txBody>
      </p:sp>
      <p:sp>
        <p:nvSpPr>
          <p:cNvPr id="10" name="Wolk 9">
            <a:extLst>
              <a:ext uri="{FF2B5EF4-FFF2-40B4-BE49-F238E27FC236}">
                <a16:creationId xmlns:a16="http://schemas.microsoft.com/office/drawing/2014/main" id="{4F8DD1B5-E8B0-4CFB-BDC6-B07D1F28FBE2}"/>
              </a:ext>
            </a:extLst>
          </p:cNvPr>
          <p:cNvSpPr/>
          <p:nvPr/>
        </p:nvSpPr>
        <p:spPr>
          <a:xfrm>
            <a:off x="8696960" y="199384"/>
            <a:ext cx="3325398" cy="2561530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dirty="0"/>
              <a:t>Kijk naar wat er vóór de komma staat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3EF07B0-B93F-48CB-BCD0-ED7083366D11}"/>
              </a:ext>
            </a:extLst>
          </p:cNvPr>
          <p:cNvSpPr/>
          <p:nvPr/>
        </p:nvSpPr>
        <p:spPr>
          <a:xfrm>
            <a:off x="2553606" y="5636178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 err="1"/>
              <a:t>whose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81157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14E4A-6ED7-44C3-9A2F-36CA54425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met 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4494B3-5DFE-413B-B879-2C6B08B50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>
                <a:hlinkClick r:id="rId2"/>
              </a:rPr>
              <a:t>https://www.youtube.com/watch?v=P38Qa1Wsw38</a:t>
            </a: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Sommige leerlingen vinden dit filmpje erg fijn!</a:t>
            </a:r>
          </a:p>
        </p:txBody>
      </p:sp>
    </p:spTree>
    <p:extLst>
      <p:ext uri="{BB962C8B-B14F-4D97-AF65-F5344CB8AC3E}">
        <p14:creationId xmlns:p14="http://schemas.microsoft.com/office/powerpoint/2010/main" val="30150456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0" ma:contentTypeDescription="Een nieuw document maken." ma:contentTypeScope="" ma:versionID="2bc561ef021c728941ca04e8504f98ae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ea24327b45c7097023be32f73feeba27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787CB4-F9AB-4817-8164-3A6AF49ABAF7}">
  <ds:schemaRefs>
    <ds:schemaRef ds:uri="http://purl.org/dc/dcmitype/"/>
    <ds:schemaRef ds:uri="http://purl.org/dc/elements/1.1/"/>
    <ds:schemaRef ds:uri="cb669cbd-b26b-401e-9d26-231ede511dff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4ed492c5-460a-4161-bd18-c2e32186d982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4BA0589-7477-49D4-8EAA-F4C434AD3B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D3A051-2AD6-49A9-A800-A587F55F69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238</Words>
  <Application>Microsoft Office PowerPoint</Application>
  <PresentationFormat>Breedbeeld</PresentationFormat>
  <Paragraphs>55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 </vt:lpstr>
      <vt:lpstr>Calibri Light</vt:lpstr>
      <vt:lpstr>Kantoorthema</vt:lpstr>
      <vt:lpstr>Who / Which / That / (Whose)</vt:lpstr>
      <vt:lpstr>PowerPoint-presentatie</vt:lpstr>
      <vt:lpstr>PowerPoint-presentatie</vt:lpstr>
      <vt:lpstr>PowerPoint-presentatie</vt:lpstr>
      <vt:lpstr>PowerPoint-presentatie</vt:lpstr>
      <vt:lpstr>Notes</vt:lpstr>
      <vt:lpstr>Let’s put it to the test</vt:lpstr>
      <vt:lpstr>Filmpje met uitleg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/ Which / That / (Whose)</dc:title>
  <dc:creator>Schot, R.L.J.</dc:creator>
  <cp:lastModifiedBy>Schot, R.L.J.</cp:lastModifiedBy>
  <cp:revision>1</cp:revision>
  <dcterms:created xsi:type="dcterms:W3CDTF">2021-11-29T10:58:10Z</dcterms:created>
  <dcterms:modified xsi:type="dcterms:W3CDTF">2021-11-29T11:02:14Z</dcterms:modified>
</cp:coreProperties>
</file>