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  <p:sldId id="257" r:id="rId7"/>
    <p:sldId id="25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15-6-2019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Notes</a:t>
            </a:r>
            <a:r>
              <a:rPr lang="nl-NL" dirty="0" smtClean="0"/>
              <a:t> 6.3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Past </a:t>
            </a:r>
            <a:r>
              <a:rPr lang="nl-NL" dirty="0" err="1" smtClean="0"/>
              <a:t>Continuous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799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What</a:t>
            </a:r>
            <a:r>
              <a:rPr lang="nl-NL" b="1" dirty="0"/>
              <a:t> do </a:t>
            </a:r>
            <a:r>
              <a:rPr lang="nl-NL" b="1" dirty="0" err="1"/>
              <a:t>you</a:t>
            </a:r>
            <a:r>
              <a:rPr lang="nl-NL" b="1" dirty="0"/>
              <a:t> </a:t>
            </a:r>
            <a:r>
              <a:rPr lang="nl-NL" b="1" dirty="0" err="1"/>
              <a:t>remember</a:t>
            </a:r>
            <a:r>
              <a:rPr lang="nl-NL" b="1" dirty="0"/>
              <a:t> </a:t>
            </a:r>
            <a:r>
              <a:rPr lang="nl-NL" b="1" dirty="0" err="1"/>
              <a:t>about</a:t>
            </a:r>
            <a:r>
              <a:rPr lang="nl-NL" b="1" dirty="0"/>
              <a:t> Past </a:t>
            </a:r>
            <a:r>
              <a:rPr lang="nl-NL" b="1" dirty="0" err="1"/>
              <a:t>Tenses</a:t>
            </a:r>
            <a:r>
              <a:rPr lang="nl-NL" b="1" dirty="0" smtClean="0"/>
              <a:t>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past tense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467350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35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Past </a:t>
            </a:r>
            <a:r>
              <a:rPr lang="nl-NL" b="1" dirty="0" err="1" smtClean="0"/>
              <a:t>Continuous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Welke woorden herkennen we?</a:t>
            </a:r>
            <a:endParaRPr lang="nl-NL" dirty="0"/>
          </a:p>
        </p:txBody>
      </p:sp>
      <p:pic>
        <p:nvPicPr>
          <p:cNvPr id="1026" name="Picture 2" descr="Afbeeldingsresultaat voor gif walking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153150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1115616" y="2474045"/>
            <a:ext cx="1589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Past</a:t>
            </a:r>
            <a:endParaRPr lang="nl-N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656768" y="2451661"/>
            <a:ext cx="42622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Continu</a:t>
            </a:r>
            <a:endParaRPr lang="nl-N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923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Past </a:t>
            </a:r>
            <a:r>
              <a:rPr lang="nl-NL" b="1" dirty="0" err="1" smtClean="0"/>
              <a:t>Continuous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Iets dat in het verleden </a:t>
            </a:r>
            <a:r>
              <a:rPr lang="nl-NL" u="sng" dirty="0" smtClean="0"/>
              <a:t>bezig was</a:t>
            </a:r>
            <a:r>
              <a:rPr lang="nl-NL" dirty="0" smtClean="0"/>
              <a:t>, vaak terwijl er iets anders gebeurde.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Ik was de hond aan het uitlaten toen het begon te regenen</a:t>
            </a:r>
            <a:endParaRPr lang="nl-NL" dirty="0"/>
          </a:p>
        </p:txBody>
      </p:sp>
      <p:pic>
        <p:nvPicPr>
          <p:cNvPr id="2050" name="Picture 2" descr="Afbeeldingsresultaat voor gif walking do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76" y="1533822"/>
            <a:ext cx="38862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3568" y="494116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I </a:t>
            </a:r>
            <a:r>
              <a:rPr lang="nl-NL" sz="3200" u="sng" dirty="0"/>
              <a:t>was </a:t>
            </a:r>
            <a:r>
              <a:rPr lang="nl-NL" sz="3200" u="sng" dirty="0" err="1"/>
              <a:t>walking</a:t>
            </a:r>
            <a:r>
              <a:rPr lang="nl-NL" sz="3200" u="sng" dirty="0"/>
              <a:t> </a:t>
            </a:r>
            <a:r>
              <a:rPr lang="nl-NL" sz="3200" dirty="0"/>
              <a:t>the dog </a:t>
            </a:r>
            <a:r>
              <a:rPr lang="nl-NL" sz="3200" dirty="0" err="1"/>
              <a:t>when</a:t>
            </a:r>
            <a:r>
              <a:rPr lang="nl-NL" sz="3200" dirty="0"/>
              <a:t> </a:t>
            </a:r>
            <a:r>
              <a:rPr lang="nl-NL" sz="3200" dirty="0" err="1"/>
              <a:t>it</a:t>
            </a:r>
            <a:r>
              <a:rPr lang="nl-NL" sz="3200" dirty="0"/>
              <a:t> </a:t>
            </a:r>
            <a:r>
              <a:rPr lang="nl-NL" sz="3200" dirty="0" err="1"/>
              <a:t>started</a:t>
            </a:r>
            <a:r>
              <a:rPr lang="nl-NL" sz="3200" dirty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</a:t>
            </a:r>
            <a:r>
              <a:rPr lang="nl-NL" sz="3200" dirty="0" err="1" smtClean="0"/>
              <a:t>rain</a:t>
            </a:r>
            <a:endParaRPr lang="nl-NL" sz="3200" dirty="0"/>
          </a:p>
        </p:txBody>
      </p:sp>
      <p:sp>
        <p:nvSpPr>
          <p:cNvPr id="5" name="Rechthoek 4"/>
          <p:cNvSpPr/>
          <p:nvPr/>
        </p:nvSpPr>
        <p:spPr>
          <a:xfrm>
            <a:off x="2089752" y="2967335"/>
            <a:ext cx="4964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Any</a:t>
            </a:r>
            <a:r>
              <a:rPr lang="nl-NL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nl-NL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examples</a:t>
            </a:r>
            <a:r>
              <a:rPr lang="nl-NL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nl-N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187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Past </a:t>
            </a:r>
            <a:r>
              <a:rPr lang="nl-NL" b="1" dirty="0" err="1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Was / </a:t>
            </a:r>
            <a:r>
              <a:rPr lang="nl-NL" dirty="0" err="1" smtClean="0"/>
              <a:t>were</a:t>
            </a:r>
            <a:r>
              <a:rPr lang="nl-NL" dirty="0" smtClean="0"/>
              <a:t> + ww. + </a:t>
            </a:r>
            <a:r>
              <a:rPr lang="nl-NL" dirty="0" err="1" smtClean="0"/>
              <a:t>ing</a:t>
            </a: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b="1" dirty="0" smtClean="0">
                <a:solidFill>
                  <a:srgbClr val="7030A0"/>
                </a:solidFill>
              </a:rPr>
              <a:t>Was</a:t>
            </a:r>
            <a:r>
              <a:rPr lang="nl-NL" dirty="0" smtClean="0"/>
              <a:t> = enkelvoud</a:t>
            </a:r>
          </a:p>
          <a:p>
            <a:pPr marL="0" indent="0" algn="ctr">
              <a:buNone/>
            </a:pPr>
            <a:r>
              <a:rPr lang="nl-NL" b="1" dirty="0" err="1" smtClean="0">
                <a:solidFill>
                  <a:srgbClr val="00B050"/>
                </a:solidFill>
              </a:rPr>
              <a:t>Were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smtClean="0"/>
              <a:t>= meervoud</a:t>
            </a:r>
            <a:endParaRPr lang="nl-NL" dirty="0"/>
          </a:p>
          <a:p>
            <a:pPr marL="0" indent="0" algn="ctr">
              <a:buNone/>
            </a:pPr>
            <a:r>
              <a:rPr lang="nl-NL" dirty="0"/>
              <a:t>Z</a:t>
            </a:r>
            <a:r>
              <a:rPr lang="nl-NL" dirty="0" smtClean="0"/>
              <a:t>e waren met de was bezig toen de bel ging</a:t>
            </a:r>
            <a:endParaRPr lang="nl-NL" dirty="0"/>
          </a:p>
        </p:txBody>
      </p:sp>
      <p:pic>
        <p:nvPicPr>
          <p:cNvPr id="3074" name="Picture 2" descr="Afbeeldingsresultaat voor doing laundry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043" y="1484784"/>
            <a:ext cx="5400600" cy="303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11560" y="5301208"/>
            <a:ext cx="8208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    </a:t>
            </a:r>
            <a:r>
              <a:rPr lang="nl-NL" sz="3200" dirty="0" err="1" smtClean="0"/>
              <a:t>They</a:t>
            </a:r>
            <a:r>
              <a:rPr lang="nl-NL" sz="3200" dirty="0" smtClean="0"/>
              <a:t> </a:t>
            </a:r>
            <a:r>
              <a:rPr lang="nl-NL" sz="3200" u="sng" dirty="0" err="1"/>
              <a:t>were</a:t>
            </a:r>
            <a:r>
              <a:rPr lang="nl-NL" sz="3200" u="sng" dirty="0"/>
              <a:t> </a:t>
            </a:r>
            <a:r>
              <a:rPr lang="nl-NL" sz="3200" u="sng" dirty="0" err="1" smtClean="0"/>
              <a:t>doing</a:t>
            </a:r>
            <a:r>
              <a:rPr lang="nl-NL" sz="3200" dirty="0" smtClean="0"/>
              <a:t> </a:t>
            </a:r>
            <a:r>
              <a:rPr lang="nl-NL" sz="3200" dirty="0" err="1"/>
              <a:t>laundry</a:t>
            </a:r>
            <a:r>
              <a:rPr lang="nl-NL" sz="3200" dirty="0"/>
              <a:t> </a:t>
            </a:r>
            <a:r>
              <a:rPr lang="nl-NL" sz="3200" dirty="0" err="1"/>
              <a:t>when</a:t>
            </a:r>
            <a:r>
              <a:rPr lang="nl-NL" sz="3200" dirty="0"/>
              <a:t> the bel </a:t>
            </a:r>
            <a:r>
              <a:rPr lang="nl-NL" sz="3200" dirty="0" smtClean="0"/>
              <a:t>rang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69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190815"/>
              </p:ext>
            </p:extLst>
          </p:nvPr>
        </p:nvGraphicFramePr>
        <p:xfrm>
          <a:off x="323528" y="476672"/>
          <a:ext cx="8496945" cy="5215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712302"/>
                <a:gridCol w="2832315"/>
              </a:tblGrid>
              <a:tr h="697476">
                <a:tc>
                  <a:txBody>
                    <a:bodyPr/>
                    <a:lstStyle/>
                    <a:p>
                      <a:r>
                        <a:rPr lang="nl-NL" dirty="0" smtClean="0"/>
                        <a:t>Past Simple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Present Perfect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Past </a:t>
                      </a:r>
                      <a:r>
                        <a:rPr lang="nl-NL" dirty="0" err="1" smtClean="0"/>
                        <a:t>Continuous</a:t>
                      </a:r>
                      <a:endParaRPr lang="nl-NL" dirty="0"/>
                    </a:p>
                  </a:txBody>
                  <a:tcPr/>
                </a:tc>
              </a:tr>
              <a:tr h="1030716">
                <a:tc>
                  <a:txBody>
                    <a:bodyPr/>
                    <a:lstStyle/>
                    <a:p>
                      <a:r>
                        <a:rPr lang="nl-NL" dirty="0" smtClean="0"/>
                        <a:t>Is</a:t>
                      </a:r>
                      <a:r>
                        <a:rPr lang="nl-NL" baseline="0" dirty="0" smtClean="0"/>
                        <a:t> voorbij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het verleden begonnen, is</a:t>
                      </a:r>
                      <a:r>
                        <a:rPr lang="nl-NL" baseline="0" dirty="0" smtClean="0"/>
                        <a:t> nog bezig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</a:t>
                      </a:r>
                      <a:r>
                        <a:rPr lang="nl-NL" baseline="0" dirty="0" smtClean="0"/>
                        <a:t> het verleden bezig, terwijl er ook iets anders gebeurde</a:t>
                      </a:r>
                      <a:endParaRPr lang="nl-NL" dirty="0"/>
                    </a:p>
                  </a:txBody>
                  <a:tcPr/>
                </a:tc>
              </a:tr>
              <a:tr h="69747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Yesterday</a:t>
                      </a:r>
                      <a:r>
                        <a:rPr lang="nl-NL" dirty="0" smtClean="0"/>
                        <a:t>, last week, in 2001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Always, never, ever, </a:t>
                      </a:r>
                      <a:r>
                        <a:rPr lang="nl-NL" dirty="0" err="1" smtClean="0"/>
                        <a:t>for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since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yet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  <a:tr h="697476">
                <a:tc>
                  <a:txBody>
                    <a:bodyPr/>
                    <a:lstStyle/>
                    <a:p>
                      <a:r>
                        <a:rPr lang="nl-NL" b="1" dirty="0" smtClean="0"/>
                        <a:t>ww. + </a:t>
                      </a:r>
                      <a:r>
                        <a:rPr lang="nl-NL" b="1" dirty="0" err="1" smtClean="0"/>
                        <a:t>ed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Have</a:t>
                      </a:r>
                      <a:r>
                        <a:rPr lang="nl-NL" b="1" baseline="0" dirty="0" smtClean="0"/>
                        <a:t> / has + ww. + </a:t>
                      </a:r>
                      <a:r>
                        <a:rPr lang="nl-NL" b="1" baseline="0" dirty="0" err="1" smtClean="0"/>
                        <a:t>ed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Was / </a:t>
                      </a:r>
                      <a:r>
                        <a:rPr lang="nl-NL" b="1" dirty="0" err="1" smtClean="0"/>
                        <a:t>were</a:t>
                      </a:r>
                      <a:r>
                        <a:rPr lang="nl-NL" b="1" dirty="0" smtClean="0"/>
                        <a:t> + </a:t>
                      </a:r>
                      <a:r>
                        <a:rPr lang="nl-NL" b="1" dirty="0" err="1" smtClean="0"/>
                        <a:t>ww</a:t>
                      </a:r>
                      <a:r>
                        <a:rPr lang="nl-NL" b="1" dirty="0" smtClean="0"/>
                        <a:t> + </a:t>
                      </a:r>
                      <a:r>
                        <a:rPr lang="nl-NL" b="1" dirty="0" err="1" smtClean="0"/>
                        <a:t>ing</a:t>
                      </a:r>
                      <a:endParaRPr lang="nl-NL" b="1" dirty="0"/>
                    </a:p>
                  </a:txBody>
                  <a:tcPr/>
                </a:tc>
              </a:tr>
              <a:tr h="697476">
                <a:tc>
                  <a:txBody>
                    <a:bodyPr/>
                    <a:lstStyle/>
                    <a:p>
                      <a:r>
                        <a:rPr lang="nl-NL" b="1" dirty="0" smtClean="0"/>
                        <a:t>2</a:t>
                      </a:r>
                      <a:r>
                        <a:rPr lang="nl-NL" b="1" baseline="30000" dirty="0" smtClean="0"/>
                        <a:t>e</a:t>
                      </a:r>
                      <a:r>
                        <a:rPr lang="nl-NL" b="1" dirty="0" smtClean="0"/>
                        <a:t> rijtje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Have / has</a:t>
                      </a:r>
                      <a:r>
                        <a:rPr lang="nl-NL" b="1" baseline="0" dirty="0" smtClean="0"/>
                        <a:t> + 3</a:t>
                      </a:r>
                      <a:r>
                        <a:rPr lang="nl-NL" b="1" baseline="30000" dirty="0" smtClean="0"/>
                        <a:t>e</a:t>
                      </a:r>
                      <a:r>
                        <a:rPr lang="nl-NL" b="1" baseline="0" dirty="0" smtClean="0"/>
                        <a:t> rijtje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</a:tr>
              <a:tr h="697476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wrote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him</a:t>
                      </a:r>
                      <a:r>
                        <a:rPr lang="nl-NL" baseline="0" dirty="0" smtClean="0"/>
                        <a:t> a letter </a:t>
                      </a:r>
                      <a:r>
                        <a:rPr lang="nl-NL" u="sng" baseline="0" dirty="0" smtClean="0"/>
                        <a:t>last week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 have </a:t>
                      </a:r>
                      <a:r>
                        <a:rPr lang="nl-NL" u="sng" dirty="0" smtClean="0"/>
                        <a:t>never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seen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that</a:t>
                      </a:r>
                      <a:r>
                        <a:rPr lang="nl-NL" dirty="0" smtClean="0"/>
                        <a:t> movie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err="1" smtClean="0"/>
                        <a:t>watching</a:t>
                      </a:r>
                      <a:r>
                        <a:rPr lang="nl-NL" dirty="0" smtClean="0"/>
                        <a:t> TV </a:t>
                      </a:r>
                      <a:r>
                        <a:rPr lang="nl-NL" u="sng" dirty="0" err="1" smtClean="0"/>
                        <a:t>when</a:t>
                      </a:r>
                      <a:r>
                        <a:rPr lang="nl-NL" dirty="0" smtClean="0"/>
                        <a:t> we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heard</a:t>
                      </a:r>
                      <a:r>
                        <a:rPr lang="nl-NL" baseline="0" dirty="0" smtClean="0"/>
                        <a:t> a </a:t>
                      </a:r>
                      <a:r>
                        <a:rPr lang="nl-NL" baseline="0" dirty="0" err="1" smtClean="0"/>
                        <a:t>loud</a:t>
                      </a:r>
                      <a:r>
                        <a:rPr lang="nl-NL" baseline="0" dirty="0" smtClean="0"/>
                        <a:t> bang</a:t>
                      </a:r>
                      <a:endParaRPr lang="nl-NL" dirty="0"/>
                    </a:p>
                  </a:txBody>
                  <a:tcPr/>
                </a:tc>
              </a:tr>
              <a:tr h="69747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won the </a:t>
                      </a:r>
                      <a:r>
                        <a:rPr lang="nl-NL" dirty="0" err="1" smtClean="0"/>
                        <a:t>competition</a:t>
                      </a:r>
                      <a:r>
                        <a:rPr lang="nl-NL" dirty="0" smtClean="0"/>
                        <a:t> </a:t>
                      </a:r>
                      <a:r>
                        <a:rPr lang="nl-NL" u="sng" dirty="0" smtClean="0"/>
                        <a:t>in 2005</a:t>
                      </a:r>
                      <a:endParaRPr lang="nl-NL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baseline="0" dirty="0" smtClean="0"/>
                        <a:t> has </a:t>
                      </a:r>
                      <a:r>
                        <a:rPr lang="nl-NL" baseline="0" dirty="0" err="1" smtClean="0"/>
                        <a:t>lived</a:t>
                      </a:r>
                      <a:r>
                        <a:rPr lang="nl-NL" baseline="0" dirty="0" smtClean="0"/>
                        <a:t> in London </a:t>
                      </a:r>
                      <a:r>
                        <a:rPr lang="nl-NL" u="sng" baseline="0" dirty="0" err="1" smtClean="0"/>
                        <a:t>for</a:t>
                      </a:r>
                      <a:r>
                        <a:rPr lang="nl-NL" baseline="0" dirty="0" smtClean="0"/>
                        <a:t> 12 </a:t>
                      </a:r>
                      <a:r>
                        <a:rPr lang="nl-NL" baseline="0" dirty="0" err="1" smtClean="0"/>
                        <a:t>years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was </a:t>
                      </a:r>
                      <a:r>
                        <a:rPr lang="nl-NL" dirty="0" err="1" smtClean="0"/>
                        <a:t>talking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Jim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u="sng" baseline="0" dirty="0" err="1" smtClean="0"/>
                        <a:t>when</a:t>
                      </a:r>
                      <a:r>
                        <a:rPr lang="nl-NL" u="sng" baseline="0" dirty="0" smtClean="0"/>
                        <a:t> </a:t>
                      </a:r>
                      <a:r>
                        <a:rPr lang="nl-NL" u="none" baseline="0" dirty="0" smtClean="0"/>
                        <a:t>I </a:t>
                      </a:r>
                      <a:r>
                        <a:rPr lang="nl-NL" u="none" baseline="0" dirty="0" err="1" smtClean="0"/>
                        <a:t>tried</a:t>
                      </a:r>
                      <a:r>
                        <a:rPr lang="nl-NL" u="none" baseline="0" dirty="0" smtClean="0"/>
                        <a:t> </a:t>
                      </a:r>
                      <a:r>
                        <a:rPr lang="nl-NL" u="none" baseline="0" dirty="0" err="1" smtClean="0"/>
                        <a:t>to</a:t>
                      </a:r>
                      <a:r>
                        <a:rPr lang="nl-NL" u="none" baseline="0" dirty="0" smtClean="0"/>
                        <a:t> call her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78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143000"/>
          </a:xfrm>
        </p:spPr>
        <p:txBody>
          <a:bodyPr>
            <a:normAutofit/>
          </a:bodyPr>
          <a:lstStyle/>
          <a:p>
            <a:pPr algn="l"/>
            <a:r>
              <a:rPr lang="nl-NL" sz="2800" b="1" dirty="0"/>
              <a:t>“</a:t>
            </a:r>
            <a:r>
              <a:rPr lang="nl-NL" sz="2800" b="1" dirty="0" err="1"/>
              <a:t>What</a:t>
            </a:r>
            <a:r>
              <a:rPr lang="nl-NL" sz="2800" b="1" dirty="0"/>
              <a:t> </a:t>
            </a:r>
            <a:r>
              <a:rPr lang="nl-NL" sz="2800" b="1" dirty="0" err="1"/>
              <a:t>were</a:t>
            </a:r>
            <a:r>
              <a:rPr lang="nl-NL" sz="2800" b="1" dirty="0"/>
              <a:t> </a:t>
            </a:r>
            <a:r>
              <a:rPr lang="nl-NL" sz="2800" b="1" dirty="0" err="1"/>
              <a:t>you</a:t>
            </a:r>
            <a:r>
              <a:rPr lang="nl-NL" sz="2800" b="1" dirty="0"/>
              <a:t> </a:t>
            </a:r>
            <a:r>
              <a:rPr lang="nl-NL" sz="2800" b="1" dirty="0" err="1"/>
              <a:t>doing</a:t>
            </a:r>
            <a:r>
              <a:rPr lang="nl-NL" sz="2800" b="1" dirty="0"/>
              <a:t> </a:t>
            </a:r>
            <a:r>
              <a:rPr lang="nl-NL" sz="2800" b="1" dirty="0" err="1"/>
              <a:t>when</a:t>
            </a:r>
            <a:r>
              <a:rPr lang="nl-NL" sz="2800" b="1" dirty="0"/>
              <a:t> </a:t>
            </a:r>
            <a:r>
              <a:rPr lang="nl-NL" sz="2800" b="1" dirty="0" err="1"/>
              <a:t>you</a:t>
            </a:r>
            <a:r>
              <a:rPr lang="nl-NL" sz="2800" b="1" dirty="0"/>
              <a:t> met </a:t>
            </a:r>
            <a:r>
              <a:rPr lang="nl-NL" sz="2800" b="1" dirty="0" err="1"/>
              <a:t>your</a:t>
            </a:r>
            <a:r>
              <a:rPr lang="nl-NL" sz="2800" b="1" dirty="0"/>
              <a:t> best </a:t>
            </a:r>
            <a:r>
              <a:rPr lang="nl-NL" sz="2800" b="1" dirty="0" err="1"/>
              <a:t>friend</a:t>
            </a:r>
            <a:r>
              <a:rPr lang="nl-NL" sz="2800" b="1" dirty="0"/>
              <a:t>?”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 ________________ (</a:t>
            </a:r>
            <a:r>
              <a:rPr lang="en-GB" b="1" dirty="0"/>
              <a:t>dance</a:t>
            </a:r>
            <a:r>
              <a:rPr lang="en-GB" dirty="0"/>
              <a:t>) in the disco, when I met Alice. She </a:t>
            </a:r>
            <a:r>
              <a:rPr lang="en-GB" dirty="0" smtClean="0"/>
              <a:t>______________(</a:t>
            </a:r>
            <a:r>
              <a:rPr lang="en-GB" b="1" dirty="0"/>
              <a:t>stand</a:t>
            </a:r>
            <a:r>
              <a:rPr lang="en-GB" dirty="0"/>
              <a:t>) at the bar when I first saw her. 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 __________________(</a:t>
            </a:r>
            <a:r>
              <a:rPr lang="en-GB" b="1" dirty="0"/>
              <a:t>shop</a:t>
            </a:r>
            <a:r>
              <a:rPr lang="en-GB" dirty="0"/>
              <a:t>) with my </a:t>
            </a:r>
            <a:r>
              <a:rPr lang="en-GB" dirty="0" smtClean="0"/>
              <a:t>friends</a:t>
            </a:r>
            <a:r>
              <a:rPr lang="en-GB" dirty="0"/>
              <a:t>. David and his friends </a:t>
            </a:r>
            <a:r>
              <a:rPr lang="en-GB" dirty="0" smtClean="0"/>
              <a:t>____________(</a:t>
            </a:r>
            <a:r>
              <a:rPr lang="en-GB" b="1" dirty="0"/>
              <a:t>hang</a:t>
            </a:r>
            <a:r>
              <a:rPr lang="en-GB" dirty="0"/>
              <a:t>) out in the shopping mall.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 </a:t>
            </a:r>
            <a:r>
              <a:rPr lang="en-GB" dirty="0"/>
              <a:t>remember my sister and I </a:t>
            </a:r>
            <a:r>
              <a:rPr lang="en-GB" dirty="0" smtClean="0"/>
              <a:t>________________(</a:t>
            </a:r>
            <a:r>
              <a:rPr lang="en-GB" b="1" dirty="0"/>
              <a:t>take</a:t>
            </a:r>
            <a:r>
              <a:rPr lang="en-GB" dirty="0"/>
              <a:t>) a walk with the dog. 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 ___________________(</a:t>
            </a:r>
            <a:r>
              <a:rPr lang="en-GB" b="1" dirty="0"/>
              <a:t>have</a:t>
            </a:r>
            <a:r>
              <a:rPr lang="en-GB" dirty="0"/>
              <a:t>) a drink in a cafe. 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 ____________________(</a:t>
            </a:r>
            <a:r>
              <a:rPr lang="en-GB" b="1" dirty="0"/>
              <a:t>throw</a:t>
            </a:r>
            <a:r>
              <a:rPr lang="en-GB" dirty="0"/>
              <a:t>) a party at my house. Tom introduced me to him.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45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320</Words>
  <Application>Microsoft Office PowerPoint</Application>
  <PresentationFormat>Diavoorstelling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Notes 6.3</vt:lpstr>
      <vt:lpstr>What do you remember about Past Tenses?</vt:lpstr>
      <vt:lpstr>Past Continuous</vt:lpstr>
      <vt:lpstr>Past Continuous</vt:lpstr>
      <vt:lpstr>Past Continuous</vt:lpstr>
      <vt:lpstr>PowerPoint-presentatie</vt:lpstr>
      <vt:lpstr>“What were you doing when you met your best friend?”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6.3</dc:title>
  <dc:creator>Schot, R.L.J.</dc:creator>
  <cp:lastModifiedBy>Schot, R.L.J.</cp:lastModifiedBy>
  <cp:revision>6</cp:revision>
  <dcterms:created xsi:type="dcterms:W3CDTF">2018-06-03T15:15:06Z</dcterms:created>
  <dcterms:modified xsi:type="dcterms:W3CDTF">2019-06-15T10:51:06Z</dcterms:modified>
</cp:coreProperties>
</file>