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80" r:id="rId3"/>
    <p:sldId id="287" r:id="rId4"/>
    <p:sldId id="281" r:id="rId5"/>
    <p:sldId id="282" r:id="rId6"/>
    <p:sldId id="283" r:id="rId7"/>
    <p:sldId id="285" r:id="rId8"/>
    <p:sldId id="286" r:id="rId9"/>
    <p:sldId id="279" r:id="rId10"/>
    <p:sldId id="264" r:id="rId11"/>
    <p:sldId id="27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044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A21F7E-BF00-4F84-96EF-908BBC4A0BA1}" v="4" dt="2021-10-12T08:06:46.4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91834" autoAdjust="0"/>
  </p:normalViewPr>
  <p:slideViewPr>
    <p:cSldViewPr>
      <p:cViewPr varScale="1">
        <p:scale>
          <a:sx n="61" d="100"/>
          <a:sy n="61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5C5CBE36-4081-4B8C-B96D-CEC6572CE920}"/>
    <pc:docChg chg="undo redo custSel addSld delSld modSld sldOrd">
      <pc:chgData name="Schot, R.L.J." userId="809a0d5f-f967-4cd2-9a01-7625662a00b2" providerId="ADAL" clId="{5C5CBE36-4081-4B8C-B96D-CEC6572CE920}" dt="2020-09-21T09:48:10.018" v="186" actId="20577"/>
      <pc:docMkLst>
        <pc:docMk/>
      </pc:docMkLst>
      <pc:sldChg chg="modSp">
        <pc:chgData name="Schot, R.L.J." userId="809a0d5f-f967-4cd2-9a01-7625662a00b2" providerId="ADAL" clId="{5C5CBE36-4081-4B8C-B96D-CEC6572CE920}" dt="2020-09-16T08:44:33.369" v="46" actId="20577"/>
        <pc:sldMkLst>
          <pc:docMk/>
          <pc:sldMk cId="1165783606" sldId="256"/>
        </pc:sldMkLst>
        <pc:spChg chg="mod">
          <ac:chgData name="Schot, R.L.J." userId="809a0d5f-f967-4cd2-9a01-7625662a00b2" providerId="ADAL" clId="{5C5CBE36-4081-4B8C-B96D-CEC6572CE920}" dt="2020-09-16T08:44:33.369" v="46" actId="20577"/>
          <ac:spMkLst>
            <pc:docMk/>
            <pc:sldMk cId="1165783606" sldId="256"/>
            <ac:spMk id="10" creationId="{00000000-0000-0000-0000-000000000000}"/>
          </ac:spMkLst>
        </pc:spChg>
      </pc:sldChg>
      <pc:sldChg chg="ord">
        <pc:chgData name="Schot, R.L.J." userId="809a0d5f-f967-4cd2-9a01-7625662a00b2" providerId="ADAL" clId="{5C5CBE36-4081-4B8C-B96D-CEC6572CE920}" dt="2020-09-16T08:43:55.098" v="37"/>
        <pc:sldMkLst>
          <pc:docMk/>
          <pc:sldMk cId="1416054997" sldId="264"/>
        </pc:sldMkLst>
      </pc:sldChg>
      <pc:sldChg chg="del">
        <pc:chgData name="Schot, R.L.J." userId="809a0d5f-f967-4cd2-9a01-7625662a00b2" providerId="ADAL" clId="{5C5CBE36-4081-4B8C-B96D-CEC6572CE920}" dt="2020-09-16T08:44:10.915" v="38" actId="2696"/>
        <pc:sldMkLst>
          <pc:docMk/>
          <pc:sldMk cId="2467110342" sldId="268"/>
        </pc:sldMkLst>
      </pc:sldChg>
      <pc:sldChg chg="del">
        <pc:chgData name="Schot, R.L.J." userId="809a0d5f-f967-4cd2-9a01-7625662a00b2" providerId="ADAL" clId="{5C5CBE36-4081-4B8C-B96D-CEC6572CE920}" dt="2020-09-16T08:44:54.905" v="108" actId="2696"/>
        <pc:sldMkLst>
          <pc:docMk/>
          <pc:sldMk cId="4039301678" sldId="269"/>
        </pc:sldMkLst>
      </pc:sldChg>
      <pc:sldChg chg="ord">
        <pc:chgData name="Schot, R.L.J." userId="809a0d5f-f967-4cd2-9a01-7625662a00b2" providerId="ADAL" clId="{5C5CBE36-4081-4B8C-B96D-CEC6572CE920}" dt="2020-09-16T08:44:59.693" v="109"/>
        <pc:sldMkLst>
          <pc:docMk/>
          <pc:sldMk cId="1914031343" sldId="271"/>
        </pc:sldMkLst>
      </pc:sldChg>
      <pc:sldChg chg="del">
        <pc:chgData name="Schot, R.L.J." userId="809a0d5f-f967-4cd2-9a01-7625662a00b2" providerId="ADAL" clId="{5C5CBE36-4081-4B8C-B96D-CEC6572CE920}" dt="2020-09-16T08:44:18.765" v="40" actId="2696"/>
        <pc:sldMkLst>
          <pc:docMk/>
          <pc:sldMk cId="1084559181" sldId="272"/>
        </pc:sldMkLst>
      </pc:sldChg>
      <pc:sldChg chg="del">
        <pc:chgData name="Schot, R.L.J." userId="809a0d5f-f967-4cd2-9a01-7625662a00b2" providerId="ADAL" clId="{5C5CBE36-4081-4B8C-B96D-CEC6572CE920}" dt="2020-09-16T08:44:17.427" v="39" actId="2696"/>
        <pc:sldMkLst>
          <pc:docMk/>
          <pc:sldMk cId="3078634279" sldId="273"/>
        </pc:sldMkLst>
      </pc:sldChg>
      <pc:sldChg chg="del">
        <pc:chgData name="Schot, R.L.J." userId="809a0d5f-f967-4cd2-9a01-7625662a00b2" providerId="ADAL" clId="{5C5CBE36-4081-4B8C-B96D-CEC6572CE920}" dt="2020-09-16T08:44:19.754" v="41" actId="2696"/>
        <pc:sldMkLst>
          <pc:docMk/>
          <pc:sldMk cId="1419775364" sldId="274"/>
        </pc:sldMkLst>
      </pc:sldChg>
      <pc:sldChg chg="del">
        <pc:chgData name="Schot, R.L.J." userId="809a0d5f-f967-4cd2-9a01-7625662a00b2" providerId="ADAL" clId="{5C5CBE36-4081-4B8C-B96D-CEC6572CE920}" dt="2020-09-16T08:44:20.499" v="42" actId="2696"/>
        <pc:sldMkLst>
          <pc:docMk/>
          <pc:sldMk cId="83989582" sldId="275"/>
        </pc:sldMkLst>
      </pc:sldChg>
      <pc:sldChg chg="del">
        <pc:chgData name="Schot, R.L.J." userId="809a0d5f-f967-4cd2-9a01-7625662a00b2" providerId="ADAL" clId="{5C5CBE36-4081-4B8C-B96D-CEC6572CE920}" dt="2020-09-16T08:45:14.616" v="110" actId="2696"/>
        <pc:sldMkLst>
          <pc:docMk/>
          <pc:sldMk cId="2821324757" sldId="277"/>
        </pc:sldMkLst>
      </pc:sldChg>
      <pc:sldChg chg="del">
        <pc:chgData name="Schot, R.L.J." userId="809a0d5f-f967-4cd2-9a01-7625662a00b2" providerId="ADAL" clId="{5C5CBE36-4081-4B8C-B96D-CEC6572CE920}" dt="2020-09-16T08:45:16.743" v="111" actId="2696"/>
        <pc:sldMkLst>
          <pc:docMk/>
          <pc:sldMk cId="2667936961" sldId="278"/>
        </pc:sldMkLst>
      </pc:sldChg>
      <pc:sldChg chg="modSp ord">
        <pc:chgData name="Schot, R.L.J." userId="809a0d5f-f967-4cd2-9a01-7625662a00b2" providerId="ADAL" clId="{5C5CBE36-4081-4B8C-B96D-CEC6572CE920}" dt="2020-09-16T08:44:47.740" v="107" actId="20577"/>
        <pc:sldMkLst>
          <pc:docMk/>
          <pc:sldMk cId="2207140364" sldId="280"/>
        </pc:sldMkLst>
        <pc:spChg chg="mod">
          <ac:chgData name="Schot, R.L.J." userId="809a0d5f-f967-4cd2-9a01-7625662a00b2" providerId="ADAL" clId="{5C5CBE36-4081-4B8C-B96D-CEC6572CE920}" dt="2020-09-16T08:44:47.740" v="107" actId="20577"/>
          <ac:spMkLst>
            <pc:docMk/>
            <pc:sldMk cId="2207140364" sldId="280"/>
            <ac:spMk id="2" creationId="{CEBAB426-776B-4B2A-859F-CD513CE9AC49}"/>
          </ac:spMkLst>
        </pc:spChg>
      </pc:sldChg>
      <pc:sldChg chg="modSp">
        <pc:chgData name="Schot, R.L.J." userId="809a0d5f-f967-4cd2-9a01-7625662a00b2" providerId="ADAL" clId="{5C5CBE36-4081-4B8C-B96D-CEC6572CE920}" dt="2020-09-16T08:41:19.135" v="7" actId="255"/>
        <pc:sldMkLst>
          <pc:docMk/>
          <pc:sldMk cId="798303428" sldId="281"/>
        </pc:sldMkLst>
        <pc:graphicFrameChg chg="modGraphic">
          <ac:chgData name="Schot, R.L.J." userId="809a0d5f-f967-4cd2-9a01-7625662a00b2" providerId="ADAL" clId="{5C5CBE36-4081-4B8C-B96D-CEC6572CE920}" dt="2020-09-16T08:41:19.135" v="7" actId="255"/>
          <ac:graphicFrameMkLst>
            <pc:docMk/>
            <pc:sldMk cId="798303428" sldId="281"/>
            <ac:graphicFrameMk id="7" creationId="{C2A84443-CE11-43EB-8F5A-AF8B49D9982B}"/>
          </ac:graphicFrameMkLst>
        </pc:graphicFrameChg>
      </pc:sldChg>
      <pc:sldChg chg="modSp">
        <pc:chgData name="Schot, R.L.J." userId="809a0d5f-f967-4cd2-9a01-7625662a00b2" providerId="ADAL" clId="{5C5CBE36-4081-4B8C-B96D-CEC6572CE920}" dt="2020-09-16T08:57:25.465" v="118" actId="20577"/>
        <pc:sldMkLst>
          <pc:docMk/>
          <pc:sldMk cId="2869606628" sldId="282"/>
        </pc:sldMkLst>
        <pc:graphicFrameChg chg="modGraphic">
          <ac:chgData name="Schot, R.L.J." userId="809a0d5f-f967-4cd2-9a01-7625662a00b2" providerId="ADAL" clId="{5C5CBE36-4081-4B8C-B96D-CEC6572CE920}" dt="2020-09-16T08:57:25.465" v="118" actId="20577"/>
          <ac:graphicFrameMkLst>
            <pc:docMk/>
            <pc:sldMk cId="2869606628" sldId="282"/>
            <ac:graphicFrameMk id="7" creationId="{C2A84443-CE11-43EB-8F5A-AF8B49D9982B}"/>
          </ac:graphicFrameMkLst>
        </pc:graphicFrameChg>
      </pc:sldChg>
      <pc:sldChg chg="modSp">
        <pc:chgData name="Schot, R.L.J." userId="809a0d5f-f967-4cd2-9a01-7625662a00b2" providerId="ADAL" clId="{5C5CBE36-4081-4B8C-B96D-CEC6572CE920}" dt="2020-09-16T08:41:00.572" v="3" actId="255"/>
        <pc:sldMkLst>
          <pc:docMk/>
          <pc:sldMk cId="3702456600" sldId="283"/>
        </pc:sldMkLst>
        <pc:graphicFrameChg chg="modGraphic">
          <ac:chgData name="Schot, R.L.J." userId="809a0d5f-f967-4cd2-9a01-7625662a00b2" providerId="ADAL" clId="{5C5CBE36-4081-4B8C-B96D-CEC6572CE920}" dt="2020-09-16T08:41:00.572" v="3" actId="255"/>
          <ac:graphicFrameMkLst>
            <pc:docMk/>
            <pc:sldMk cId="3702456600" sldId="283"/>
            <ac:graphicFrameMk id="7" creationId="{C2A84443-CE11-43EB-8F5A-AF8B49D9982B}"/>
          </ac:graphicFrameMkLst>
        </pc:graphicFrameChg>
      </pc:sldChg>
      <pc:sldChg chg="add del">
        <pc:chgData name="Schot, R.L.J." userId="809a0d5f-f967-4cd2-9a01-7625662a00b2" providerId="ADAL" clId="{5C5CBE36-4081-4B8C-B96D-CEC6572CE920}" dt="2020-09-16T08:43:44.174" v="36" actId="2696"/>
        <pc:sldMkLst>
          <pc:docMk/>
          <pc:sldMk cId="3449837748" sldId="284"/>
        </pc:sldMkLst>
      </pc:sldChg>
      <pc:sldChg chg="modSp add">
        <pc:chgData name="Schot, R.L.J." userId="809a0d5f-f967-4cd2-9a01-7625662a00b2" providerId="ADAL" clId="{5C5CBE36-4081-4B8C-B96D-CEC6572CE920}" dt="2020-09-16T08:42:34.819" v="27" actId="14734"/>
        <pc:sldMkLst>
          <pc:docMk/>
          <pc:sldMk cId="321543825" sldId="285"/>
        </pc:sldMkLst>
        <pc:graphicFrameChg chg="mod modGraphic">
          <ac:chgData name="Schot, R.L.J." userId="809a0d5f-f967-4cd2-9a01-7625662a00b2" providerId="ADAL" clId="{5C5CBE36-4081-4B8C-B96D-CEC6572CE920}" dt="2020-09-16T08:42:34.819" v="27" actId="14734"/>
          <ac:graphicFrameMkLst>
            <pc:docMk/>
            <pc:sldMk cId="321543825" sldId="285"/>
            <ac:graphicFrameMk id="7" creationId="{C2A84443-CE11-43EB-8F5A-AF8B49D9982B}"/>
          </ac:graphicFrameMkLst>
        </pc:graphicFrameChg>
      </pc:sldChg>
      <pc:sldChg chg="modSp add">
        <pc:chgData name="Schot, R.L.J." userId="809a0d5f-f967-4cd2-9a01-7625662a00b2" providerId="ADAL" clId="{5C5CBE36-4081-4B8C-B96D-CEC6572CE920}" dt="2020-09-16T08:43:32.333" v="35" actId="6549"/>
        <pc:sldMkLst>
          <pc:docMk/>
          <pc:sldMk cId="1395344954" sldId="286"/>
        </pc:sldMkLst>
        <pc:graphicFrameChg chg="mod modGraphic">
          <ac:chgData name="Schot, R.L.J." userId="809a0d5f-f967-4cd2-9a01-7625662a00b2" providerId="ADAL" clId="{5C5CBE36-4081-4B8C-B96D-CEC6572CE920}" dt="2020-09-16T08:43:32.333" v="35" actId="6549"/>
          <ac:graphicFrameMkLst>
            <pc:docMk/>
            <pc:sldMk cId="1395344954" sldId="286"/>
            <ac:graphicFrameMk id="7" creationId="{C2A84443-CE11-43EB-8F5A-AF8B49D9982B}"/>
          </ac:graphicFrameMkLst>
        </pc:graphicFrameChg>
      </pc:sldChg>
      <pc:sldChg chg="modSp add">
        <pc:chgData name="Schot, R.L.J." userId="809a0d5f-f967-4cd2-9a01-7625662a00b2" providerId="ADAL" clId="{5C5CBE36-4081-4B8C-B96D-CEC6572CE920}" dt="2020-09-21T09:48:10.018" v="186" actId="20577"/>
        <pc:sldMkLst>
          <pc:docMk/>
          <pc:sldMk cId="742460687" sldId="287"/>
        </pc:sldMkLst>
        <pc:spChg chg="mod">
          <ac:chgData name="Schot, R.L.J." userId="809a0d5f-f967-4cd2-9a01-7625662a00b2" providerId="ADAL" clId="{5C5CBE36-4081-4B8C-B96D-CEC6572CE920}" dt="2020-09-21T09:48:10.018" v="186" actId="20577"/>
          <ac:spMkLst>
            <pc:docMk/>
            <pc:sldMk cId="742460687" sldId="287"/>
            <ac:spMk id="3" creationId="{DF21020A-50CE-435D-A287-997ABC0F83C0}"/>
          </ac:spMkLst>
        </pc:spChg>
      </pc:sldChg>
    </pc:docChg>
  </pc:docChgLst>
  <pc:docChgLst>
    <pc:chgData name="Schot, R.L.J." userId="809a0d5f-f967-4cd2-9a01-7625662a00b2" providerId="ADAL" clId="{4AA21F7E-BF00-4F84-96EF-908BBC4A0BA1}"/>
    <pc:docChg chg="custSel modSld">
      <pc:chgData name="Schot, R.L.J." userId="809a0d5f-f967-4cd2-9a01-7625662a00b2" providerId="ADAL" clId="{4AA21F7E-BF00-4F84-96EF-908BBC4A0BA1}" dt="2021-10-12T08:06:46.410" v="94"/>
      <pc:docMkLst>
        <pc:docMk/>
      </pc:docMkLst>
      <pc:sldChg chg="modSp">
        <pc:chgData name="Schot, R.L.J." userId="809a0d5f-f967-4cd2-9a01-7625662a00b2" providerId="ADAL" clId="{4AA21F7E-BF00-4F84-96EF-908BBC4A0BA1}" dt="2021-10-12T08:06:00.825" v="81" actId="115"/>
        <pc:sldMkLst>
          <pc:docMk/>
          <pc:sldMk cId="798303428" sldId="281"/>
        </pc:sldMkLst>
        <pc:graphicFrameChg chg="modGraphic">
          <ac:chgData name="Schot, R.L.J." userId="809a0d5f-f967-4cd2-9a01-7625662a00b2" providerId="ADAL" clId="{4AA21F7E-BF00-4F84-96EF-908BBC4A0BA1}" dt="2021-10-12T08:06:00.825" v="81" actId="115"/>
          <ac:graphicFrameMkLst>
            <pc:docMk/>
            <pc:sldMk cId="798303428" sldId="281"/>
            <ac:graphicFrameMk id="7" creationId="{C2A84443-CE11-43EB-8F5A-AF8B49D9982B}"/>
          </ac:graphicFrameMkLst>
        </pc:graphicFrameChg>
      </pc:sldChg>
      <pc:sldChg chg="modSp">
        <pc:chgData name="Schot, R.L.J." userId="809a0d5f-f967-4cd2-9a01-7625662a00b2" providerId="ADAL" clId="{4AA21F7E-BF00-4F84-96EF-908BBC4A0BA1}" dt="2021-10-12T08:06:19.910" v="91" actId="20577"/>
        <pc:sldMkLst>
          <pc:docMk/>
          <pc:sldMk cId="2869606628" sldId="282"/>
        </pc:sldMkLst>
        <pc:graphicFrameChg chg="mod modGraphic">
          <ac:chgData name="Schot, R.L.J." userId="809a0d5f-f967-4cd2-9a01-7625662a00b2" providerId="ADAL" clId="{4AA21F7E-BF00-4F84-96EF-908BBC4A0BA1}" dt="2021-10-12T08:06:19.910" v="91" actId="20577"/>
          <ac:graphicFrameMkLst>
            <pc:docMk/>
            <pc:sldMk cId="2869606628" sldId="282"/>
            <ac:graphicFrameMk id="7" creationId="{C2A84443-CE11-43EB-8F5A-AF8B49D9982B}"/>
          </ac:graphicFrameMkLst>
        </pc:graphicFrameChg>
      </pc:sldChg>
      <pc:sldChg chg="modSp">
        <pc:chgData name="Schot, R.L.J." userId="809a0d5f-f967-4cd2-9a01-7625662a00b2" providerId="ADAL" clId="{4AA21F7E-BF00-4F84-96EF-908BBC4A0BA1}" dt="2021-10-12T08:06:26.238" v="92"/>
        <pc:sldMkLst>
          <pc:docMk/>
          <pc:sldMk cId="3702456600" sldId="283"/>
        </pc:sldMkLst>
        <pc:graphicFrameChg chg="mod">
          <ac:chgData name="Schot, R.L.J." userId="809a0d5f-f967-4cd2-9a01-7625662a00b2" providerId="ADAL" clId="{4AA21F7E-BF00-4F84-96EF-908BBC4A0BA1}" dt="2021-10-12T08:06:26.238" v="92"/>
          <ac:graphicFrameMkLst>
            <pc:docMk/>
            <pc:sldMk cId="3702456600" sldId="283"/>
            <ac:graphicFrameMk id="7" creationId="{C2A84443-CE11-43EB-8F5A-AF8B49D9982B}"/>
          </ac:graphicFrameMkLst>
        </pc:graphicFrameChg>
      </pc:sldChg>
      <pc:sldChg chg="modSp">
        <pc:chgData name="Schot, R.L.J." userId="809a0d5f-f967-4cd2-9a01-7625662a00b2" providerId="ADAL" clId="{4AA21F7E-BF00-4F84-96EF-908BBC4A0BA1}" dt="2021-10-12T08:06:42.181" v="93"/>
        <pc:sldMkLst>
          <pc:docMk/>
          <pc:sldMk cId="321543825" sldId="285"/>
        </pc:sldMkLst>
        <pc:graphicFrameChg chg="mod">
          <ac:chgData name="Schot, R.L.J." userId="809a0d5f-f967-4cd2-9a01-7625662a00b2" providerId="ADAL" clId="{4AA21F7E-BF00-4F84-96EF-908BBC4A0BA1}" dt="2021-10-12T08:06:42.181" v="93"/>
          <ac:graphicFrameMkLst>
            <pc:docMk/>
            <pc:sldMk cId="321543825" sldId="285"/>
            <ac:graphicFrameMk id="7" creationId="{C2A84443-CE11-43EB-8F5A-AF8B49D9982B}"/>
          </ac:graphicFrameMkLst>
        </pc:graphicFrameChg>
      </pc:sldChg>
      <pc:sldChg chg="modSp">
        <pc:chgData name="Schot, R.L.J." userId="809a0d5f-f967-4cd2-9a01-7625662a00b2" providerId="ADAL" clId="{4AA21F7E-BF00-4F84-96EF-908BBC4A0BA1}" dt="2021-10-12T08:06:46.410" v="94"/>
        <pc:sldMkLst>
          <pc:docMk/>
          <pc:sldMk cId="1395344954" sldId="286"/>
        </pc:sldMkLst>
        <pc:graphicFrameChg chg="mod">
          <ac:chgData name="Schot, R.L.J." userId="809a0d5f-f967-4cd2-9a01-7625662a00b2" providerId="ADAL" clId="{4AA21F7E-BF00-4F84-96EF-908BBC4A0BA1}" dt="2021-10-12T08:06:46.410" v="94"/>
          <ac:graphicFrameMkLst>
            <pc:docMk/>
            <pc:sldMk cId="1395344954" sldId="286"/>
            <ac:graphicFrameMk id="7" creationId="{C2A84443-CE11-43EB-8F5A-AF8B49D9982B}"/>
          </ac:graphicFrameMkLst>
        </pc:graphicFrameChg>
      </pc:sldChg>
    </pc:docChg>
  </pc:docChgLst>
  <pc:docChgLst>
    <pc:chgData name="Schot, R.L.J." userId="809a0d5f-f967-4cd2-9a01-7625662a00b2" providerId="ADAL" clId="{48902E12-8083-4106-877D-4C5102ADDC78}"/>
    <pc:docChg chg="undo custSel addSld delSld modSld">
      <pc:chgData name="Schot, R.L.J." userId="809a0d5f-f967-4cd2-9a01-7625662a00b2" providerId="ADAL" clId="{48902E12-8083-4106-877D-4C5102ADDC78}" dt="2019-12-10T10:41:20.506" v="828" actId="20577"/>
      <pc:docMkLst>
        <pc:docMk/>
      </pc:docMkLst>
      <pc:sldChg chg="modSp">
        <pc:chgData name="Schot, R.L.J." userId="809a0d5f-f967-4cd2-9a01-7625662a00b2" providerId="ADAL" clId="{48902E12-8083-4106-877D-4C5102ADDC78}" dt="2019-12-10T10:41:20.506" v="828" actId="20577"/>
        <pc:sldMkLst>
          <pc:docMk/>
          <pc:sldMk cId="2821324757" sldId="277"/>
        </pc:sldMkLst>
        <pc:graphicFrameChg chg="modGraphic">
          <ac:chgData name="Schot, R.L.J." userId="809a0d5f-f967-4cd2-9a01-7625662a00b2" providerId="ADAL" clId="{48902E12-8083-4106-877D-4C5102ADDC78}" dt="2019-12-10T10:41:20.506" v="828" actId="20577"/>
          <ac:graphicFrameMkLst>
            <pc:docMk/>
            <pc:sldMk cId="2821324757" sldId="277"/>
            <ac:graphicFrameMk id="7" creationId="{C2A84443-CE11-43EB-8F5A-AF8B49D9982B}"/>
          </ac:graphicFrameMkLst>
        </pc:graphicFrameChg>
      </pc:sldChg>
      <pc:sldChg chg="modSp add modAnim">
        <pc:chgData name="Schot, R.L.J." userId="809a0d5f-f967-4cd2-9a01-7625662a00b2" providerId="ADAL" clId="{48902E12-8083-4106-877D-4C5102ADDC78}" dt="2019-12-10T10:04:48.053" v="586" actId="20577"/>
        <pc:sldMkLst>
          <pc:docMk/>
          <pc:sldMk cId="3887108238" sldId="279"/>
        </pc:sldMkLst>
        <pc:spChg chg="mod">
          <ac:chgData name="Schot, R.L.J." userId="809a0d5f-f967-4cd2-9a01-7625662a00b2" providerId="ADAL" clId="{48902E12-8083-4106-877D-4C5102ADDC78}" dt="2019-12-09T13:58:19.908" v="217" actId="113"/>
          <ac:spMkLst>
            <pc:docMk/>
            <pc:sldMk cId="3887108238" sldId="279"/>
            <ac:spMk id="2" creationId="{8FAD0A78-E440-4B93-8F71-A8151D8A993B}"/>
          </ac:spMkLst>
        </pc:spChg>
        <pc:spChg chg="mod">
          <ac:chgData name="Schot, R.L.J." userId="809a0d5f-f967-4cd2-9a01-7625662a00b2" providerId="ADAL" clId="{48902E12-8083-4106-877D-4C5102ADDC78}" dt="2019-12-10T10:04:48.053" v="586" actId="20577"/>
          <ac:spMkLst>
            <pc:docMk/>
            <pc:sldMk cId="3887108238" sldId="279"/>
            <ac:spMk id="3" creationId="{615B2551-CC7E-4157-9F68-D24019F7DFC3}"/>
          </ac:spMkLst>
        </pc:spChg>
      </pc:sldChg>
      <pc:sldChg chg="addSp delSp modSp add del modAnim">
        <pc:chgData name="Schot, R.L.J." userId="809a0d5f-f967-4cd2-9a01-7625662a00b2" providerId="ADAL" clId="{48902E12-8083-4106-877D-4C5102ADDC78}" dt="2019-12-10T09:59:39.933" v="331" actId="2696"/>
        <pc:sldMkLst>
          <pc:docMk/>
          <pc:sldMk cId="1812886127" sldId="280"/>
        </pc:sldMkLst>
        <pc:spChg chg="add mod">
          <ac:chgData name="Schot, R.L.J." userId="809a0d5f-f967-4cd2-9a01-7625662a00b2" providerId="ADAL" clId="{48902E12-8083-4106-877D-4C5102ADDC78}" dt="2019-12-10T09:59:35.294" v="330" actId="478"/>
          <ac:spMkLst>
            <pc:docMk/>
            <pc:sldMk cId="1812886127" sldId="280"/>
            <ac:spMk id="4" creationId="{13B7094A-70A0-4E1B-A4ED-5D4861AFC3CF}"/>
          </ac:spMkLst>
        </pc:spChg>
        <pc:spChg chg="mod">
          <ac:chgData name="Schot, R.L.J." userId="809a0d5f-f967-4cd2-9a01-7625662a00b2" providerId="ADAL" clId="{48902E12-8083-4106-877D-4C5102ADDC78}" dt="2019-12-10T09:59:26.874" v="328" actId="20577"/>
          <ac:spMkLst>
            <pc:docMk/>
            <pc:sldMk cId="1812886127" sldId="280"/>
            <ac:spMk id="7" creationId="{00000000-0000-0000-0000-000000000000}"/>
          </ac:spMkLst>
        </pc:spChg>
        <pc:spChg chg="del mod">
          <ac:chgData name="Schot, R.L.J." userId="809a0d5f-f967-4cd2-9a01-7625662a00b2" providerId="ADAL" clId="{48902E12-8083-4106-877D-4C5102ADDC78}" dt="2019-12-10T09:59:35.294" v="330" actId="478"/>
          <ac:spMkLst>
            <pc:docMk/>
            <pc:sldMk cId="1812886127" sldId="280"/>
            <ac:spMk id="8" creationId="{00000000-0000-0000-0000-000000000000}"/>
          </ac:spMkLst>
        </pc:spChg>
      </pc:sldChg>
      <pc:sldChg chg="addSp delSp modSp add modAnim">
        <pc:chgData name="Schot, R.L.J." userId="809a0d5f-f967-4cd2-9a01-7625662a00b2" providerId="ADAL" clId="{48902E12-8083-4106-877D-4C5102ADDC78}" dt="2019-12-10T10:36:33.864" v="791"/>
        <pc:sldMkLst>
          <pc:docMk/>
          <pc:sldMk cId="2207140364" sldId="280"/>
        </pc:sldMkLst>
        <pc:spChg chg="mod">
          <ac:chgData name="Schot, R.L.J." userId="809a0d5f-f967-4cd2-9a01-7625662a00b2" providerId="ADAL" clId="{48902E12-8083-4106-877D-4C5102ADDC78}" dt="2019-12-10T09:59:59.569" v="377" actId="20577"/>
          <ac:spMkLst>
            <pc:docMk/>
            <pc:sldMk cId="2207140364" sldId="280"/>
            <ac:spMk id="2" creationId="{CEBAB426-776B-4B2A-859F-CD513CE9AC49}"/>
          </ac:spMkLst>
        </pc:spChg>
        <pc:spChg chg="del">
          <ac:chgData name="Schot, R.L.J." userId="809a0d5f-f967-4cd2-9a01-7625662a00b2" providerId="ADAL" clId="{48902E12-8083-4106-877D-4C5102ADDC78}" dt="2019-12-10T10:00:04.861" v="378"/>
          <ac:spMkLst>
            <pc:docMk/>
            <pc:sldMk cId="2207140364" sldId="280"/>
            <ac:spMk id="3" creationId="{48529D39-8299-4B4F-A96F-586AE3D7A55E}"/>
          </ac:spMkLst>
        </pc:spChg>
        <pc:spChg chg="add del mod">
          <ac:chgData name="Schot, R.L.J." userId="809a0d5f-f967-4cd2-9a01-7625662a00b2" providerId="ADAL" clId="{48902E12-8083-4106-877D-4C5102ADDC78}" dt="2019-12-10T10:05:32.137" v="590"/>
          <ac:spMkLst>
            <pc:docMk/>
            <pc:sldMk cId="2207140364" sldId="280"/>
            <ac:spMk id="4" creationId="{D992325A-1882-4358-A7E8-FD9D15FAFC68}"/>
          </ac:spMkLst>
        </pc:spChg>
        <pc:spChg chg="add del mod">
          <ac:chgData name="Schot, R.L.J." userId="809a0d5f-f967-4cd2-9a01-7625662a00b2" providerId="ADAL" clId="{48902E12-8083-4106-877D-4C5102ADDC78}" dt="2019-12-10T10:00:49.653" v="410"/>
          <ac:spMkLst>
            <pc:docMk/>
            <pc:sldMk cId="2207140364" sldId="280"/>
            <ac:spMk id="5" creationId="{FCA47825-15D2-40DD-ADE7-723B200362FA}"/>
          </ac:spMkLst>
        </pc:spChg>
        <pc:spChg chg="add del mod">
          <ac:chgData name="Schot, R.L.J." userId="809a0d5f-f967-4cd2-9a01-7625662a00b2" providerId="ADAL" clId="{48902E12-8083-4106-877D-4C5102ADDC78}" dt="2019-12-10T10:00:52.559" v="411" actId="478"/>
          <ac:spMkLst>
            <pc:docMk/>
            <pc:sldMk cId="2207140364" sldId="280"/>
            <ac:spMk id="6" creationId="{A14FEFAC-7DFB-4740-A795-1AB03FD2DDD0}"/>
          </ac:spMkLst>
        </pc:spChg>
        <pc:spChg chg="add del mod">
          <ac:chgData name="Schot, R.L.J." userId="809a0d5f-f967-4cd2-9a01-7625662a00b2" providerId="ADAL" clId="{48902E12-8083-4106-877D-4C5102ADDC78}" dt="2019-12-10T10:00:49.653" v="410"/>
          <ac:spMkLst>
            <pc:docMk/>
            <pc:sldMk cId="2207140364" sldId="280"/>
            <ac:spMk id="7" creationId="{0B709F8C-A1DF-478E-A829-35A262654697}"/>
          </ac:spMkLst>
        </pc:spChg>
        <pc:spChg chg="add mod">
          <ac:chgData name="Schot, R.L.J." userId="809a0d5f-f967-4cd2-9a01-7625662a00b2" providerId="ADAL" clId="{48902E12-8083-4106-877D-4C5102ADDC78}" dt="2019-12-10T10:09:08.423" v="651" actId="1076"/>
          <ac:spMkLst>
            <pc:docMk/>
            <pc:sldMk cId="2207140364" sldId="280"/>
            <ac:spMk id="13" creationId="{2644947E-BD3D-4587-85B1-10E3C028D927}"/>
          </ac:spMkLst>
        </pc:spChg>
        <pc:graphicFrameChg chg="add del mod">
          <ac:chgData name="Schot, R.L.J." userId="809a0d5f-f967-4cd2-9a01-7625662a00b2" providerId="ADAL" clId="{48902E12-8083-4106-877D-4C5102ADDC78}" dt="2019-12-10T10:05:22.499" v="589"/>
          <ac:graphicFrameMkLst>
            <pc:docMk/>
            <pc:sldMk cId="2207140364" sldId="280"/>
            <ac:graphicFrameMk id="8" creationId="{F9FE9439-A574-4A1C-A54E-52072C61C3E4}"/>
          </ac:graphicFrameMkLst>
        </pc:graphicFrameChg>
        <pc:picChg chg="add mod">
          <ac:chgData name="Schot, R.L.J." userId="809a0d5f-f967-4cd2-9a01-7625662a00b2" providerId="ADAL" clId="{48902E12-8083-4106-877D-4C5102ADDC78}" dt="2019-12-10T10:09:11.204" v="652" actId="1076"/>
          <ac:picMkLst>
            <pc:docMk/>
            <pc:sldMk cId="2207140364" sldId="280"/>
            <ac:picMk id="10" creationId="{D1AB4318-2DD4-4B12-B58B-4241EBE0617D}"/>
          </ac:picMkLst>
        </pc:picChg>
        <pc:picChg chg="add mod modCrop">
          <ac:chgData name="Schot, R.L.J." userId="809a0d5f-f967-4cd2-9a01-7625662a00b2" providerId="ADAL" clId="{48902E12-8083-4106-877D-4C5102ADDC78}" dt="2019-12-10T10:09:13.656" v="653" actId="14100"/>
          <ac:picMkLst>
            <pc:docMk/>
            <pc:sldMk cId="2207140364" sldId="280"/>
            <ac:picMk id="12" creationId="{9BA48578-1AB4-4A2F-8678-192E53DA96E4}"/>
          </ac:picMkLst>
        </pc:picChg>
        <pc:picChg chg="add mod">
          <ac:chgData name="Schot, R.L.J." userId="809a0d5f-f967-4cd2-9a01-7625662a00b2" providerId="ADAL" clId="{48902E12-8083-4106-877D-4C5102ADDC78}" dt="2019-12-10T10:09:06.299" v="650" actId="14100"/>
          <ac:picMkLst>
            <pc:docMk/>
            <pc:sldMk cId="2207140364" sldId="280"/>
            <ac:picMk id="15" creationId="{315B4135-3EE0-4F0E-BA18-8960DD09D901}"/>
          </ac:picMkLst>
        </pc:picChg>
      </pc:sldChg>
      <pc:sldChg chg="modSp add">
        <pc:chgData name="Schot, R.L.J." userId="809a0d5f-f967-4cd2-9a01-7625662a00b2" providerId="ADAL" clId="{48902E12-8083-4106-877D-4C5102ADDC78}" dt="2019-12-10T10:40:18.865" v="821" actId="20577"/>
        <pc:sldMkLst>
          <pc:docMk/>
          <pc:sldMk cId="798303428" sldId="281"/>
        </pc:sldMkLst>
        <pc:graphicFrameChg chg="mod modGraphic">
          <ac:chgData name="Schot, R.L.J." userId="809a0d5f-f967-4cd2-9a01-7625662a00b2" providerId="ADAL" clId="{48902E12-8083-4106-877D-4C5102ADDC78}" dt="2019-12-10T10:40:18.865" v="821" actId="20577"/>
          <ac:graphicFrameMkLst>
            <pc:docMk/>
            <pc:sldMk cId="798303428" sldId="281"/>
            <ac:graphicFrameMk id="7" creationId="{C2A84443-CE11-43EB-8F5A-AF8B49D9982B}"/>
          </ac:graphicFrameMkLst>
        </pc:graphicFrameChg>
      </pc:sldChg>
      <pc:sldChg chg="modSp add">
        <pc:chgData name="Schot, R.L.J." userId="809a0d5f-f967-4cd2-9a01-7625662a00b2" providerId="ADAL" clId="{48902E12-8083-4106-877D-4C5102ADDC78}" dt="2019-12-10T10:40:00.870" v="816" actId="2164"/>
        <pc:sldMkLst>
          <pc:docMk/>
          <pc:sldMk cId="2869606628" sldId="282"/>
        </pc:sldMkLst>
        <pc:graphicFrameChg chg="modGraphic">
          <ac:chgData name="Schot, R.L.J." userId="809a0d5f-f967-4cd2-9a01-7625662a00b2" providerId="ADAL" clId="{48902E12-8083-4106-877D-4C5102ADDC78}" dt="2019-12-10T10:40:00.870" v="816" actId="2164"/>
          <ac:graphicFrameMkLst>
            <pc:docMk/>
            <pc:sldMk cId="2869606628" sldId="282"/>
            <ac:graphicFrameMk id="7" creationId="{C2A84443-CE11-43EB-8F5A-AF8B49D9982B}"/>
          </ac:graphicFrameMkLst>
        </pc:graphicFrameChg>
      </pc:sldChg>
      <pc:sldChg chg="add del">
        <pc:chgData name="Schot, R.L.J." userId="809a0d5f-f967-4cd2-9a01-7625662a00b2" providerId="ADAL" clId="{48902E12-8083-4106-877D-4C5102ADDC78}" dt="2019-12-10T10:12:58.727" v="755" actId="2696"/>
        <pc:sldMkLst>
          <pc:docMk/>
          <pc:sldMk cId="3986912892" sldId="282"/>
        </pc:sldMkLst>
      </pc:sldChg>
      <pc:sldChg chg="add">
        <pc:chgData name="Schot, R.L.J." userId="809a0d5f-f967-4cd2-9a01-7625662a00b2" providerId="ADAL" clId="{48902E12-8083-4106-877D-4C5102ADDC78}" dt="2019-12-10T10:39:55.980" v="815"/>
        <pc:sldMkLst>
          <pc:docMk/>
          <pc:sldMk cId="3702456600" sldId="283"/>
        </pc:sldMkLst>
      </pc:sldChg>
    </pc:docChg>
  </pc:docChgLst>
  <pc:docChgLst>
    <pc:chgData name="Schot, R.L.J." userId="809a0d5f-f967-4cd2-9a01-7625662a00b2" providerId="ADAL" clId="{FCDBC0EF-744C-45B0-A8EB-795E47CE3D45}"/>
    <pc:docChg chg="custSel modSld">
      <pc:chgData name="Schot, R.L.J." userId="809a0d5f-f967-4cd2-9a01-7625662a00b2" providerId="ADAL" clId="{FCDBC0EF-744C-45B0-A8EB-795E47CE3D45}" dt="2020-11-27T15:02:28.628" v="123" actId="27636"/>
      <pc:docMkLst>
        <pc:docMk/>
      </pc:docMkLst>
      <pc:sldChg chg="modSp">
        <pc:chgData name="Schot, R.L.J." userId="809a0d5f-f967-4cd2-9a01-7625662a00b2" providerId="ADAL" clId="{FCDBC0EF-744C-45B0-A8EB-795E47CE3D45}" dt="2020-11-27T15:02:28.628" v="123" actId="27636"/>
        <pc:sldMkLst>
          <pc:docMk/>
          <pc:sldMk cId="742460687" sldId="287"/>
        </pc:sldMkLst>
        <pc:spChg chg="mod">
          <ac:chgData name="Schot, R.L.J." userId="809a0d5f-f967-4cd2-9a01-7625662a00b2" providerId="ADAL" clId="{FCDBC0EF-744C-45B0-A8EB-795E47CE3D45}" dt="2020-11-27T15:01:45.262" v="26" actId="20577"/>
          <ac:spMkLst>
            <pc:docMk/>
            <pc:sldMk cId="742460687" sldId="287"/>
            <ac:spMk id="2" creationId="{DCA4FCD0-74D7-4556-AD3D-70A4842A311B}"/>
          </ac:spMkLst>
        </pc:spChg>
        <pc:spChg chg="mod">
          <ac:chgData name="Schot, R.L.J." userId="809a0d5f-f967-4cd2-9a01-7625662a00b2" providerId="ADAL" clId="{FCDBC0EF-744C-45B0-A8EB-795E47CE3D45}" dt="2020-11-27T15:02:28.628" v="123" actId="27636"/>
          <ac:spMkLst>
            <pc:docMk/>
            <pc:sldMk cId="742460687" sldId="287"/>
            <ac:spMk id="3" creationId="{DF21020A-50CE-435D-A287-997ABC0F83C0}"/>
          </ac:spMkLst>
        </pc:spChg>
      </pc:sldChg>
    </pc:docChg>
  </pc:docChgLst>
  <pc:docChgLst>
    <pc:chgData name="Schot, R.L.J." userId="809a0d5f-f967-4cd2-9a01-7625662a00b2" providerId="ADAL" clId="{9C43FE93-DE6B-4BFF-8CDC-9C749B0E3137}"/>
    <pc:docChg chg="undo custSel addSld delSld modSld">
      <pc:chgData name="Schot, R.L.J." userId="809a0d5f-f967-4cd2-9a01-7625662a00b2" providerId="ADAL" clId="{9C43FE93-DE6B-4BFF-8CDC-9C749B0E3137}" dt="2019-09-19T08:22:09.073" v="2109" actId="113"/>
      <pc:docMkLst>
        <pc:docMk/>
      </pc:docMkLst>
      <pc:sldChg chg="addSp modSp modAnim">
        <pc:chgData name="Schot, R.L.J." userId="809a0d5f-f967-4cd2-9a01-7625662a00b2" providerId="ADAL" clId="{9C43FE93-DE6B-4BFF-8CDC-9C749B0E3137}" dt="2019-09-19T08:21:21.100" v="2093"/>
        <pc:sldMkLst>
          <pc:docMk/>
          <pc:sldMk cId="1416054997" sldId="264"/>
        </pc:sldMkLst>
        <pc:spChg chg="add mod">
          <ac:chgData name="Schot, R.L.J." userId="809a0d5f-f967-4cd2-9a01-7625662a00b2" providerId="ADAL" clId="{9C43FE93-DE6B-4BFF-8CDC-9C749B0E3137}" dt="2019-09-19T08:18:49.598" v="1848" actId="1076"/>
          <ac:spMkLst>
            <pc:docMk/>
            <pc:sldMk cId="1416054997" sldId="264"/>
            <ac:spMk id="2" creationId="{27BCC5E2-B427-4419-ADAD-C925E2AF80D6}"/>
          </ac:spMkLst>
        </pc:spChg>
        <pc:spChg chg="add mod">
          <ac:chgData name="Schot, R.L.J." userId="809a0d5f-f967-4cd2-9a01-7625662a00b2" providerId="ADAL" clId="{9C43FE93-DE6B-4BFF-8CDC-9C749B0E3137}" dt="2019-09-19T08:19:26.548" v="1880" actId="1076"/>
          <ac:spMkLst>
            <pc:docMk/>
            <pc:sldMk cId="1416054997" sldId="264"/>
            <ac:spMk id="5" creationId="{38FA2DA1-A861-4209-A9B9-1C865DD0FB39}"/>
          </ac:spMkLst>
        </pc:spChg>
        <pc:spChg chg="add mod">
          <ac:chgData name="Schot, R.L.J." userId="809a0d5f-f967-4cd2-9a01-7625662a00b2" providerId="ADAL" clId="{9C43FE93-DE6B-4BFF-8CDC-9C749B0E3137}" dt="2019-09-19T08:21:13.992" v="2092" actId="20577"/>
          <ac:spMkLst>
            <pc:docMk/>
            <pc:sldMk cId="1416054997" sldId="264"/>
            <ac:spMk id="6" creationId="{5040000B-DFAC-44CB-BBF9-900B0D51CA5D}"/>
          </ac:spMkLst>
        </pc:spChg>
        <pc:spChg chg="mod">
          <ac:chgData name="Schot, R.L.J." userId="809a0d5f-f967-4cd2-9a01-7625662a00b2" providerId="ADAL" clId="{9C43FE93-DE6B-4BFF-8CDC-9C749B0E3137}" dt="2019-09-19T08:13:59.319" v="1611" actId="20577"/>
          <ac:spMkLst>
            <pc:docMk/>
            <pc:sldMk cId="1416054997" sldId="264"/>
            <ac:spMk id="7" creationId="{00000000-0000-0000-0000-000000000000}"/>
          </ac:spMkLst>
        </pc:spChg>
        <pc:spChg chg="mod">
          <ac:chgData name="Schot, R.L.J." userId="809a0d5f-f967-4cd2-9a01-7625662a00b2" providerId="ADAL" clId="{9C43FE93-DE6B-4BFF-8CDC-9C749B0E3137}" dt="2019-09-19T08:20:49.275" v="2061" actId="5793"/>
          <ac:spMkLst>
            <pc:docMk/>
            <pc:sldMk cId="1416054997" sldId="264"/>
            <ac:spMk id="8" creationId="{00000000-0000-0000-0000-000000000000}"/>
          </ac:spMkLst>
        </pc:spChg>
        <pc:spChg chg="add mod">
          <ac:chgData name="Schot, R.L.J." userId="809a0d5f-f967-4cd2-9a01-7625662a00b2" providerId="ADAL" clId="{9C43FE93-DE6B-4BFF-8CDC-9C749B0E3137}" dt="2019-09-19T08:20:38.874" v="2056" actId="1076"/>
          <ac:spMkLst>
            <pc:docMk/>
            <pc:sldMk cId="1416054997" sldId="264"/>
            <ac:spMk id="9" creationId="{E839DDF6-A601-402F-90D8-BD92637E4B2C}"/>
          </ac:spMkLst>
        </pc:spChg>
        <pc:spChg chg="add mod">
          <ac:chgData name="Schot, R.L.J." userId="809a0d5f-f967-4cd2-9a01-7625662a00b2" providerId="ADAL" clId="{9C43FE93-DE6B-4BFF-8CDC-9C749B0E3137}" dt="2019-09-19T08:21:12.008" v="2090" actId="1076"/>
          <ac:spMkLst>
            <pc:docMk/>
            <pc:sldMk cId="1416054997" sldId="264"/>
            <ac:spMk id="10" creationId="{B2E86BB8-34C5-4DB0-BDB7-CBF7AFF4482E}"/>
          </ac:spMkLst>
        </pc:spChg>
        <pc:spChg chg="add mod">
          <ac:chgData name="Schot, R.L.J." userId="809a0d5f-f967-4cd2-9a01-7625662a00b2" providerId="ADAL" clId="{9C43FE93-DE6B-4BFF-8CDC-9C749B0E3137}" dt="2019-09-19T08:21:08.712" v="2089" actId="1076"/>
          <ac:spMkLst>
            <pc:docMk/>
            <pc:sldMk cId="1416054997" sldId="264"/>
            <ac:spMk id="11" creationId="{9EBAA6BC-4F1A-4ED5-BD46-59DC3D22B29D}"/>
          </ac:spMkLst>
        </pc:spChg>
      </pc:sldChg>
      <pc:sldChg chg="modSp">
        <pc:chgData name="Schot, R.L.J." userId="809a0d5f-f967-4cd2-9a01-7625662a00b2" providerId="ADAL" clId="{9C43FE93-DE6B-4BFF-8CDC-9C749B0E3137}" dt="2019-09-19T08:22:09.073" v="2109" actId="113"/>
        <pc:sldMkLst>
          <pc:docMk/>
          <pc:sldMk cId="2467110342" sldId="268"/>
        </pc:sldMkLst>
        <pc:spChg chg="mod">
          <ac:chgData name="Schot, R.L.J." userId="809a0d5f-f967-4cd2-9a01-7625662a00b2" providerId="ADAL" clId="{9C43FE93-DE6B-4BFF-8CDC-9C749B0E3137}" dt="2019-09-19T08:22:09.073" v="2109" actId="113"/>
          <ac:spMkLst>
            <pc:docMk/>
            <pc:sldMk cId="2467110342" sldId="268"/>
            <ac:spMk id="3" creationId="{00000000-0000-0000-0000-000000000000}"/>
          </ac:spMkLst>
        </pc:spChg>
      </pc:sldChg>
      <pc:sldChg chg="modSp">
        <pc:chgData name="Schot, R.L.J." userId="809a0d5f-f967-4cd2-9a01-7625662a00b2" providerId="ADAL" clId="{9C43FE93-DE6B-4BFF-8CDC-9C749B0E3137}" dt="2019-09-19T07:58:36.859" v="170"/>
        <pc:sldMkLst>
          <pc:docMk/>
          <pc:sldMk cId="1084559181" sldId="272"/>
        </pc:sldMkLst>
        <pc:spChg chg="mod">
          <ac:chgData name="Schot, R.L.J." userId="809a0d5f-f967-4cd2-9a01-7625662a00b2" providerId="ADAL" clId="{9C43FE93-DE6B-4BFF-8CDC-9C749B0E3137}" dt="2019-09-19T07:58:36.859" v="170"/>
          <ac:spMkLst>
            <pc:docMk/>
            <pc:sldMk cId="1084559181" sldId="272"/>
            <ac:spMk id="2" creationId="{00000000-0000-0000-0000-000000000000}"/>
          </ac:spMkLst>
        </pc:spChg>
      </pc:sldChg>
      <pc:sldChg chg="modSp">
        <pc:chgData name="Schot, R.L.J." userId="809a0d5f-f967-4cd2-9a01-7625662a00b2" providerId="ADAL" clId="{9C43FE93-DE6B-4BFF-8CDC-9C749B0E3137}" dt="2019-09-19T07:58:36.859" v="170"/>
        <pc:sldMkLst>
          <pc:docMk/>
          <pc:sldMk cId="3078634279" sldId="273"/>
        </pc:sldMkLst>
        <pc:spChg chg="mod">
          <ac:chgData name="Schot, R.L.J." userId="809a0d5f-f967-4cd2-9a01-7625662a00b2" providerId="ADAL" clId="{9C43FE93-DE6B-4BFF-8CDC-9C749B0E3137}" dt="2019-09-19T07:58:36.859" v="170"/>
          <ac:spMkLst>
            <pc:docMk/>
            <pc:sldMk cId="3078634279" sldId="273"/>
            <ac:spMk id="2" creationId="{00000000-0000-0000-0000-000000000000}"/>
          </ac:spMkLst>
        </pc:spChg>
        <pc:spChg chg="mod">
          <ac:chgData name="Schot, R.L.J." userId="809a0d5f-f967-4cd2-9a01-7625662a00b2" providerId="ADAL" clId="{9C43FE93-DE6B-4BFF-8CDC-9C749B0E3137}" dt="2019-09-19T07:55:31.187" v="39" actId="20577"/>
          <ac:spMkLst>
            <pc:docMk/>
            <pc:sldMk cId="3078634279" sldId="273"/>
            <ac:spMk id="3" creationId="{00000000-0000-0000-0000-000000000000}"/>
          </ac:spMkLst>
        </pc:spChg>
      </pc:sldChg>
      <pc:sldChg chg="modSp">
        <pc:chgData name="Schot, R.L.J." userId="809a0d5f-f967-4cd2-9a01-7625662a00b2" providerId="ADAL" clId="{9C43FE93-DE6B-4BFF-8CDC-9C749B0E3137}" dt="2019-09-19T07:58:36.859" v="170"/>
        <pc:sldMkLst>
          <pc:docMk/>
          <pc:sldMk cId="1419775364" sldId="274"/>
        </pc:sldMkLst>
        <pc:spChg chg="mod">
          <ac:chgData name="Schot, R.L.J." userId="809a0d5f-f967-4cd2-9a01-7625662a00b2" providerId="ADAL" clId="{9C43FE93-DE6B-4BFF-8CDC-9C749B0E3137}" dt="2019-09-19T07:58:36.859" v="170"/>
          <ac:spMkLst>
            <pc:docMk/>
            <pc:sldMk cId="1419775364" sldId="274"/>
            <ac:spMk id="2" creationId="{00000000-0000-0000-0000-000000000000}"/>
          </ac:spMkLst>
        </pc:spChg>
      </pc:sldChg>
      <pc:sldChg chg="modSp">
        <pc:chgData name="Schot, R.L.J." userId="809a0d5f-f967-4cd2-9a01-7625662a00b2" providerId="ADAL" clId="{9C43FE93-DE6B-4BFF-8CDC-9C749B0E3137}" dt="2019-09-19T07:58:36.859" v="170"/>
        <pc:sldMkLst>
          <pc:docMk/>
          <pc:sldMk cId="83989582" sldId="275"/>
        </pc:sldMkLst>
        <pc:spChg chg="mod">
          <ac:chgData name="Schot, R.L.J." userId="809a0d5f-f967-4cd2-9a01-7625662a00b2" providerId="ADAL" clId="{9C43FE93-DE6B-4BFF-8CDC-9C749B0E3137}" dt="2019-09-19T07:58:36.859" v="170"/>
          <ac:spMkLst>
            <pc:docMk/>
            <pc:sldMk cId="83989582" sldId="275"/>
            <ac:spMk id="2" creationId="{00000000-0000-0000-0000-000000000000}"/>
          </ac:spMkLst>
        </pc:spChg>
      </pc:sldChg>
      <pc:sldChg chg="addSp delSp modSp add">
        <pc:chgData name="Schot, R.L.J." userId="809a0d5f-f967-4cd2-9a01-7625662a00b2" providerId="ADAL" clId="{9C43FE93-DE6B-4BFF-8CDC-9C749B0E3137}" dt="2019-09-19T08:13:16.532" v="1543" actId="14734"/>
        <pc:sldMkLst>
          <pc:docMk/>
          <pc:sldMk cId="2821324757" sldId="277"/>
        </pc:sldMkLst>
        <pc:spChg chg="del">
          <ac:chgData name="Schot, R.L.J." userId="809a0d5f-f967-4cd2-9a01-7625662a00b2" providerId="ADAL" clId="{9C43FE93-DE6B-4BFF-8CDC-9C749B0E3137}" dt="2019-09-19T07:59:41.480" v="181"/>
          <ac:spMkLst>
            <pc:docMk/>
            <pc:sldMk cId="2821324757" sldId="277"/>
            <ac:spMk id="2" creationId="{52CDA8AB-6B9F-442B-A22E-BCBA4B364B61}"/>
          </ac:spMkLst>
        </pc:spChg>
        <pc:spChg chg="del">
          <ac:chgData name="Schot, R.L.J." userId="809a0d5f-f967-4cd2-9a01-7625662a00b2" providerId="ADAL" clId="{9C43FE93-DE6B-4BFF-8CDC-9C749B0E3137}" dt="2019-09-19T07:59:41.480" v="181"/>
          <ac:spMkLst>
            <pc:docMk/>
            <pc:sldMk cId="2821324757" sldId="277"/>
            <ac:spMk id="3" creationId="{868F6ADB-86A5-4A30-B6D1-2D6F9B7CD636}"/>
          </ac:spMkLst>
        </pc:spChg>
        <pc:spChg chg="del">
          <ac:chgData name="Schot, R.L.J." userId="809a0d5f-f967-4cd2-9a01-7625662a00b2" providerId="ADAL" clId="{9C43FE93-DE6B-4BFF-8CDC-9C749B0E3137}" dt="2019-09-19T07:59:41.480" v="181"/>
          <ac:spMkLst>
            <pc:docMk/>
            <pc:sldMk cId="2821324757" sldId="277"/>
            <ac:spMk id="4" creationId="{FE4153B3-9D57-43D8-AEA4-BF703D2F8B15}"/>
          </ac:spMkLst>
        </pc:spChg>
        <pc:spChg chg="del">
          <ac:chgData name="Schot, R.L.J." userId="809a0d5f-f967-4cd2-9a01-7625662a00b2" providerId="ADAL" clId="{9C43FE93-DE6B-4BFF-8CDC-9C749B0E3137}" dt="2019-09-19T07:59:41.480" v="181"/>
          <ac:spMkLst>
            <pc:docMk/>
            <pc:sldMk cId="2821324757" sldId="277"/>
            <ac:spMk id="5" creationId="{FCED2D47-F579-4153-935D-5465E3513C30}"/>
          </ac:spMkLst>
        </pc:spChg>
        <pc:spChg chg="del">
          <ac:chgData name="Schot, R.L.J." userId="809a0d5f-f967-4cd2-9a01-7625662a00b2" providerId="ADAL" clId="{9C43FE93-DE6B-4BFF-8CDC-9C749B0E3137}" dt="2019-09-19T07:59:41.480" v="181"/>
          <ac:spMkLst>
            <pc:docMk/>
            <pc:sldMk cId="2821324757" sldId="277"/>
            <ac:spMk id="6" creationId="{5940AEED-90DA-4F97-B2FB-8E59439CDAF5}"/>
          </ac:spMkLst>
        </pc:spChg>
        <pc:graphicFrameChg chg="add mod modGraphic">
          <ac:chgData name="Schot, R.L.J." userId="809a0d5f-f967-4cd2-9a01-7625662a00b2" providerId="ADAL" clId="{9C43FE93-DE6B-4BFF-8CDC-9C749B0E3137}" dt="2019-09-19T08:13:16.532" v="1543" actId="14734"/>
          <ac:graphicFrameMkLst>
            <pc:docMk/>
            <pc:sldMk cId="2821324757" sldId="277"/>
            <ac:graphicFrameMk id="7" creationId="{C2A84443-CE11-43EB-8F5A-AF8B49D9982B}"/>
          </ac:graphicFrameMkLst>
        </pc:graphicFrameChg>
      </pc:sldChg>
      <pc:sldChg chg="modSp add">
        <pc:chgData name="Schot, R.L.J." userId="809a0d5f-f967-4cd2-9a01-7625662a00b2" providerId="ADAL" clId="{9C43FE93-DE6B-4BFF-8CDC-9C749B0E3137}" dt="2019-09-19T08:12:52.803" v="1538" actId="14100"/>
        <pc:sldMkLst>
          <pc:docMk/>
          <pc:sldMk cId="2667936961" sldId="278"/>
        </pc:sldMkLst>
        <pc:graphicFrameChg chg="modGraphic">
          <ac:chgData name="Schot, R.L.J." userId="809a0d5f-f967-4cd2-9a01-7625662a00b2" providerId="ADAL" clId="{9C43FE93-DE6B-4BFF-8CDC-9C749B0E3137}" dt="2019-09-19T08:12:52.803" v="1538" actId="14100"/>
          <ac:graphicFrameMkLst>
            <pc:docMk/>
            <pc:sldMk cId="2667936961" sldId="278"/>
            <ac:graphicFrameMk id="7" creationId="{C2A84443-CE11-43EB-8F5A-AF8B49D9982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B8194-F085-4C0F-B0CE-AECEB0209EBD}" type="datetimeFigureOut">
              <a:rPr lang="en-GB" smtClean="0"/>
              <a:t>12/10/2021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C352-48FB-4483-B125-4F6C9B90A55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8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UIJ9pBDlH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3995936" y="3429000"/>
            <a:ext cx="4843264" cy="2438400"/>
          </a:xfrm>
        </p:spPr>
        <p:txBody>
          <a:bodyPr/>
          <a:lstStyle/>
          <a:p>
            <a:pPr algn="ctr"/>
            <a:r>
              <a:rPr lang="nl-NL" dirty="0"/>
              <a:t>Past </a:t>
            </a:r>
            <a:r>
              <a:rPr lang="nl-NL" dirty="0" err="1"/>
              <a:t>simple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vs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present perfect</a:t>
            </a:r>
            <a:endParaRPr lang="en-GB" dirty="0"/>
          </a:p>
        </p:txBody>
      </p:sp>
      <p:sp>
        <p:nvSpPr>
          <p:cNvPr id="10" name="Ondertitel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8100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783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Let’s practise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107504" y="1340768"/>
            <a:ext cx="8658544" cy="528863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Dad ………….. (</a:t>
            </a:r>
            <a:r>
              <a:rPr lang="en-GB" b="1" dirty="0">
                <a:solidFill>
                  <a:schemeClr val="tx2"/>
                </a:solidFill>
              </a:rPr>
              <a:t>work</a:t>
            </a:r>
            <a:r>
              <a:rPr lang="en-GB" dirty="0">
                <a:solidFill>
                  <a:schemeClr val="tx2"/>
                </a:solidFill>
              </a:rPr>
              <a:t>) until 12 last night.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Sorry, we can't help you. You …………… (</a:t>
            </a:r>
            <a:r>
              <a:rPr lang="en-GB" b="1" dirty="0">
                <a:solidFill>
                  <a:schemeClr val="tx2"/>
                </a:solidFill>
              </a:rPr>
              <a:t>not fill</a:t>
            </a:r>
            <a:r>
              <a:rPr lang="en-GB" dirty="0">
                <a:solidFill>
                  <a:schemeClr val="tx2"/>
                </a:solidFill>
              </a:rPr>
              <a:t>) in all your personal details yet.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I …………………… (</a:t>
            </a:r>
            <a:r>
              <a:rPr lang="en-GB" b="1" dirty="0">
                <a:solidFill>
                  <a:schemeClr val="tx2"/>
                </a:solidFill>
              </a:rPr>
              <a:t>never hear</a:t>
            </a:r>
            <a:r>
              <a:rPr lang="en-GB" dirty="0">
                <a:solidFill>
                  <a:schemeClr val="tx2"/>
                </a:solidFill>
              </a:rPr>
              <a:t>) anything so stupid!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Jimmy …………...…(</a:t>
            </a:r>
            <a:r>
              <a:rPr lang="en-GB" b="1" dirty="0">
                <a:solidFill>
                  <a:schemeClr val="tx2"/>
                </a:solidFill>
              </a:rPr>
              <a:t>break</a:t>
            </a:r>
            <a:r>
              <a:rPr lang="en-GB" dirty="0">
                <a:solidFill>
                  <a:schemeClr val="tx2"/>
                </a:solidFill>
              </a:rPr>
              <a:t>) his leg, he won’t be able to work tomorrow.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When ………… you …… (</a:t>
            </a:r>
            <a:r>
              <a:rPr lang="en-GB" b="1" dirty="0" err="1">
                <a:solidFill>
                  <a:schemeClr val="tx2"/>
                </a:solidFill>
              </a:rPr>
              <a:t>gaan</a:t>
            </a:r>
            <a:r>
              <a:rPr lang="en-GB" dirty="0">
                <a:solidFill>
                  <a:schemeClr val="tx2"/>
                </a:solidFill>
              </a:rPr>
              <a:t>) to Pizza Hut?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27BCC5E2-B427-4419-ADAD-C925E2AF80D6}"/>
              </a:ext>
            </a:extLst>
          </p:cNvPr>
          <p:cNvSpPr txBox="1"/>
          <p:nvPr/>
        </p:nvSpPr>
        <p:spPr>
          <a:xfrm>
            <a:off x="1619672" y="1412776"/>
            <a:ext cx="19442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worked</a:t>
            </a:r>
            <a:endParaRPr lang="nl-NL" sz="2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8FA2DA1-A861-4209-A9B9-1C865DD0FB39}"/>
              </a:ext>
            </a:extLst>
          </p:cNvPr>
          <p:cNvSpPr txBox="1"/>
          <p:nvPr/>
        </p:nvSpPr>
        <p:spPr>
          <a:xfrm>
            <a:off x="4860032" y="2132856"/>
            <a:ext cx="23762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haven’t</a:t>
            </a:r>
            <a:r>
              <a:rPr lang="nl-NL" sz="2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filled</a:t>
            </a:r>
            <a:endParaRPr lang="nl-NL" sz="2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040000B-DFAC-44CB-BBF9-900B0D51CA5D}"/>
              </a:ext>
            </a:extLst>
          </p:cNvPr>
          <p:cNvSpPr txBox="1"/>
          <p:nvPr/>
        </p:nvSpPr>
        <p:spPr>
          <a:xfrm>
            <a:off x="827584" y="3528645"/>
            <a:ext cx="34563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never </a:t>
            </a:r>
            <a:r>
              <a:rPr lang="nl-NL" sz="2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heard</a:t>
            </a:r>
            <a:endParaRPr lang="nl-NL" sz="2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839DDF6-A601-402F-90D8-BD92637E4B2C}"/>
              </a:ext>
            </a:extLst>
          </p:cNvPr>
          <p:cNvSpPr txBox="1"/>
          <p:nvPr/>
        </p:nvSpPr>
        <p:spPr>
          <a:xfrm>
            <a:off x="1691680" y="4308543"/>
            <a:ext cx="34563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nl-NL" sz="2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broken</a:t>
            </a:r>
            <a:endParaRPr lang="nl-NL" sz="2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2E86BB8-34C5-4DB0-BDB7-CBF7AFF4482E}"/>
              </a:ext>
            </a:extLst>
          </p:cNvPr>
          <p:cNvSpPr txBox="1"/>
          <p:nvPr/>
        </p:nvSpPr>
        <p:spPr>
          <a:xfrm>
            <a:off x="1835696" y="5720895"/>
            <a:ext cx="34563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endParaRPr lang="nl-NL" sz="2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EBAA6BC-4F1A-4ED5-BD46-59DC3D22B29D}"/>
              </a:ext>
            </a:extLst>
          </p:cNvPr>
          <p:cNvSpPr txBox="1"/>
          <p:nvPr/>
        </p:nvSpPr>
        <p:spPr>
          <a:xfrm>
            <a:off x="3923928" y="5704332"/>
            <a:ext cx="34563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</a:t>
            </a:r>
          </a:p>
        </p:txBody>
      </p:sp>
    </p:spTree>
    <p:extLst>
      <p:ext uri="{BB962C8B-B14F-4D97-AF65-F5344CB8AC3E}">
        <p14:creationId xmlns:p14="http://schemas.microsoft.com/office/powerpoint/2010/main" val="141605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Recap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539552" y="4437112"/>
            <a:ext cx="8352928" cy="1008112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oelichting met PIJL-OMLAAG 4"/>
          <p:cNvSpPr/>
          <p:nvPr/>
        </p:nvSpPr>
        <p:spPr>
          <a:xfrm>
            <a:off x="755576" y="3562360"/>
            <a:ext cx="864096" cy="1080120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 Simple</a:t>
            </a:r>
            <a:endParaRPr lang="en-GB" dirty="0"/>
          </a:p>
        </p:txBody>
      </p:sp>
      <p:sp>
        <p:nvSpPr>
          <p:cNvPr id="6" name="Rechthoek 5"/>
          <p:cNvSpPr/>
          <p:nvPr/>
        </p:nvSpPr>
        <p:spPr>
          <a:xfrm>
            <a:off x="7611983" y="5544882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Future</a:t>
            </a:r>
            <a:endParaRPr lang="en-GB" dirty="0"/>
          </a:p>
        </p:txBody>
      </p:sp>
      <p:sp>
        <p:nvSpPr>
          <p:cNvPr id="7" name="Rechthoek 6"/>
          <p:cNvSpPr/>
          <p:nvPr/>
        </p:nvSpPr>
        <p:spPr>
          <a:xfrm>
            <a:off x="4067944" y="5544882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Present</a:t>
            </a:r>
            <a:endParaRPr lang="en-GB" dirty="0"/>
          </a:p>
        </p:txBody>
      </p:sp>
      <p:sp>
        <p:nvSpPr>
          <p:cNvPr id="8" name="Ovale toelichting 7"/>
          <p:cNvSpPr/>
          <p:nvPr/>
        </p:nvSpPr>
        <p:spPr>
          <a:xfrm>
            <a:off x="4237856" y="1921519"/>
            <a:ext cx="1844286" cy="1071119"/>
          </a:xfrm>
          <a:prstGeom prst="wedgeEllipseCallout">
            <a:avLst>
              <a:gd name="adj1" fmla="val -15491"/>
              <a:gd name="adj2" fmla="val 220873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I’m</a:t>
            </a:r>
            <a:r>
              <a:rPr lang="nl-NL" dirty="0"/>
              <a:t> </a:t>
            </a:r>
            <a:r>
              <a:rPr lang="nl-NL" dirty="0" err="1"/>
              <a:t>watching</a:t>
            </a:r>
            <a:r>
              <a:rPr lang="nl-NL" dirty="0"/>
              <a:t> a movie right </a:t>
            </a:r>
            <a:r>
              <a:rPr lang="nl-NL" dirty="0" err="1"/>
              <a:t>now</a:t>
            </a:r>
            <a:endParaRPr lang="en-GB" dirty="0"/>
          </a:p>
        </p:txBody>
      </p:sp>
      <p:sp>
        <p:nvSpPr>
          <p:cNvPr id="9" name="Rechthoek 8"/>
          <p:cNvSpPr/>
          <p:nvPr/>
        </p:nvSpPr>
        <p:spPr>
          <a:xfrm>
            <a:off x="576469" y="5544882"/>
            <a:ext cx="1440160" cy="233916"/>
          </a:xfrm>
          <a:prstGeom prst="rect">
            <a:avLst/>
          </a:prstGeom>
          <a:solidFill>
            <a:srgbClr val="C044F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Past</a:t>
            </a:r>
            <a:endParaRPr lang="en-GB" dirty="0"/>
          </a:p>
        </p:txBody>
      </p:sp>
      <p:sp>
        <p:nvSpPr>
          <p:cNvPr id="10" name="Ovale toelichting 9"/>
          <p:cNvSpPr/>
          <p:nvPr/>
        </p:nvSpPr>
        <p:spPr>
          <a:xfrm>
            <a:off x="1093763" y="2632599"/>
            <a:ext cx="1844286" cy="864096"/>
          </a:xfrm>
          <a:prstGeom prst="wedgeEllipseCallout">
            <a:avLst>
              <a:gd name="adj1" fmla="val -29490"/>
              <a:gd name="adj2" fmla="val 20893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 went </a:t>
            </a:r>
            <a:r>
              <a:rPr lang="nl-NL" dirty="0" err="1"/>
              <a:t>to</a:t>
            </a:r>
            <a:r>
              <a:rPr lang="nl-NL" dirty="0"/>
              <a:t> Paris </a:t>
            </a:r>
            <a:r>
              <a:rPr lang="nl-NL" dirty="0" err="1"/>
              <a:t>two</a:t>
            </a:r>
            <a:r>
              <a:rPr lang="nl-NL" dirty="0"/>
              <a:t> weeks </a:t>
            </a:r>
            <a:r>
              <a:rPr lang="nl-NL" dirty="0" err="1"/>
              <a:t>ago</a:t>
            </a:r>
            <a:endParaRPr lang="en-GB" dirty="0"/>
          </a:p>
        </p:txBody>
      </p:sp>
      <p:sp>
        <p:nvSpPr>
          <p:cNvPr id="11" name="Ovale toelichting 10"/>
          <p:cNvSpPr/>
          <p:nvPr/>
        </p:nvSpPr>
        <p:spPr>
          <a:xfrm>
            <a:off x="7020272" y="2457079"/>
            <a:ext cx="1961800" cy="1215135"/>
          </a:xfrm>
          <a:prstGeom prst="wedgeEllipseCallout">
            <a:avLst>
              <a:gd name="adj1" fmla="val -2178"/>
              <a:gd name="adj2" fmla="val 14657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 hope I </a:t>
            </a:r>
            <a:r>
              <a:rPr lang="nl-NL" dirty="0" err="1"/>
              <a:t>will</a:t>
            </a:r>
            <a:r>
              <a:rPr lang="nl-NL" dirty="0"/>
              <a:t> win the </a:t>
            </a:r>
            <a:r>
              <a:rPr lang="nl-NL" dirty="0" err="1"/>
              <a:t>lotery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day</a:t>
            </a:r>
            <a:endParaRPr lang="en-GB" dirty="0"/>
          </a:p>
        </p:txBody>
      </p:sp>
      <p:sp>
        <p:nvSpPr>
          <p:cNvPr id="14" name="Draaiende pijl 13"/>
          <p:cNvSpPr/>
          <p:nvPr/>
        </p:nvSpPr>
        <p:spPr>
          <a:xfrm>
            <a:off x="1307968" y="3861048"/>
            <a:ext cx="3696709" cy="1683834"/>
          </a:xfrm>
          <a:prstGeom prst="circularArrow">
            <a:avLst>
              <a:gd name="adj1" fmla="val 9571"/>
              <a:gd name="adj2" fmla="val 1125005"/>
              <a:gd name="adj3" fmla="val 20539931"/>
              <a:gd name="adj4" fmla="val 10837598"/>
              <a:gd name="adj5" fmla="val 11556"/>
            </a:avLst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1307968" y="4797152"/>
            <a:ext cx="3480056" cy="369332"/>
          </a:xfrm>
          <a:prstGeom prst="rect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Have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seen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movie?</a:t>
            </a:r>
          </a:p>
        </p:txBody>
      </p:sp>
    </p:spTree>
    <p:extLst>
      <p:ext uri="{BB962C8B-B14F-4D97-AF65-F5344CB8AC3E}">
        <p14:creationId xmlns:p14="http://schemas.microsoft.com/office/powerpoint/2010/main" val="191403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BAB426-776B-4B2A-859F-CD513CE9A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err="1"/>
              <a:t>What</a:t>
            </a:r>
            <a:r>
              <a:rPr lang="nl-NL" b="1" dirty="0"/>
              <a:t> </a:t>
            </a:r>
            <a:r>
              <a:rPr lang="nl-NL" b="1" dirty="0" err="1"/>
              <a:t>comes</a:t>
            </a:r>
            <a:r>
              <a:rPr lang="nl-NL" b="1" dirty="0"/>
              <a:t> </a:t>
            </a:r>
            <a:r>
              <a:rPr lang="nl-NL" b="1" dirty="0" err="1"/>
              <a:t>to</a:t>
            </a:r>
            <a:r>
              <a:rPr lang="nl-NL" b="1" dirty="0"/>
              <a:t> mind?</a:t>
            </a:r>
            <a:endParaRPr lang="nl-NL" sz="3300" dirty="0"/>
          </a:p>
        </p:txBody>
      </p:sp>
      <p:pic>
        <p:nvPicPr>
          <p:cNvPr id="10" name="Tijdelijke aanduiding voor inhoud 9">
            <a:extLst>
              <a:ext uri="{FF2B5EF4-FFF2-40B4-BE49-F238E27FC236}">
                <a16:creationId xmlns:a16="http://schemas.microsoft.com/office/drawing/2014/main" id="{D1AB4318-2DD4-4B12-B58B-4241EBE0617D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876350"/>
            <a:ext cx="4114800" cy="1371600"/>
          </a:xfr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9BA48578-1AB4-4A2F-8678-192E53DA96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0" b="46850"/>
          <a:stretch/>
        </p:blipFill>
        <p:spPr>
          <a:xfrm>
            <a:off x="5434465" y="4149080"/>
            <a:ext cx="3680461" cy="2505396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2644947E-BD3D-4587-85B1-10E3C028D927}"/>
              </a:ext>
            </a:extLst>
          </p:cNvPr>
          <p:cNvSpPr/>
          <p:nvPr/>
        </p:nvSpPr>
        <p:spPr>
          <a:xfrm>
            <a:off x="-180528" y="3573016"/>
            <a:ext cx="585143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I have </a:t>
            </a:r>
            <a:r>
              <a:rPr lang="nl-NL" sz="5000" b="1" cap="none" spc="0" dirty="0" err="1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always</a:t>
            </a:r>
            <a: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nl-NL" sz="5000" b="1" cap="none" spc="0" dirty="0" err="1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wanted</a:t>
            </a:r>
            <a: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nl-NL" sz="5000" b="1" cap="none" spc="0" dirty="0" err="1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to</a:t>
            </a:r>
            <a: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nl-NL" sz="5000" b="1" cap="none" spc="0" dirty="0" err="1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be</a:t>
            </a:r>
            <a: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nl-NL" sz="5000" b="1" cap="none" spc="0" dirty="0" err="1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an</a:t>
            </a:r>
            <a:r>
              <a:rPr lang="nl-NL" sz="5000" b="1" cap="none" spc="0" dirty="0">
                <a:ln/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astronaut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315B4135-3EE0-4F0E-BA18-8960DD09D9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4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A4FCD0-74D7-4556-AD3D-70A4842A3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What’s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difference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21020A-50CE-435D-A287-997ABC0F83C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 </a:t>
            </a:r>
            <a:r>
              <a:rPr lang="nl-NL" b="1" dirty="0"/>
              <a:t>was</a:t>
            </a:r>
            <a:r>
              <a:rPr lang="nl-NL" dirty="0"/>
              <a:t> sick – Ik was ziek</a:t>
            </a:r>
          </a:p>
          <a:p>
            <a:endParaRPr lang="nl-NL" dirty="0"/>
          </a:p>
          <a:p>
            <a:r>
              <a:rPr lang="nl-NL" dirty="0"/>
              <a:t>I </a:t>
            </a:r>
            <a:r>
              <a:rPr lang="nl-NL" b="1" dirty="0"/>
              <a:t>have been</a:t>
            </a:r>
            <a:r>
              <a:rPr lang="nl-NL" dirty="0"/>
              <a:t> sick – Ik ben nog steeds ziek</a:t>
            </a:r>
          </a:p>
          <a:p>
            <a:endParaRPr lang="nl-NL" dirty="0"/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endParaRPr lang="nl-NL" sz="1000" dirty="0">
              <a:hlinkClick r:id="rId2"/>
            </a:endParaRPr>
          </a:p>
          <a:p>
            <a:pPr marL="0" indent="0">
              <a:buNone/>
            </a:pPr>
            <a:r>
              <a:rPr lang="nl-NL" sz="1000" dirty="0">
                <a:hlinkClick r:id="rId2"/>
              </a:rPr>
              <a:t>https://www.youtube.com/watch?v=XUIJ9pBDlHs</a:t>
            </a:r>
            <a:r>
              <a:rPr lang="nl-NL" sz="1000" dirty="0"/>
              <a:t> – voorbeelden van de present perfect</a:t>
            </a:r>
          </a:p>
        </p:txBody>
      </p:sp>
    </p:spTree>
    <p:extLst>
      <p:ext uri="{BB962C8B-B14F-4D97-AF65-F5344CB8AC3E}">
        <p14:creationId xmlns:p14="http://schemas.microsoft.com/office/powerpoint/2010/main" val="742460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C2A84443-CE11-43EB-8F5A-AF8B49D99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227151"/>
              </p:ext>
            </p:extLst>
          </p:nvPr>
        </p:nvGraphicFramePr>
        <p:xfrm>
          <a:off x="0" y="0"/>
          <a:ext cx="9144000" cy="2610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9952">
                  <a:extLst>
                    <a:ext uri="{9D8B030D-6E8A-4147-A177-3AD203B41FA5}">
                      <a16:colId xmlns:a16="http://schemas.microsoft.com/office/drawing/2014/main" val="1455368965"/>
                    </a:ext>
                  </a:extLst>
                </a:gridCol>
                <a:gridCol w="5004048">
                  <a:extLst>
                    <a:ext uri="{9D8B030D-6E8A-4147-A177-3AD203B41FA5}">
                      <a16:colId xmlns:a16="http://schemas.microsoft.com/office/drawing/2014/main" val="1599569142"/>
                    </a:ext>
                  </a:extLst>
                </a:gridCol>
              </a:tblGrid>
              <a:tr h="689786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 Simple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Perfect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39599"/>
                  </a:ext>
                </a:extLst>
              </a:tr>
              <a:tr h="1641359"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verleden gebeurd en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afgerond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 staat een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tijdsbepaling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de zin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In het verleden begonnen </a:t>
                      </a:r>
                      <a:b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nog bezig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Het resultaat is nog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merkbaar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geleden gebeurd</a:t>
                      </a:r>
                    </a:p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00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30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C2A84443-CE11-43EB-8F5A-AF8B49D99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68820"/>
              </p:ext>
            </p:extLst>
          </p:nvPr>
        </p:nvGraphicFramePr>
        <p:xfrm>
          <a:off x="0" y="0"/>
          <a:ext cx="9144000" cy="3668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9952">
                  <a:extLst>
                    <a:ext uri="{9D8B030D-6E8A-4147-A177-3AD203B41FA5}">
                      <a16:colId xmlns:a16="http://schemas.microsoft.com/office/drawing/2014/main" val="1455368965"/>
                    </a:ext>
                  </a:extLst>
                </a:gridCol>
                <a:gridCol w="5004048">
                  <a:extLst>
                    <a:ext uri="{9D8B030D-6E8A-4147-A177-3AD203B41FA5}">
                      <a16:colId xmlns:a16="http://schemas.microsoft.com/office/drawing/2014/main" val="1599569142"/>
                    </a:ext>
                  </a:extLst>
                </a:gridCol>
              </a:tblGrid>
              <a:tr h="689786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 Simple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Perfect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39599"/>
                  </a:ext>
                </a:extLst>
              </a:tr>
              <a:tr h="1641359"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verleden gebeurd en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afgerond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 staat een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tijdsbepaling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de zin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In het verleden begonnen </a:t>
                      </a:r>
                      <a:b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nog bezig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Het resultaat is nog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merkbaar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geleden gebeurd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00037"/>
                  </a:ext>
                </a:extLst>
              </a:tr>
              <a:tr h="1337045">
                <a:tc>
                  <a:txBody>
                    <a:bodyPr/>
                    <a:lstStyle/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last week, in 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FYNE JAS</a:t>
                      </a:r>
                      <a:b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nl-NL" sz="20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never, ever,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just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already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always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since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109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606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C2A84443-CE11-43EB-8F5A-AF8B49D99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87256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9952">
                  <a:extLst>
                    <a:ext uri="{9D8B030D-6E8A-4147-A177-3AD203B41FA5}">
                      <a16:colId xmlns:a16="http://schemas.microsoft.com/office/drawing/2014/main" val="1455368965"/>
                    </a:ext>
                  </a:extLst>
                </a:gridCol>
                <a:gridCol w="5004048">
                  <a:extLst>
                    <a:ext uri="{9D8B030D-6E8A-4147-A177-3AD203B41FA5}">
                      <a16:colId xmlns:a16="http://schemas.microsoft.com/office/drawing/2014/main" val="1599569142"/>
                    </a:ext>
                  </a:extLst>
                </a:gridCol>
              </a:tblGrid>
              <a:tr h="689786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 Simple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Perfect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39599"/>
                  </a:ext>
                </a:extLst>
              </a:tr>
              <a:tr h="1641359"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verleden gebeurd en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afgerond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 staat een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tijdsbepaling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de zin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In het verleden begonnen </a:t>
                      </a:r>
                      <a:b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nog bezig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Het resultaat is nog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merkbaar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geleden gebeurd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00037"/>
                  </a:ext>
                </a:extLst>
              </a:tr>
              <a:tr h="1337045">
                <a:tc>
                  <a:txBody>
                    <a:bodyPr/>
                    <a:lstStyle/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last week, in 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FYNE JAS</a:t>
                      </a:r>
                      <a:b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nl-NL" sz="20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never, ever,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just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already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always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since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109381"/>
                  </a:ext>
                </a:extLst>
              </a:tr>
              <a:tr h="3189810"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Maken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2e rijtje 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werkwoord +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Maken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have / has + voltooid deelwoord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0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456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C2A84443-CE11-43EB-8F5A-AF8B49D99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570977"/>
              </p:ext>
            </p:extLst>
          </p:nvPr>
        </p:nvGraphicFramePr>
        <p:xfrm>
          <a:off x="0" y="0"/>
          <a:ext cx="9144000" cy="7768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9952">
                  <a:extLst>
                    <a:ext uri="{9D8B030D-6E8A-4147-A177-3AD203B41FA5}">
                      <a16:colId xmlns:a16="http://schemas.microsoft.com/office/drawing/2014/main" val="1455368965"/>
                    </a:ext>
                  </a:extLst>
                </a:gridCol>
                <a:gridCol w="5004048">
                  <a:extLst>
                    <a:ext uri="{9D8B030D-6E8A-4147-A177-3AD203B41FA5}">
                      <a16:colId xmlns:a16="http://schemas.microsoft.com/office/drawing/2014/main" val="1599569142"/>
                    </a:ext>
                  </a:extLst>
                </a:gridCol>
              </a:tblGrid>
              <a:tr h="548680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 Simple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Perfect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39599"/>
                  </a:ext>
                </a:extLst>
              </a:tr>
              <a:tr h="1449311"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verleden gebeurd en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afgerond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 staat een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tijdsbepaling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de zin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In het verleden begonnen </a:t>
                      </a:r>
                      <a:b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nog bezig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Het resultaat is nog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merkbaar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geleden gebeurd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00037"/>
                  </a:ext>
                </a:extLst>
              </a:tr>
              <a:tr h="1104096">
                <a:tc>
                  <a:txBody>
                    <a:bodyPr/>
                    <a:lstStyle/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last week, in 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FYNE JAS</a:t>
                      </a:r>
                      <a:b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nl-NL" sz="20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never, ever,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just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already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always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since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10938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Maken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2e rijtje 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werkwoord +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Maken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have / has + voltooid deelwoord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00643"/>
                  </a:ext>
                </a:extLst>
              </a:tr>
              <a:tr h="318981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Vraagzinnen</a:t>
                      </a:r>
                    </a:p>
                    <a:p>
                      <a:r>
                        <a:rPr lang="nl-NL" sz="2000" b="0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Did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onderwerp + hele </a:t>
                      </a:r>
                      <a:r>
                        <a:rPr lang="nl-NL" sz="2000" b="0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?</a:t>
                      </a:r>
                    </a:p>
                    <a:p>
                      <a:endParaRPr lang="nl-NL" sz="2000" b="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nl-NL" sz="2000" b="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b="1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Did</a:t>
                      </a:r>
                      <a:r>
                        <a:rPr lang="nl-NL" sz="2000" b="1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0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1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Ellie </a:t>
                      </a:r>
                      <a:r>
                        <a:rPr lang="nl-NL" sz="2000" b="0" i="1" u="sng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nl-NL" sz="2000" b="1" i="1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Vraagzinnen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Have/Has + onderwerp + voltooid deelwoord + ?</a:t>
                      </a:r>
                    </a:p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</a:t>
                      </a:r>
                      <a:r>
                        <a:rPr lang="nl-NL" sz="2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  <a:r>
                        <a:rPr lang="nl-NL" sz="2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0" i="1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ever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1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seen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0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that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movie?</a:t>
                      </a:r>
                      <a:endParaRPr lang="nl-NL" sz="2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634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4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C2A84443-CE11-43EB-8F5A-AF8B49D99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133273"/>
              </p:ext>
            </p:extLst>
          </p:nvPr>
        </p:nvGraphicFramePr>
        <p:xfrm>
          <a:off x="0" y="0"/>
          <a:ext cx="9144000" cy="8551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9952">
                  <a:extLst>
                    <a:ext uri="{9D8B030D-6E8A-4147-A177-3AD203B41FA5}">
                      <a16:colId xmlns:a16="http://schemas.microsoft.com/office/drawing/2014/main" val="1455368965"/>
                    </a:ext>
                  </a:extLst>
                </a:gridCol>
                <a:gridCol w="5004048">
                  <a:extLst>
                    <a:ext uri="{9D8B030D-6E8A-4147-A177-3AD203B41FA5}">
                      <a16:colId xmlns:a16="http://schemas.microsoft.com/office/drawing/2014/main" val="1599569142"/>
                    </a:ext>
                  </a:extLst>
                </a:gridCol>
              </a:tblGrid>
              <a:tr h="440933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 Simple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Perfect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39599"/>
                  </a:ext>
                </a:extLst>
              </a:tr>
              <a:tr h="1543154"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het verleden gebeurd en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afgerond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 staat een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tijdsbepaling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de zin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In het verleden begonnen </a:t>
                      </a:r>
                      <a:b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en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nog bezig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Het resultaat is nog 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merkbaar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</a:t>
                      </a:r>
                      <a:r>
                        <a:rPr lang="nl-NL" sz="20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</a:t>
                      </a:r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geleden gebeurd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00037"/>
                  </a:ext>
                </a:extLst>
              </a:tr>
              <a:tr h="887280">
                <a:tc>
                  <a:txBody>
                    <a:bodyPr/>
                    <a:lstStyle/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last week, in 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FYNE JAS</a:t>
                      </a:r>
                      <a:b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nl-NL" sz="2000" b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never, ever,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just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already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always</a:t>
                      </a:r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since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109381"/>
                  </a:ext>
                </a:extLst>
              </a:tr>
              <a:tr h="808319"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Maken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2e rijtje 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werkwoord + </a:t>
                      </a:r>
                      <a:r>
                        <a:rPr kumimoji="0" lang="nl-NL" sz="20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Maken</a:t>
                      </a:r>
                    </a:p>
                    <a:p>
                      <a:r>
                        <a:rPr kumimoji="0" lang="nl-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have / has + voltooid deelwoord</a:t>
                      </a:r>
                      <a:endParaRPr kumimoji="0" lang="nl-NL" sz="20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00643"/>
                  </a:ext>
                </a:extLst>
              </a:tr>
              <a:tr h="150638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Vraagzinnen</a:t>
                      </a:r>
                    </a:p>
                    <a:p>
                      <a:r>
                        <a:rPr lang="nl-NL" sz="2000" b="0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Did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onderwerp + hele </a:t>
                      </a:r>
                      <a:r>
                        <a:rPr lang="nl-NL" sz="2000" b="0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</a:t>
                      </a:r>
                      <a:r>
                        <a:rPr lang="nl-NL" sz="20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?</a:t>
                      </a:r>
                    </a:p>
                    <a:p>
                      <a:endParaRPr lang="nl-NL" sz="2000" b="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nl-NL" sz="2000" b="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b="1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Did</a:t>
                      </a:r>
                      <a:r>
                        <a:rPr lang="nl-NL" sz="2000" b="1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0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1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Ellie </a:t>
                      </a:r>
                      <a:r>
                        <a:rPr lang="nl-NL" sz="2000" b="0" i="1" u="sng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nl-NL" sz="2000" b="1" i="1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Vraagzinnen</a:t>
                      </a:r>
                    </a:p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Have/Has + onderwerp + voltooid deelwoord + ?</a:t>
                      </a:r>
                    </a:p>
                    <a:p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2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</a:t>
                      </a:r>
                      <a:r>
                        <a:rPr lang="nl-NL" sz="2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  <a:r>
                        <a:rPr lang="nl-NL" sz="2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0" i="1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ever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1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seen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2000" b="0" i="1" u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that</a:t>
                      </a:r>
                      <a:r>
                        <a:rPr lang="nl-NL" sz="2000" b="0" i="1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movie?</a:t>
                      </a:r>
                      <a:endParaRPr lang="nl-NL" sz="2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634419"/>
                  </a:ext>
                </a:extLst>
              </a:tr>
              <a:tr h="2563413"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Ontkenningen</a:t>
                      </a:r>
                    </a:p>
                    <a:p>
                      <a:r>
                        <a:rPr kumimoji="0" lang="nl-NL" sz="200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</a:t>
                      </a:r>
                      <a:r>
                        <a:rPr kumimoji="0" lang="nl-NL" sz="200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didn’t</a:t>
                      </a:r>
                      <a:r>
                        <a:rPr kumimoji="0" lang="nl-NL" sz="2000" b="1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win</a:t>
                      </a:r>
                      <a:r>
                        <a:rPr kumimoji="0" lang="nl-NL" sz="2000" b="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first </a:t>
                      </a:r>
                      <a:r>
                        <a:rPr kumimoji="0" lang="nl-NL" sz="2000" b="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prize</a:t>
                      </a:r>
                      <a:r>
                        <a:rPr kumimoji="0" lang="nl-NL" sz="2000" b="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</a:t>
                      </a:r>
                      <a:r>
                        <a:rPr kumimoji="0" lang="nl-NL" sz="2000" b="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nl-NL" sz="2000" i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l-NL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Ontkenningen</a:t>
                      </a:r>
                    </a:p>
                    <a:p>
                      <a:r>
                        <a:rPr kumimoji="0" lang="nl-NL" sz="200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They</a:t>
                      </a:r>
                      <a:r>
                        <a:rPr kumimoji="0" lang="nl-NL" sz="200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1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haven’t</a:t>
                      </a:r>
                      <a:r>
                        <a:rPr kumimoji="0" lang="nl-NL" sz="2000" b="1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won </a:t>
                      </a:r>
                      <a:r>
                        <a:rPr kumimoji="0" lang="nl-NL" sz="2000" b="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</a:t>
                      </a:r>
                      <a:r>
                        <a:rPr kumimoji="0" lang="nl-NL" sz="2000" b="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prize</a:t>
                      </a:r>
                      <a:r>
                        <a:rPr kumimoji="0" lang="nl-NL" sz="2000" b="0" i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nl-NL" sz="2000" b="0" i="1" u="sng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yet</a:t>
                      </a:r>
                      <a:r>
                        <a:rPr kumimoji="0" lang="nl-NL" sz="2000" b="0" i="1" u="sng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nl-NL" sz="2000" i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651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344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D0A78-E440-4B93-8F71-A8151D8A9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Past Simple </a:t>
            </a:r>
            <a:r>
              <a:rPr lang="nl-NL" dirty="0"/>
              <a:t>or </a:t>
            </a:r>
            <a:r>
              <a:rPr lang="nl-NL" b="1" dirty="0"/>
              <a:t>Present Perfect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5B2551-CC7E-4157-9F68-D24019F7DFC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I have </a:t>
            </a:r>
            <a:r>
              <a:rPr lang="nl-NL" dirty="0" err="1"/>
              <a:t>just</a:t>
            </a:r>
            <a:r>
              <a:rPr lang="nl-NL" dirty="0"/>
              <a:t> spoken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mom.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She</a:t>
            </a:r>
            <a:r>
              <a:rPr lang="nl-NL" dirty="0"/>
              <a:t> was </a:t>
            </a:r>
            <a:r>
              <a:rPr lang="nl-NL" dirty="0" err="1"/>
              <a:t>angry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me </a:t>
            </a:r>
            <a:r>
              <a:rPr lang="nl-NL" dirty="0" err="1"/>
              <a:t>because</a:t>
            </a:r>
            <a:r>
              <a:rPr lang="nl-NL" dirty="0"/>
              <a:t> I </a:t>
            </a:r>
            <a:r>
              <a:rPr lang="nl-NL" dirty="0" err="1"/>
              <a:t>didn’t</a:t>
            </a:r>
            <a:r>
              <a:rPr lang="nl-NL" dirty="0"/>
              <a:t> clean </a:t>
            </a:r>
            <a:r>
              <a:rPr lang="nl-NL" dirty="0" err="1"/>
              <a:t>my</a:t>
            </a:r>
            <a:r>
              <a:rPr lang="nl-NL" dirty="0"/>
              <a:t> room.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watch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news</a:t>
            </a:r>
            <a:r>
              <a:rPr lang="nl-NL" dirty="0"/>
              <a:t> last </a:t>
            </a:r>
            <a:r>
              <a:rPr lang="nl-NL" dirty="0" err="1"/>
              <a:t>night</a:t>
            </a:r>
            <a:r>
              <a:rPr lang="nl-NL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Our</a:t>
            </a:r>
            <a:r>
              <a:rPr lang="nl-NL" dirty="0"/>
              <a:t> teacher has </a:t>
            </a:r>
            <a:r>
              <a:rPr lang="nl-NL" dirty="0" err="1"/>
              <a:t>given</a:t>
            </a:r>
            <a:r>
              <a:rPr lang="nl-NL" dirty="0"/>
              <a:t> </a:t>
            </a:r>
            <a:r>
              <a:rPr lang="nl-NL" dirty="0" err="1"/>
              <a:t>us</a:t>
            </a:r>
            <a:r>
              <a:rPr lang="nl-NL" dirty="0"/>
              <a:t> a lot of </a:t>
            </a:r>
            <a:r>
              <a:rPr lang="nl-NL" dirty="0" err="1"/>
              <a:t>homework</a:t>
            </a:r>
            <a:r>
              <a:rPr lang="nl-NL" dirty="0"/>
              <a:t>!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We have </a:t>
            </a:r>
            <a:r>
              <a:rPr lang="nl-NL" dirty="0" err="1"/>
              <a:t>always</a:t>
            </a:r>
            <a:r>
              <a:rPr lang="nl-NL" dirty="0"/>
              <a:t> </a:t>
            </a:r>
            <a:r>
              <a:rPr lang="nl-NL" dirty="0" err="1"/>
              <a:t>wanted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visit</a:t>
            </a:r>
            <a:r>
              <a:rPr lang="nl-NL" dirty="0"/>
              <a:t> Spain.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Our</a:t>
            </a:r>
            <a:r>
              <a:rPr lang="nl-NL" dirty="0"/>
              <a:t> team won </a:t>
            </a:r>
            <a:r>
              <a:rPr lang="nl-NL" dirty="0" err="1"/>
              <a:t>the</a:t>
            </a:r>
            <a:r>
              <a:rPr lang="nl-NL" dirty="0"/>
              <a:t> match </a:t>
            </a:r>
            <a:r>
              <a:rPr lang="nl-NL" dirty="0" err="1"/>
              <a:t>yesterday</a:t>
            </a:r>
            <a:r>
              <a:rPr lang="nl-NL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Have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paid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bills</a:t>
            </a:r>
            <a:r>
              <a:rPr lang="nl-NL" dirty="0"/>
              <a:t> </a:t>
            </a:r>
            <a:r>
              <a:rPr lang="nl-NL" dirty="0" err="1"/>
              <a:t>yet</a:t>
            </a:r>
            <a:r>
              <a:rPr lang="nl-NL" dirty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710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</TotalTime>
  <Words>498</Words>
  <Application>Microsoft Office PowerPoint</Application>
  <PresentationFormat>Diavoorstelling (4:3)</PresentationFormat>
  <Paragraphs>144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Tw Cen MT</vt:lpstr>
      <vt:lpstr>Wingdings</vt:lpstr>
      <vt:lpstr>Wingdings 2</vt:lpstr>
      <vt:lpstr>Mediaan</vt:lpstr>
      <vt:lpstr>Past simple  vs  present perfect</vt:lpstr>
      <vt:lpstr>What comes to mind?</vt:lpstr>
      <vt:lpstr>What’s the difference?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Past Simple or Present Perfect</vt:lpstr>
      <vt:lpstr>Let’s practise</vt:lpstr>
      <vt:lpstr>Recap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 vs  present perfect</dc:title>
  <dc:creator>Schot, R.L.J.</dc:creator>
  <cp:lastModifiedBy>Schot, R.L.J.</cp:lastModifiedBy>
  <cp:revision>13</cp:revision>
  <dcterms:created xsi:type="dcterms:W3CDTF">2018-09-02T09:50:03Z</dcterms:created>
  <dcterms:modified xsi:type="dcterms:W3CDTF">2021-10-12T08:06:51Z</dcterms:modified>
</cp:coreProperties>
</file>