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633E15E-B768-42C8-802B-C86A63CD95D8}" type="datetimeFigureOut">
              <a:rPr lang="en-GB" smtClean="0"/>
              <a:t>10/09/2018</a:t>
            </a:fld>
            <a:endParaRPr lang="en-GB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B35A7DB-C2C9-4E71-B859-C7F2C4B50538}" type="slidenum">
              <a:rPr lang="en-GB" smtClean="0"/>
              <a:t>‹nr.›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E15E-B768-42C8-802B-C86A63CD95D8}" type="datetimeFigureOut">
              <a:rPr lang="en-GB" smtClean="0"/>
              <a:t>10/09/2018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5A7DB-C2C9-4E71-B859-C7F2C4B50538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633E15E-B768-42C8-802B-C86A63CD95D8}" type="datetimeFigureOut">
              <a:rPr lang="en-GB" smtClean="0"/>
              <a:t>10/09/2018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hthoe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B35A7DB-C2C9-4E71-B859-C7F2C4B50538}" type="slidenum">
              <a:rPr lang="en-GB" smtClean="0"/>
              <a:t>‹nr.›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E15E-B768-42C8-802B-C86A63CD95D8}" type="datetimeFigureOut">
              <a:rPr lang="en-GB" smtClean="0"/>
              <a:t>10/09/2018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B35A7DB-C2C9-4E71-B859-C7F2C4B50538}" type="slidenum">
              <a:rPr lang="en-GB" smtClean="0"/>
              <a:t>‹nr.›</a:t>
            </a:fld>
            <a:endParaRPr lang="en-GB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Rechthoe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E15E-B768-42C8-802B-C86A63CD95D8}" type="datetimeFigureOut">
              <a:rPr lang="en-GB" smtClean="0"/>
              <a:t>10/09/2018</a:t>
            </a:fld>
            <a:endParaRPr lang="en-GB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B35A7DB-C2C9-4E71-B859-C7F2C4B50538}" type="slidenum">
              <a:rPr lang="en-GB" smtClean="0"/>
              <a:t>‹nr.›</a:t>
            </a:fld>
            <a:endParaRPr lang="en-GB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633E15E-B768-42C8-802B-C86A63CD95D8}" type="datetimeFigureOut">
              <a:rPr lang="en-GB" smtClean="0"/>
              <a:t>10/09/2018</a:t>
            </a:fld>
            <a:endParaRPr lang="en-GB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B35A7DB-C2C9-4E71-B859-C7F2C4B50538}" type="slidenum">
              <a:rPr lang="en-GB" smtClean="0"/>
              <a:t>‹nr.›</a:t>
            </a:fld>
            <a:endParaRPr lang="en-GB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633E15E-B768-42C8-802B-C86A63CD95D8}" type="datetimeFigureOut">
              <a:rPr lang="en-GB" smtClean="0"/>
              <a:t>10/09/2018</a:t>
            </a:fld>
            <a:endParaRPr lang="en-GB"/>
          </a:p>
        </p:txBody>
      </p:sp>
      <p:sp>
        <p:nvSpPr>
          <p:cNvPr id="12" name="Tijdelijke aanduiding voor dianumm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B35A7DB-C2C9-4E71-B859-C7F2C4B50538}" type="slidenum">
              <a:rPr lang="en-GB" smtClean="0"/>
              <a:t>‹nr.›</a:t>
            </a:fld>
            <a:endParaRPr lang="en-GB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5" name="Tijdelijke aanduiding voor tekst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E15E-B768-42C8-802B-C86A63CD95D8}" type="datetimeFigureOut">
              <a:rPr lang="en-GB" smtClean="0"/>
              <a:t>10/09/2018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B35A7DB-C2C9-4E71-B859-C7F2C4B50538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E15E-B768-42C8-802B-C86A63CD95D8}" type="datetimeFigureOut">
              <a:rPr lang="en-GB" smtClean="0"/>
              <a:t>10/09/2018</a:t>
            </a:fld>
            <a:endParaRPr lang="en-GB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B35A7DB-C2C9-4E71-B859-C7F2C4B50538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E15E-B768-42C8-802B-C86A63CD95D8}" type="datetimeFigureOut">
              <a:rPr lang="en-GB" smtClean="0"/>
              <a:t>10/09/2018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B35A7DB-C2C9-4E71-B859-C7F2C4B50538}" type="slidenum">
              <a:rPr lang="en-GB" smtClean="0"/>
              <a:t>‹nr.›</a:t>
            </a:fld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Rechthoe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633E15E-B768-42C8-802B-C86A63CD95D8}" type="datetimeFigureOut">
              <a:rPr lang="en-GB" smtClean="0"/>
              <a:t>10/09/2018</a:t>
            </a:fld>
            <a:endParaRPr lang="en-GB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B35A7DB-C2C9-4E71-B859-C7F2C4B50538}" type="slidenum">
              <a:rPr lang="en-GB" smtClean="0"/>
              <a:t>‹nr.›</a:t>
            </a:fld>
            <a:endParaRPr lang="en-GB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GB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633E15E-B768-42C8-802B-C86A63CD95D8}" type="datetimeFigureOut">
              <a:rPr lang="en-GB" smtClean="0"/>
              <a:t>10/09/2018</a:t>
            </a:fld>
            <a:endParaRPr lang="en-GB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Rechthoe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B35A7DB-C2C9-4E71-B859-C7F2C4B50538}" type="slidenum">
              <a:rPr lang="en-GB" smtClean="0"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Present Simple </a:t>
            </a:r>
            <a:r>
              <a:rPr lang="nl-NL" dirty="0" err="1" smtClean="0"/>
              <a:t>vs</a:t>
            </a:r>
            <a:r>
              <a:rPr lang="nl-NL" dirty="0" smtClean="0"/>
              <a:t> Present </a:t>
            </a:r>
            <a:r>
              <a:rPr lang="nl-NL" dirty="0" err="1" smtClean="0"/>
              <a:t>Continuous</a:t>
            </a:r>
            <a:endParaRPr lang="en-GB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35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Notes</a:t>
            </a:r>
            <a:r>
              <a:rPr lang="nl-NL" dirty="0" smtClean="0"/>
              <a:t> 1.2</a:t>
            </a:r>
            <a:endParaRPr lang="en-GB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Gebeurt vaak, altijd, nooit</a:t>
            </a:r>
          </a:p>
          <a:p>
            <a:r>
              <a:rPr lang="nl-NL" dirty="0" smtClean="0"/>
              <a:t>Bij feiten en meningen</a:t>
            </a:r>
          </a:p>
          <a:p>
            <a:endParaRPr lang="nl-NL" dirty="0"/>
          </a:p>
          <a:p>
            <a:r>
              <a:rPr lang="nl-NL" dirty="0" smtClean="0"/>
              <a:t>Hele ww.</a:t>
            </a:r>
          </a:p>
          <a:p>
            <a:r>
              <a:rPr lang="nl-NL" dirty="0" smtClean="0"/>
              <a:t>he/</a:t>
            </a:r>
            <a:r>
              <a:rPr lang="nl-NL" dirty="0" err="1" smtClean="0"/>
              <a:t>she</a:t>
            </a:r>
            <a:r>
              <a:rPr lang="nl-NL" dirty="0" smtClean="0"/>
              <a:t>/</a:t>
            </a:r>
            <a:r>
              <a:rPr lang="nl-NL" dirty="0" err="1" smtClean="0"/>
              <a:t>it</a:t>
            </a:r>
            <a:r>
              <a:rPr lang="nl-NL" dirty="0" smtClean="0"/>
              <a:t>  =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ww. + (e)s</a:t>
            </a:r>
          </a:p>
          <a:p>
            <a:endParaRPr lang="nl-NL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 smtClean="0"/>
              <a:t>Iets wat op dit moment gebeurt</a:t>
            </a:r>
          </a:p>
          <a:p>
            <a:endParaRPr lang="nl-NL" dirty="0"/>
          </a:p>
          <a:p>
            <a:r>
              <a:rPr lang="nl-NL" dirty="0" smtClean="0"/>
              <a:t>Am/are/is + ww. + </a:t>
            </a:r>
            <a:r>
              <a:rPr lang="nl-NL" dirty="0" err="1" smtClean="0"/>
              <a:t>ing</a:t>
            </a:r>
            <a:endParaRPr lang="en-GB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nl-NL" dirty="0" smtClean="0"/>
              <a:t>Present Simple</a:t>
            </a:r>
            <a:endParaRPr lang="en-GB" dirty="0"/>
          </a:p>
        </p:txBody>
      </p:sp>
      <p:sp>
        <p:nvSpPr>
          <p:cNvPr id="10" name="Tijdelijke aanduiding voor tekst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Present </a:t>
            </a:r>
            <a:r>
              <a:rPr lang="nl-NL" dirty="0" err="1" smtClean="0"/>
              <a:t>Continuous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2867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Questions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nl-NL" dirty="0" smtClean="0"/>
              <a:t>Do / does + persoon + ww.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i="1" dirty="0" smtClean="0"/>
              <a:t>Do </a:t>
            </a:r>
            <a:r>
              <a:rPr lang="nl-NL" i="1" dirty="0" err="1" smtClean="0"/>
              <a:t>you</a:t>
            </a:r>
            <a:r>
              <a:rPr lang="nl-NL" i="1" dirty="0" smtClean="0"/>
              <a:t> </a:t>
            </a:r>
            <a:r>
              <a:rPr lang="nl-NL" i="1" dirty="0" err="1" smtClean="0"/>
              <a:t>play</a:t>
            </a:r>
            <a:r>
              <a:rPr lang="nl-NL" i="1" dirty="0" smtClean="0"/>
              <a:t> hockey?</a:t>
            </a:r>
            <a:endParaRPr lang="en-GB" i="1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 smtClean="0"/>
              <a:t>Am/are/is + persoon + ww. + </a:t>
            </a:r>
            <a:r>
              <a:rPr lang="nl-NL" dirty="0" err="1" smtClean="0"/>
              <a:t>ing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i="1" dirty="0" smtClean="0"/>
              <a:t>Are </a:t>
            </a:r>
            <a:r>
              <a:rPr lang="nl-NL" i="1" dirty="0" err="1" smtClean="0"/>
              <a:t>you</a:t>
            </a:r>
            <a:r>
              <a:rPr lang="nl-NL" i="1" dirty="0" smtClean="0"/>
              <a:t> </a:t>
            </a:r>
            <a:r>
              <a:rPr lang="nl-NL" i="1" dirty="0" err="1" smtClean="0"/>
              <a:t>studying</a:t>
            </a:r>
            <a:r>
              <a:rPr lang="nl-NL" i="1" dirty="0" smtClean="0"/>
              <a:t> right </a:t>
            </a:r>
            <a:r>
              <a:rPr lang="nl-NL" i="1" dirty="0" err="1" smtClean="0"/>
              <a:t>now</a:t>
            </a:r>
            <a:r>
              <a:rPr lang="nl-NL" i="1" dirty="0" smtClean="0"/>
              <a:t>?</a:t>
            </a:r>
            <a:endParaRPr lang="nl-NL" i="1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nl-NL" dirty="0" smtClean="0"/>
              <a:t>Present Simple	</a:t>
            </a:r>
            <a:endParaRPr lang="en-GB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Present </a:t>
            </a:r>
            <a:r>
              <a:rPr lang="nl-NL" dirty="0" err="1" smtClean="0"/>
              <a:t>Continuous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0125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Negations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nl-NL" dirty="0" smtClean="0"/>
              <a:t>Persoon + </a:t>
            </a:r>
            <a:r>
              <a:rPr lang="nl-NL" dirty="0" err="1" smtClean="0"/>
              <a:t>don’t</a:t>
            </a:r>
            <a:r>
              <a:rPr lang="nl-NL" dirty="0" smtClean="0"/>
              <a:t> / </a:t>
            </a:r>
            <a:r>
              <a:rPr lang="nl-NL" dirty="0" err="1" smtClean="0"/>
              <a:t>doesn’t</a:t>
            </a:r>
            <a:r>
              <a:rPr lang="nl-NL" dirty="0" smtClean="0"/>
              <a:t> + ww.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i="1" dirty="0" smtClean="0"/>
              <a:t>My sister </a:t>
            </a:r>
            <a:r>
              <a:rPr lang="nl-NL" i="1" dirty="0" err="1" smtClean="0"/>
              <a:t>doesn’t</a:t>
            </a:r>
            <a:r>
              <a:rPr lang="nl-NL" i="1" dirty="0" smtClean="0"/>
              <a:t> </a:t>
            </a:r>
            <a:r>
              <a:rPr lang="nl-NL" i="1" dirty="0" err="1" smtClean="0"/>
              <a:t>like</a:t>
            </a:r>
            <a:r>
              <a:rPr lang="nl-NL" i="1" dirty="0" smtClean="0"/>
              <a:t> </a:t>
            </a:r>
            <a:r>
              <a:rPr lang="nl-NL" i="1" dirty="0" err="1" smtClean="0"/>
              <a:t>tomatoes</a:t>
            </a:r>
            <a:r>
              <a:rPr lang="nl-NL" i="1" dirty="0" smtClean="0"/>
              <a:t>.</a:t>
            </a:r>
            <a:endParaRPr lang="en-GB" i="1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 smtClean="0"/>
              <a:t>Persoon + </a:t>
            </a:r>
            <a:r>
              <a:rPr lang="nl-NL" dirty="0" err="1" smtClean="0"/>
              <a:t>am</a:t>
            </a:r>
            <a:r>
              <a:rPr lang="nl-NL" dirty="0" smtClean="0"/>
              <a:t>/are/is + </a:t>
            </a:r>
            <a:r>
              <a:rPr lang="nl-NL" dirty="0" err="1" smtClean="0"/>
              <a:t>not</a:t>
            </a:r>
            <a:r>
              <a:rPr lang="nl-NL" dirty="0" smtClean="0"/>
              <a:t> + ww.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i="1" dirty="0" smtClean="0"/>
              <a:t>My </a:t>
            </a:r>
            <a:r>
              <a:rPr lang="nl-NL" i="1" dirty="0" err="1" smtClean="0"/>
              <a:t>parents</a:t>
            </a:r>
            <a:r>
              <a:rPr lang="nl-NL" i="1" dirty="0" smtClean="0"/>
              <a:t> </a:t>
            </a:r>
            <a:r>
              <a:rPr lang="nl-NL" i="1" dirty="0" err="1" smtClean="0"/>
              <a:t>aren’t</a:t>
            </a:r>
            <a:r>
              <a:rPr lang="nl-NL" i="1" dirty="0" smtClean="0"/>
              <a:t> </a:t>
            </a:r>
            <a:r>
              <a:rPr lang="nl-NL" i="1" dirty="0" err="1" smtClean="0"/>
              <a:t>working</a:t>
            </a:r>
            <a:r>
              <a:rPr lang="nl-NL" i="1" dirty="0" smtClean="0"/>
              <a:t> at </a:t>
            </a:r>
            <a:r>
              <a:rPr lang="nl-NL" i="1" dirty="0" err="1" smtClean="0"/>
              <a:t>this</a:t>
            </a:r>
            <a:r>
              <a:rPr lang="nl-NL" i="1" dirty="0" smtClean="0"/>
              <a:t> moment.</a:t>
            </a:r>
            <a:endParaRPr lang="en-GB" i="1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nl-NL" dirty="0" smtClean="0"/>
              <a:t>Present Simple</a:t>
            </a:r>
            <a:endParaRPr lang="en-GB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Present </a:t>
            </a:r>
            <a:r>
              <a:rPr lang="nl-NL" dirty="0" err="1" smtClean="0"/>
              <a:t>Continuous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7277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an">
  <a:themeElements>
    <a:clrScheme name="Aangepast 4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DF62F4"/>
      </a:accent1>
      <a:accent2>
        <a:srgbClr val="05E0DB"/>
      </a:accent2>
      <a:accent3>
        <a:srgbClr val="9900FF"/>
      </a:accent3>
      <a:accent4>
        <a:srgbClr val="05E0DB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Media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50</TotalTime>
  <Words>111</Words>
  <Application>Microsoft Office PowerPoint</Application>
  <PresentationFormat>Diavoorstelling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Mediaan</vt:lpstr>
      <vt:lpstr>Present Simple vs Present Continuous</vt:lpstr>
      <vt:lpstr>Notes 1.2</vt:lpstr>
      <vt:lpstr>Questions</vt:lpstr>
      <vt:lpstr>Negations</vt:lpstr>
    </vt:vector>
  </TitlesOfParts>
  <Company>Comenius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Simple vs Present Continuous</dc:title>
  <dc:creator>Schot, R.L.J.</dc:creator>
  <cp:lastModifiedBy>Schot, R.L.J.</cp:lastModifiedBy>
  <cp:revision>1</cp:revision>
  <dcterms:created xsi:type="dcterms:W3CDTF">2018-09-10T11:17:44Z</dcterms:created>
  <dcterms:modified xsi:type="dcterms:W3CDTF">2018-09-10T12:08:13Z</dcterms:modified>
</cp:coreProperties>
</file>