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62" r:id="rId3"/>
    <p:sldId id="269" r:id="rId4"/>
    <p:sldId id="270" r:id="rId5"/>
    <p:sldId id="266" r:id="rId6"/>
    <p:sldId id="257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E2D07DDA-D464-40C1-8721-7F72DEECCC2F}"/>
    <pc:docChg chg="custSel modSld">
      <pc:chgData name="Schot, R.L.J." userId="809a0d5f-f967-4cd2-9a01-7625662a00b2" providerId="ADAL" clId="{E2D07DDA-D464-40C1-8721-7F72DEECCC2F}" dt="2023-05-23T11:35:25.394" v="24" actId="14100"/>
      <pc:docMkLst>
        <pc:docMk/>
      </pc:docMkLst>
      <pc:sldChg chg="modSp mod">
        <pc:chgData name="Schot, R.L.J." userId="809a0d5f-f967-4cd2-9a01-7625662a00b2" providerId="ADAL" clId="{E2D07DDA-D464-40C1-8721-7F72DEECCC2F}" dt="2023-05-23T11:35:25.394" v="24" actId="14100"/>
        <pc:sldMkLst>
          <pc:docMk/>
          <pc:sldMk cId="2640888409" sldId="257"/>
        </pc:sldMkLst>
        <pc:graphicFrameChg chg="modGraphic">
          <ac:chgData name="Schot, R.L.J." userId="809a0d5f-f967-4cd2-9a01-7625662a00b2" providerId="ADAL" clId="{E2D07DDA-D464-40C1-8721-7F72DEECCC2F}" dt="2023-05-23T11:35:25.394" v="24" actId="14100"/>
          <ac:graphicFrameMkLst>
            <pc:docMk/>
            <pc:sldMk cId="2640888409" sldId="257"/>
            <ac:graphicFrameMk id="4" creationId="{2034D98C-03C3-6535-D89A-8C05A2AFA4F1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416FCD-079A-4DB4-BB35-11BA17C66883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DAF20BA-5FE2-4433-ABDD-921A682A52E3}">
      <dgm:prSet/>
      <dgm:spPr/>
      <dgm:t>
        <a:bodyPr/>
        <a:lstStyle/>
        <a:p>
          <a:r>
            <a:rPr lang="nl-NL" dirty="0" err="1"/>
            <a:t>She</a:t>
          </a:r>
          <a:r>
            <a:rPr lang="nl-NL" dirty="0"/>
            <a:t> </a:t>
          </a:r>
          <a:r>
            <a:rPr lang="nl-NL" u="sng" dirty="0" err="1"/>
            <a:t>visited</a:t>
          </a:r>
          <a:r>
            <a:rPr lang="nl-NL" dirty="0"/>
            <a:t> her sister </a:t>
          </a:r>
          <a:r>
            <a:rPr lang="nl-NL" dirty="0" err="1"/>
            <a:t>yesterday</a:t>
          </a:r>
          <a:endParaRPr lang="en-US" dirty="0"/>
        </a:p>
      </dgm:t>
    </dgm:pt>
    <dgm:pt modelId="{236CC8FF-9B0C-477F-A1AD-02F5FCAD4AD6}" type="parTrans" cxnId="{97C56059-EB7E-4430-A639-F95D37FEA7DF}">
      <dgm:prSet/>
      <dgm:spPr/>
      <dgm:t>
        <a:bodyPr/>
        <a:lstStyle/>
        <a:p>
          <a:endParaRPr lang="en-US"/>
        </a:p>
      </dgm:t>
    </dgm:pt>
    <dgm:pt modelId="{6A8D4BB5-FABE-44D9-841C-4B81E49F2EEB}" type="sibTrans" cxnId="{97C56059-EB7E-4430-A639-F95D37FEA7DF}">
      <dgm:prSet/>
      <dgm:spPr/>
      <dgm:t>
        <a:bodyPr/>
        <a:lstStyle/>
        <a:p>
          <a:endParaRPr lang="en-US"/>
        </a:p>
      </dgm:t>
    </dgm:pt>
    <dgm:pt modelId="{0ABDF4A6-CC33-4987-8141-158B7612F41E}">
      <dgm:prSet/>
      <dgm:spPr/>
      <dgm:t>
        <a:bodyPr/>
        <a:lstStyle/>
        <a:p>
          <a:r>
            <a:rPr lang="nl-NL" dirty="0"/>
            <a:t>I </a:t>
          </a:r>
          <a:r>
            <a:rPr lang="nl-NL" u="sng" dirty="0" err="1"/>
            <a:t>worked</a:t>
          </a:r>
          <a:r>
            <a:rPr lang="nl-NL" dirty="0"/>
            <a:t> </a:t>
          </a:r>
          <a:r>
            <a:rPr lang="nl-NL" dirty="0" err="1"/>
            <a:t>until</a:t>
          </a:r>
          <a:r>
            <a:rPr lang="nl-NL" dirty="0"/>
            <a:t> 10 p.m. last </a:t>
          </a:r>
          <a:r>
            <a:rPr lang="nl-NL" dirty="0" err="1"/>
            <a:t>night</a:t>
          </a:r>
          <a:endParaRPr lang="en-US" dirty="0"/>
        </a:p>
      </dgm:t>
    </dgm:pt>
    <dgm:pt modelId="{FB961799-36A2-4B96-9BAC-AF12AE4A82BF}" type="parTrans" cxnId="{E3FDD4CA-34B4-492D-959E-F8D8E3ED0D05}">
      <dgm:prSet/>
      <dgm:spPr/>
      <dgm:t>
        <a:bodyPr/>
        <a:lstStyle/>
        <a:p>
          <a:endParaRPr lang="en-US"/>
        </a:p>
      </dgm:t>
    </dgm:pt>
    <dgm:pt modelId="{4FA8F90C-AD62-4FE9-BA14-2CE69B16D65C}" type="sibTrans" cxnId="{E3FDD4CA-34B4-492D-959E-F8D8E3ED0D05}">
      <dgm:prSet/>
      <dgm:spPr/>
      <dgm:t>
        <a:bodyPr/>
        <a:lstStyle/>
        <a:p>
          <a:endParaRPr lang="en-US"/>
        </a:p>
      </dgm:t>
    </dgm:pt>
    <dgm:pt modelId="{B57A2218-592B-44CF-9F57-BA17325F28FF}">
      <dgm:prSet/>
      <dgm:spPr/>
      <dgm:t>
        <a:bodyPr/>
        <a:lstStyle/>
        <a:p>
          <a:r>
            <a:rPr lang="nl-NL"/>
            <a:t>Ella </a:t>
          </a:r>
          <a:r>
            <a:rPr lang="nl-NL" u="sng"/>
            <a:t>cooked</a:t>
          </a:r>
          <a:r>
            <a:rPr lang="nl-NL"/>
            <a:t> a delicious meal on Friday</a:t>
          </a:r>
          <a:endParaRPr lang="en-US"/>
        </a:p>
      </dgm:t>
    </dgm:pt>
    <dgm:pt modelId="{94CEEE70-21F6-463E-B4B1-7D077C3283DC}" type="parTrans" cxnId="{51B5E02A-9813-40B0-BE77-96291EF9FEC9}">
      <dgm:prSet/>
      <dgm:spPr/>
      <dgm:t>
        <a:bodyPr/>
        <a:lstStyle/>
        <a:p>
          <a:endParaRPr lang="en-US"/>
        </a:p>
      </dgm:t>
    </dgm:pt>
    <dgm:pt modelId="{7F0C7960-A9FB-40AA-90B4-64A7CD6FFA7C}" type="sibTrans" cxnId="{51B5E02A-9813-40B0-BE77-96291EF9FEC9}">
      <dgm:prSet/>
      <dgm:spPr/>
      <dgm:t>
        <a:bodyPr/>
        <a:lstStyle/>
        <a:p>
          <a:endParaRPr lang="en-US"/>
        </a:p>
      </dgm:t>
    </dgm:pt>
    <dgm:pt modelId="{A274158F-D7EA-440B-9CC5-BB5F092F52CA}">
      <dgm:prSet/>
      <dgm:spPr/>
      <dgm:t>
        <a:bodyPr/>
        <a:lstStyle/>
        <a:p>
          <a:r>
            <a:rPr lang="nl-NL"/>
            <a:t>I </a:t>
          </a:r>
          <a:r>
            <a:rPr lang="nl-NL" u="sng"/>
            <a:t>tried</a:t>
          </a:r>
          <a:r>
            <a:rPr lang="nl-NL"/>
            <a:t> to help him with his homework.</a:t>
          </a:r>
          <a:endParaRPr lang="en-US"/>
        </a:p>
      </dgm:t>
    </dgm:pt>
    <dgm:pt modelId="{DDEB90B5-EEB5-4837-8E68-C2B14CBB6DE6}" type="parTrans" cxnId="{F57D54ED-5D33-42BF-9AE2-B09C8C8C0856}">
      <dgm:prSet/>
      <dgm:spPr/>
      <dgm:t>
        <a:bodyPr/>
        <a:lstStyle/>
        <a:p>
          <a:endParaRPr lang="en-US"/>
        </a:p>
      </dgm:t>
    </dgm:pt>
    <dgm:pt modelId="{1A5DEEEE-F2C7-4571-9315-B14AD475C9A2}" type="sibTrans" cxnId="{F57D54ED-5D33-42BF-9AE2-B09C8C8C0856}">
      <dgm:prSet/>
      <dgm:spPr/>
      <dgm:t>
        <a:bodyPr/>
        <a:lstStyle/>
        <a:p>
          <a:endParaRPr lang="en-US"/>
        </a:p>
      </dgm:t>
    </dgm:pt>
    <dgm:pt modelId="{D669FA72-CC3A-4864-8095-29F93C03BEBC}" type="pres">
      <dgm:prSet presAssocID="{79416FCD-079A-4DB4-BB35-11BA17C66883}" presName="vert0" presStyleCnt="0">
        <dgm:presLayoutVars>
          <dgm:dir/>
          <dgm:animOne val="branch"/>
          <dgm:animLvl val="lvl"/>
        </dgm:presLayoutVars>
      </dgm:prSet>
      <dgm:spPr/>
    </dgm:pt>
    <dgm:pt modelId="{529D76FF-49CD-4E62-A74A-08DA3A50AAC6}" type="pres">
      <dgm:prSet presAssocID="{ADAF20BA-5FE2-4433-ABDD-921A682A52E3}" presName="thickLine" presStyleLbl="alignNode1" presStyleIdx="0" presStyleCnt="4"/>
      <dgm:spPr/>
    </dgm:pt>
    <dgm:pt modelId="{7F45FD64-206A-4DCA-9CFA-BD91AF8A1AAD}" type="pres">
      <dgm:prSet presAssocID="{ADAF20BA-5FE2-4433-ABDD-921A682A52E3}" presName="horz1" presStyleCnt="0"/>
      <dgm:spPr/>
    </dgm:pt>
    <dgm:pt modelId="{DC9DAF44-4A92-4D71-82FC-78B252AFBCDF}" type="pres">
      <dgm:prSet presAssocID="{ADAF20BA-5FE2-4433-ABDD-921A682A52E3}" presName="tx1" presStyleLbl="revTx" presStyleIdx="0" presStyleCnt="4"/>
      <dgm:spPr/>
    </dgm:pt>
    <dgm:pt modelId="{C1395DDA-0EAD-45B2-A696-E265AFA790E8}" type="pres">
      <dgm:prSet presAssocID="{ADAF20BA-5FE2-4433-ABDD-921A682A52E3}" presName="vert1" presStyleCnt="0"/>
      <dgm:spPr/>
    </dgm:pt>
    <dgm:pt modelId="{D6AD177D-8B0C-45F3-AF22-1B916D2A6781}" type="pres">
      <dgm:prSet presAssocID="{0ABDF4A6-CC33-4987-8141-158B7612F41E}" presName="thickLine" presStyleLbl="alignNode1" presStyleIdx="1" presStyleCnt="4"/>
      <dgm:spPr/>
    </dgm:pt>
    <dgm:pt modelId="{C429CF4A-64A6-4EC1-B514-F122817B2F04}" type="pres">
      <dgm:prSet presAssocID="{0ABDF4A6-CC33-4987-8141-158B7612F41E}" presName="horz1" presStyleCnt="0"/>
      <dgm:spPr/>
    </dgm:pt>
    <dgm:pt modelId="{A7EC8E67-22AC-4D7D-B185-FFABBC8F8814}" type="pres">
      <dgm:prSet presAssocID="{0ABDF4A6-CC33-4987-8141-158B7612F41E}" presName="tx1" presStyleLbl="revTx" presStyleIdx="1" presStyleCnt="4"/>
      <dgm:spPr/>
    </dgm:pt>
    <dgm:pt modelId="{9C304D8D-33E3-4280-9C7B-BD70C3176259}" type="pres">
      <dgm:prSet presAssocID="{0ABDF4A6-CC33-4987-8141-158B7612F41E}" presName="vert1" presStyleCnt="0"/>
      <dgm:spPr/>
    </dgm:pt>
    <dgm:pt modelId="{E270CD9D-4D14-4390-861D-A41E0049AA06}" type="pres">
      <dgm:prSet presAssocID="{B57A2218-592B-44CF-9F57-BA17325F28FF}" presName="thickLine" presStyleLbl="alignNode1" presStyleIdx="2" presStyleCnt="4"/>
      <dgm:spPr/>
    </dgm:pt>
    <dgm:pt modelId="{19607B23-6ECD-4650-8A25-71225E69E148}" type="pres">
      <dgm:prSet presAssocID="{B57A2218-592B-44CF-9F57-BA17325F28FF}" presName="horz1" presStyleCnt="0"/>
      <dgm:spPr/>
    </dgm:pt>
    <dgm:pt modelId="{748F3278-6F13-40C9-BE9A-9F428AA4B2A8}" type="pres">
      <dgm:prSet presAssocID="{B57A2218-592B-44CF-9F57-BA17325F28FF}" presName="tx1" presStyleLbl="revTx" presStyleIdx="2" presStyleCnt="4"/>
      <dgm:spPr/>
    </dgm:pt>
    <dgm:pt modelId="{A72F6792-AE78-4DA3-B2C9-164A2A3707C8}" type="pres">
      <dgm:prSet presAssocID="{B57A2218-592B-44CF-9F57-BA17325F28FF}" presName="vert1" presStyleCnt="0"/>
      <dgm:spPr/>
    </dgm:pt>
    <dgm:pt modelId="{3C0A8F2D-D6B6-432E-A3EB-5BB71EBCE8A0}" type="pres">
      <dgm:prSet presAssocID="{A274158F-D7EA-440B-9CC5-BB5F092F52CA}" presName="thickLine" presStyleLbl="alignNode1" presStyleIdx="3" presStyleCnt="4"/>
      <dgm:spPr/>
    </dgm:pt>
    <dgm:pt modelId="{0C09B3FA-A847-4233-9146-CF481532C334}" type="pres">
      <dgm:prSet presAssocID="{A274158F-D7EA-440B-9CC5-BB5F092F52CA}" presName="horz1" presStyleCnt="0"/>
      <dgm:spPr/>
    </dgm:pt>
    <dgm:pt modelId="{83E36D1E-6890-46EF-9E80-E85118F60DE9}" type="pres">
      <dgm:prSet presAssocID="{A274158F-D7EA-440B-9CC5-BB5F092F52CA}" presName="tx1" presStyleLbl="revTx" presStyleIdx="3" presStyleCnt="4"/>
      <dgm:spPr/>
    </dgm:pt>
    <dgm:pt modelId="{F0E8DFFE-FBCC-43FC-B6E7-47037F96E1E5}" type="pres">
      <dgm:prSet presAssocID="{A274158F-D7EA-440B-9CC5-BB5F092F52CA}" presName="vert1" presStyleCnt="0"/>
      <dgm:spPr/>
    </dgm:pt>
  </dgm:ptLst>
  <dgm:cxnLst>
    <dgm:cxn modelId="{51B5E02A-9813-40B0-BE77-96291EF9FEC9}" srcId="{79416FCD-079A-4DB4-BB35-11BA17C66883}" destId="{B57A2218-592B-44CF-9F57-BA17325F28FF}" srcOrd="2" destOrd="0" parTransId="{94CEEE70-21F6-463E-B4B1-7D077C3283DC}" sibTransId="{7F0C7960-A9FB-40AA-90B4-64A7CD6FFA7C}"/>
    <dgm:cxn modelId="{97C56059-EB7E-4430-A639-F95D37FEA7DF}" srcId="{79416FCD-079A-4DB4-BB35-11BA17C66883}" destId="{ADAF20BA-5FE2-4433-ABDD-921A682A52E3}" srcOrd="0" destOrd="0" parTransId="{236CC8FF-9B0C-477F-A1AD-02F5FCAD4AD6}" sibTransId="{6A8D4BB5-FABE-44D9-841C-4B81E49F2EEB}"/>
    <dgm:cxn modelId="{65733B7D-1B85-4835-A813-64A181245C50}" type="presOf" srcId="{B57A2218-592B-44CF-9F57-BA17325F28FF}" destId="{748F3278-6F13-40C9-BE9A-9F428AA4B2A8}" srcOrd="0" destOrd="0" presId="urn:microsoft.com/office/officeart/2008/layout/LinedList"/>
    <dgm:cxn modelId="{A69319A9-5313-44A9-93A5-13A1E2D24DE3}" type="presOf" srcId="{0ABDF4A6-CC33-4987-8141-158B7612F41E}" destId="{A7EC8E67-22AC-4D7D-B185-FFABBC8F8814}" srcOrd="0" destOrd="0" presId="urn:microsoft.com/office/officeart/2008/layout/LinedList"/>
    <dgm:cxn modelId="{E3FDD4CA-34B4-492D-959E-F8D8E3ED0D05}" srcId="{79416FCD-079A-4DB4-BB35-11BA17C66883}" destId="{0ABDF4A6-CC33-4987-8141-158B7612F41E}" srcOrd="1" destOrd="0" parTransId="{FB961799-36A2-4B96-9BAC-AF12AE4A82BF}" sibTransId="{4FA8F90C-AD62-4FE9-BA14-2CE69B16D65C}"/>
    <dgm:cxn modelId="{DFEB8BE2-3705-45F0-B8C4-B3984E4BEDCB}" type="presOf" srcId="{79416FCD-079A-4DB4-BB35-11BA17C66883}" destId="{D669FA72-CC3A-4864-8095-29F93C03BEBC}" srcOrd="0" destOrd="0" presId="urn:microsoft.com/office/officeart/2008/layout/LinedList"/>
    <dgm:cxn modelId="{866DD5E8-A889-43C1-8B76-13A150239376}" type="presOf" srcId="{A274158F-D7EA-440B-9CC5-BB5F092F52CA}" destId="{83E36D1E-6890-46EF-9E80-E85118F60DE9}" srcOrd="0" destOrd="0" presId="urn:microsoft.com/office/officeart/2008/layout/LinedList"/>
    <dgm:cxn modelId="{CF00CCEB-3C8A-4825-AC2C-7010B4E7223D}" type="presOf" srcId="{ADAF20BA-5FE2-4433-ABDD-921A682A52E3}" destId="{DC9DAF44-4A92-4D71-82FC-78B252AFBCDF}" srcOrd="0" destOrd="0" presId="urn:microsoft.com/office/officeart/2008/layout/LinedList"/>
    <dgm:cxn modelId="{F57D54ED-5D33-42BF-9AE2-B09C8C8C0856}" srcId="{79416FCD-079A-4DB4-BB35-11BA17C66883}" destId="{A274158F-D7EA-440B-9CC5-BB5F092F52CA}" srcOrd="3" destOrd="0" parTransId="{DDEB90B5-EEB5-4837-8E68-C2B14CBB6DE6}" sibTransId="{1A5DEEEE-F2C7-4571-9315-B14AD475C9A2}"/>
    <dgm:cxn modelId="{90E7724A-C66A-4817-8B40-003F0CB1B352}" type="presParOf" srcId="{D669FA72-CC3A-4864-8095-29F93C03BEBC}" destId="{529D76FF-49CD-4E62-A74A-08DA3A50AAC6}" srcOrd="0" destOrd="0" presId="urn:microsoft.com/office/officeart/2008/layout/LinedList"/>
    <dgm:cxn modelId="{1364D5FF-81E8-4874-B04D-DC69CF03647E}" type="presParOf" srcId="{D669FA72-CC3A-4864-8095-29F93C03BEBC}" destId="{7F45FD64-206A-4DCA-9CFA-BD91AF8A1AAD}" srcOrd="1" destOrd="0" presId="urn:microsoft.com/office/officeart/2008/layout/LinedList"/>
    <dgm:cxn modelId="{874B2412-10BB-4CF7-B335-304C226035FF}" type="presParOf" srcId="{7F45FD64-206A-4DCA-9CFA-BD91AF8A1AAD}" destId="{DC9DAF44-4A92-4D71-82FC-78B252AFBCDF}" srcOrd="0" destOrd="0" presId="urn:microsoft.com/office/officeart/2008/layout/LinedList"/>
    <dgm:cxn modelId="{576EE181-0E50-4ABE-9B27-45074ADF737D}" type="presParOf" srcId="{7F45FD64-206A-4DCA-9CFA-BD91AF8A1AAD}" destId="{C1395DDA-0EAD-45B2-A696-E265AFA790E8}" srcOrd="1" destOrd="0" presId="urn:microsoft.com/office/officeart/2008/layout/LinedList"/>
    <dgm:cxn modelId="{4E79F928-9921-485A-B14F-67D5633DED58}" type="presParOf" srcId="{D669FA72-CC3A-4864-8095-29F93C03BEBC}" destId="{D6AD177D-8B0C-45F3-AF22-1B916D2A6781}" srcOrd="2" destOrd="0" presId="urn:microsoft.com/office/officeart/2008/layout/LinedList"/>
    <dgm:cxn modelId="{E4285CE7-46E9-41F4-B1D4-C5D2ACC4BAAB}" type="presParOf" srcId="{D669FA72-CC3A-4864-8095-29F93C03BEBC}" destId="{C429CF4A-64A6-4EC1-B514-F122817B2F04}" srcOrd="3" destOrd="0" presId="urn:microsoft.com/office/officeart/2008/layout/LinedList"/>
    <dgm:cxn modelId="{3A448587-09AE-4D79-8401-35E29C02D03A}" type="presParOf" srcId="{C429CF4A-64A6-4EC1-B514-F122817B2F04}" destId="{A7EC8E67-22AC-4D7D-B185-FFABBC8F8814}" srcOrd="0" destOrd="0" presId="urn:microsoft.com/office/officeart/2008/layout/LinedList"/>
    <dgm:cxn modelId="{9FAB5E1B-B840-44A0-B45F-95E8FBF75A85}" type="presParOf" srcId="{C429CF4A-64A6-4EC1-B514-F122817B2F04}" destId="{9C304D8D-33E3-4280-9C7B-BD70C3176259}" srcOrd="1" destOrd="0" presId="urn:microsoft.com/office/officeart/2008/layout/LinedList"/>
    <dgm:cxn modelId="{67B46333-709F-4DBD-83C3-231C9323BF9A}" type="presParOf" srcId="{D669FA72-CC3A-4864-8095-29F93C03BEBC}" destId="{E270CD9D-4D14-4390-861D-A41E0049AA06}" srcOrd="4" destOrd="0" presId="urn:microsoft.com/office/officeart/2008/layout/LinedList"/>
    <dgm:cxn modelId="{DBCD1A32-9F1F-4663-9BCF-601AD0F3A1B7}" type="presParOf" srcId="{D669FA72-CC3A-4864-8095-29F93C03BEBC}" destId="{19607B23-6ECD-4650-8A25-71225E69E148}" srcOrd="5" destOrd="0" presId="urn:microsoft.com/office/officeart/2008/layout/LinedList"/>
    <dgm:cxn modelId="{B88441BD-851A-407A-8FDC-A5BC578EA785}" type="presParOf" srcId="{19607B23-6ECD-4650-8A25-71225E69E148}" destId="{748F3278-6F13-40C9-BE9A-9F428AA4B2A8}" srcOrd="0" destOrd="0" presId="urn:microsoft.com/office/officeart/2008/layout/LinedList"/>
    <dgm:cxn modelId="{42822787-0672-4401-86BB-D64E36880817}" type="presParOf" srcId="{19607B23-6ECD-4650-8A25-71225E69E148}" destId="{A72F6792-AE78-4DA3-B2C9-164A2A3707C8}" srcOrd="1" destOrd="0" presId="urn:microsoft.com/office/officeart/2008/layout/LinedList"/>
    <dgm:cxn modelId="{A6801FE7-D0B5-424C-B7C2-360B11E23179}" type="presParOf" srcId="{D669FA72-CC3A-4864-8095-29F93C03BEBC}" destId="{3C0A8F2D-D6B6-432E-A3EB-5BB71EBCE8A0}" srcOrd="6" destOrd="0" presId="urn:microsoft.com/office/officeart/2008/layout/LinedList"/>
    <dgm:cxn modelId="{8F7B4B85-3FC6-44DB-A1EF-806358CD4E78}" type="presParOf" srcId="{D669FA72-CC3A-4864-8095-29F93C03BEBC}" destId="{0C09B3FA-A847-4233-9146-CF481532C334}" srcOrd="7" destOrd="0" presId="urn:microsoft.com/office/officeart/2008/layout/LinedList"/>
    <dgm:cxn modelId="{DE17776E-2E58-4723-94BE-E98DFDD5BE92}" type="presParOf" srcId="{0C09B3FA-A847-4233-9146-CF481532C334}" destId="{83E36D1E-6890-46EF-9E80-E85118F60DE9}" srcOrd="0" destOrd="0" presId="urn:microsoft.com/office/officeart/2008/layout/LinedList"/>
    <dgm:cxn modelId="{07896849-E3D1-478B-A8F3-0DC5403CB92E}" type="presParOf" srcId="{0C09B3FA-A847-4233-9146-CF481532C334}" destId="{F0E8DFFE-FBCC-43FC-B6E7-47037F96E1E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9D76FF-49CD-4E62-A74A-08DA3A50AAC6}">
      <dsp:nvSpPr>
        <dsp:cNvPr id="0" name=""/>
        <dsp:cNvSpPr/>
      </dsp:nvSpPr>
      <dsp:spPr>
        <a:xfrm>
          <a:off x="0" y="0"/>
          <a:ext cx="600211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9DAF44-4A92-4D71-82FC-78B252AFBCDF}">
      <dsp:nvSpPr>
        <dsp:cNvPr id="0" name=""/>
        <dsp:cNvSpPr/>
      </dsp:nvSpPr>
      <dsp:spPr>
        <a:xfrm>
          <a:off x="0" y="0"/>
          <a:ext cx="6002110" cy="932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 dirty="0" err="1"/>
            <a:t>She</a:t>
          </a:r>
          <a:r>
            <a:rPr lang="nl-NL" sz="2900" kern="1200" dirty="0"/>
            <a:t> </a:t>
          </a:r>
          <a:r>
            <a:rPr lang="nl-NL" sz="2900" u="sng" kern="1200" dirty="0" err="1"/>
            <a:t>visited</a:t>
          </a:r>
          <a:r>
            <a:rPr lang="nl-NL" sz="2900" kern="1200" dirty="0"/>
            <a:t> her sister </a:t>
          </a:r>
          <a:r>
            <a:rPr lang="nl-NL" sz="2900" kern="1200" dirty="0" err="1"/>
            <a:t>yesterday</a:t>
          </a:r>
          <a:endParaRPr lang="en-US" sz="2900" kern="1200" dirty="0"/>
        </a:p>
      </dsp:txBody>
      <dsp:txXfrm>
        <a:off x="0" y="0"/>
        <a:ext cx="6002110" cy="932258"/>
      </dsp:txXfrm>
    </dsp:sp>
    <dsp:sp modelId="{D6AD177D-8B0C-45F3-AF22-1B916D2A6781}">
      <dsp:nvSpPr>
        <dsp:cNvPr id="0" name=""/>
        <dsp:cNvSpPr/>
      </dsp:nvSpPr>
      <dsp:spPr>
        <a:xfrm>
          <a:off x="0" y="932258"/>
          <a:ext cx="6002110" cy="0"/>
        </a:xfrm>
        <a:prstGeom prst="line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EC8E67-22AC-4D7D-B185-FFABBC8F8814}">
      <dsp:nvSpPr>
        <dsp:cNvPr id="0" name=""/>
        <dsp:cNvSpPr/>
      </dsp:nvSpPr>
      <dsp:spPr>
        <a:xfrm>
          <a:off x="0" y="932258"/>
          <a:ext cx="6002110" cy="932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 dirty="0"/>
            <a:t>I </a:t>
          </a:r>
          <a:r>
            <a:rPr lang="nl-NL" sz="2900" u="sng" kern="1200" dirty="0" err="1"/>
            <a:t>worked</a:t>
          </a:r>
          <a:r>
            <a:rPr lang="nl-NL" sz="2900" kern="1200" dirty="0"/>
            <a:t> </a:t>
          </a:r>
          <a:r>
            <a:rPr lang="nl-NL" sz="2900" kern="1200" dirty="0" err="1"/>
            <a:t>until</a:t>
          </a:r>
          <a:r>
            <a:rPr lang="nl-NL" sz="2900" kern="1200" dirty="0"/>
            <a:t> 10 p.m. last </a:t>
          </a:r>
          <a:r>
            <a:rPr lang="nl-NL" sz="2900" kern="1200" dirty="0" err="1"/>
            <a:t>night</a:t>
          </a:r>
          <a:endParaRPr lang="en-US" sz="2900" kern="1200" dirty="0"/>
        </a:p>
      </dsp:txBody>
      <dsp:txXfrm>
        <a:off x="0" y="932258"/>
        <a:ext cx="6002110" cy="932258"/>
      </dsp:txXfrm>
    </dsp:sp>
    <dsp:sp modelId="{E270CD9D-4D14-4390-861D-A41E0049AA06}">
      <dsp:nvSpPr>
        <dsp:cNvPr id="0" name=""/>
        <dsp:cNvSpPr/>
      </dsp:nvSpPr>
      <dsp:spPr>
        <a:xfrm>
          <a:off x="0" y="1864517"/>
          <a:ext cx="6002110" cy="0"/>
        </a:xfrm>
        <a:prstGeom prst="line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8F3278-6F13-40C9-BE9A-9F428AA4B2A8}">
      <dsp:nvSpPr>
        <dsp:cNvPr id="0" name=""/>
        <dsp:cNvSpPr/>
      </dsp:nvSpPr>
      <dsp:spPr>
        <a:xfrm>
          <a:off x="0" y="1864517"/>
          <a:ext cx="6002110" cy="932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/>
            <a:t>Ella </a:t>
          </a:r>
          <a:r>
            <a:rPr lang="nl-NL" sz="2900" u="sng" kern="1200"/>
            <a:t>cooked</a:t>
          </a:r>
          <a:r>
            <a:rPr lang="nl-NL" sz="2900" kern="1200"/>
            <a:t> a delicious meal on Friday</a:t>
          </a:r>
          <a:endParaRPr lang="en-US" sz="2900" kern="1200"/>
        </a:p>
      </dsp:txBody>
      <dsp:txXfrm>
        <a:off x="0" y="1864517"/>
        <a:ext cx="6002110" cy="932258"/>
      </dsp:txXfrm>
    </dsp:sp>
    <dsp:sp modelId="{3C0A8F2D-D6B6-432E-A3EB-5BB71EBCE8A0}">
      <dsp:nvSpPr>
        <dsp:cNvPr id="0" name=""/>
        <dsp:cNvSpPr/>
      </dsp:nvSpPr>
      <dsp:spPr>
        <a:xfrm>
          <a:off x="0" y="2796775"/>
          <a:ext cx="6002110" cy="0"/>
        </a:xfrm>
        <a:prstGeom prst="lin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E36D1E-6890-46EF-9E80-E85118F60DE9}">
      <dsp:nvSpPr>
        <dsp:cNvPr id="0" name=""/>
        <dsp:cNvSpPr/>
      </dsp:nvSpPr>
      <dsp:spPr>
        <a:xfrm>
          <a:off x="0" y="2796775"/>
          <a:ext cx="6002110" cy="932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/>
            <a:t>I </a:t>
          </a:r>
          <a:r>
            <a:rPr lang="nl-NL" sz="2900" u="sng" kern="1200"/>
            <a:t>tried</a:t>
          </a:r>
          <a:r>
            <a:rPr lang="nl-NL" sz="2900" kern="1200"/>
            <a:t> to help him with his homework.</a:t>
          </a:r>
          <a:endParaRPr lang="en-US" sz="2900" kern="1200"/>
        </a:p>
      </dsp:txBody>
      <dsp:txXfrm>
        <a:off x="0" y="2796775"/>
        <a:ext cx="6002110" cy="9322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9FCC03-B0CE-66F5-7044-422B687E25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290F8B6-5459-1B07-4C5E-30AB6A4BED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1B9B5A0-1B2D-9D71-011B-A8D26ACA0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5/23/2023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8FABB51-7906-E639-835C-9A4997922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B24F9F0-6355-1575-5946-10A66BB65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‹nr.›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7867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82BC44-ACE9-606A-5C47-406F25976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3DEA627-4397-CDED-B907-16A12594F5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473438-1B40-3A45-926B-B89EABE89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5/23/2023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5F444F-74FB-CC62-5DA9-5A8E7055C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FCD703E-661F-9208-DC7A-C59EDD0FA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‹nr.›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02453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B72DE05-2C2C-1CA8-3EB6-E68459223E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F487C73-DFB0-1C62-263F-4A5C535E81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C6B6096-9A9A-1290-CA1E-DEE21C3DE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5/23/2023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8E9A828-E220-999D-2E88-5FF5F8EF0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6C26BA2-887E-6FAB-86A9-DA2EB7577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‹nr.›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5954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BFDD64-D83D-5E0B-DB00-9694A365B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51F52B-166D-DCE6-7914-4BBCDDF200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D195D9-E8E2-04C6-242F-2A82E06AB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5/23/2023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9EE6C13-ACA5-EFCE-6AD8-96D888E22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3B7542E-0A76-97DD-72D8-45D0D632B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‹nr.›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81052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BECB0C-D5F3-ADFD-EB1E-538168974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00226A6-FD4C-ED2E-0C54-0B67BD2E05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D32314-9BAD-77A8-9554-0CEC10D92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5/23/2023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7D45B2-DF1E-3CAF-48C2-56A89733E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74C808-D35F-3776-B371-F400063A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‹nr.›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08555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DA30BC-1D6F-4B69-4141-813EFFE4E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7E32F8-22EE-F6CE-8173-015C871ECF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7F5E083-C1B7-D0E8-91F2-27D9EC0A18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A03CB82-D36D-8686-5FA3-4A0861C36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5/23/2023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EE46462-8123-CB38-A833-69CE46A42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1C8A4FD-4F37-5C59-6E66-011B4E70F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‹nr.›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385714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6A8298-D5B3-E977-88D0-A3547B536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D4FE0AA-A4E3-1B7D-878A-B4736B94E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5D062A3-B559-D5B5-7D14-5B242185A6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4E0DFAC-4FFE-158C-4BEB-9B1CEBFB0B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02834AB-DF3D-9AA2-E93C-4DD77D9A7F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6AEEBB6-C85D-DA28-9D5C-AC4F426DB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5/23/2023</a:t>
            </a:fld>
            <a:endParaRPr lang="en-US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6BC3D59-70C4-81FB-DE64-4C9C0CF97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B6AD271-ECE3-FA14-E49C-DE7130DEF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‹nr.›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67628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6EE05F-64E0-E0CC-4C28-6B929BCEB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7AF7E80-6627-21DE-8294-1F95000C8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5/23/2023</a:t>
            </a:fld>
            <a:endParaRPr lang="en-US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DAC28FD-EFA5-0150-603D-03714B407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4CF9777-A789-46F6-8066-B116F958D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‹nr.›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6789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00DE2C-2F41-97F2-CAC9-C22AE9DB1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5/23/2023</a:t>
            </a:fld>
            <a:endParaRPr lang="en-US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97E565F-9EDB-104E-E5B7-ABEE90FC5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01ED2EB-6FF5-CD50-8A1B-1CC8F5E8D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‹nr.›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27713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68585D-24F1-E611-B218-5A18A57D7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AABF8A-FFB2-088D-DF21-4F257BFEE5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737D0FE-B019-FEA4-6708-3B8B36D0B0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A842428-3EB9-F322-7C79-E0A389AEE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5/23/2023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F9A17B4-F3AB-A227-99B5-46FF9CD61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0E1B44D-BF53-FCA2-2626-238CB6A36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‹nr.›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37325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CFFE27-E5D4-29E6-0A46-FBF315AF6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6C2B4D6-10C8-1C21-9BC9-2F9FD4FF6C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03A75C9-D42C-96D8-0FC1-8B54FE027A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1375881-621A-B3EE-9B64-0324EE8B1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5/23/2023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10F4B27-36A3-CCAD-0DC4-472838921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5F2D3CA-5F55-ECDD-1806-9DB93C448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‹nr.›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57601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603FFC3-FB69-40C3-1354-31CB1E5A4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73AEB61-FB1B-BD9B-704D-121282F4D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89BD33A-2478-C4E6-0834-7D1A28541F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3F9AFA87-1417-4992-ABD9-27C3BC8CC883}" type="datetimeFigureOut">
              <a:rPr lang="en-US" smtClean="0"/>
              <a:pPr algn="r"/>
              <a:t>5/23/2023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275FC90-0DAB-52F1-2321-0DD1437D40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00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0F56B6F-5614-9960-D1E9-7624A3150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E4CB7-CB13-4810-BF18-BE31AFC64F93}" type="slidenum">
              <a:rPr lang="en-US" smtClean="0"/>
              <a:pPr/>
              <a:t>‹nr.›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45878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FC0D92-F333-50E2-E3F8-6883E94E67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47980" y="1030406"/>
            <a:ext cx="5068121" cy="3506879"/>
          </a:xfrm>
        </p:spPr>
        <p:txBody>
          <a:bodyPr anchor="ctr">
            <a:normAutofit/>
          </a:bodyPr>
          <a:lstStyle/>
          <a:p>
            <a:pPr algn="l"/>
            <a:r>
              <a:rPr lang="nl-NL" dirty="0"/>
              <a:t>Past </a:t>
            </a:r>
            <a:r>
              <a:rPr lang="nl-NL" dirty="0" err="1"/>
              <a:t>simple</a:t>
            </a: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1AE8073-2930-175A-2B06-C27EC00CA7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47980" y="4691564"/>
            <a:ext cx="5068121" cy="1136029"/>
          </a:xfrm>
        </p:spPr>
        <p:txBody>
          <a:bodyPr>
            <a:normAutofit/>
          </a:bodyPr>
          <a:lstStyle/>
          <a:p>
            <a:pPr algn="l"/>
            <a:r>
              <a:rPr lang="nl-NL" dirty="0"/>
              <a:t>Onvoltooid verleden tijd</a:t>
            </a:r>
            <a:endParaRPr lang="nl-N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94EE81-1D9D-CE0F-6F38-BABAB30575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3" r="44635" b="1"/>
          <a:stretch/>
        </p:blipFill>
        <p:spPr>
          <a:xfrm>
            <a:off x="20" y="10"/>
            <a:ext cx="540449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206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6679" y="723898"/>
            <a:ext cx="6002110" cy="149542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nl-NL" sz="4000" dirty="0"/>
              <a:t>Hoe maak je de past </a:t>
            </a:r>
            <a:r>
              <a:rPr lang="nl-NL" sz="4000" dirty="0" err="1"/>
              <a:t>simple</a:t>
            </a:r>
            <a:endParaRPr lang="nl-NL" sz="4000" dirty="0"/>
          </a:p>
        </p:txBody>
      </p:sp>
      <p:pic>
        <p:nvPicPr>
          <p:cNvPr id="4" name="Picture 2" descr="Afbeeldingsresultaat voor work hard carto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6" r="8376" b="10556"/>
          <a:stretch/>
        </p:blipFill>
        <p:spPr bwMode="auto">
          <a:xfrm>
            <a:off x="7046894" y="361954"/>
            <a:ext cx="4933950" cy="613409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ijdelijke aanduiding voor inhoud 2">
            <a:extLst>
              <a:ext uri="{FF2B5EF4-FFF2-40B4-BE49-F238E27FC236}">
                <a16:creationId xmlns:a16="http://schemas.microsoft.com/office/drawing/2014/main" id="{5D0A45A0-0E25-6A83-66AA-431B1A4517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0519150"/>
              </p:ext>
            </p:extLst>
          </p:nvPr>
        </p:nvGraphicFramePr>
        <p:xfrm>
          <a:off x="836680" y="2405067"/>
          <a:ext cx="6002110" cy="3729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33259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346177D-ADC4-4968-B747-5CFCD390B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96501" y="489508"/>
            <a:ext cx="5754896" cy="1667569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r>
              <a:rPr lang="nl-NL" sz="4000" b="1"/>
              <a:t>  Vraagzinnen:</a:t>
            </a:r>
          </a:p>
        </p:txBody>
      </p:sp>
      <p:pic>
        <p:nvPicPr>
          <p:cNvPr id="7" name="Graphic 6" descr="Vinkje">
            <a:extLst>
              <a:ext uri="{FF2B5EF4-FFF2-40B4-BE49-F238E27FC236}">
                <a16:creationId xmlns:a16="http://schemas.microsoft.com/office/drawing/2014/main" id="{F69A76CC-56D7-6313-C76E-E0F188063D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8130" y="1275070"/>
            <a:ext cx="3876165" cy="3876165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96502" y="2405894"/>
            <a:ext cx="5754896" cy="319746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sz="2500" dirty="0" err="1"/>
              <a:t>Did</a:t>
            </a:r>
            <a:r>
              <a:rPr lang="nl-NL" sz="2500" dirty="0"/>
              <a:t> + onderwerp + hele werkwoord + ?</a:t>
            </a:r>
          </a:p>
          <a:p>
            <a:endParaRPr lang="nl-NL" sz="2500" dirty="0"/>
          </a:p>
          <a:p>
            <a:pPr marL="0" indent="0">
              <a:buNone/>
            </a:pPr>
            <a:r>
              <a:rPr lang="nl-NL" sz="2500" i="1" dirty="0" err="1"/>
              <a:t>Did</a:t>
            </a:r>
            <a:r>
              <a:rPr lang="nl-NL" sz="2500" i="1" dirty="0"/>
              <a:t> </a:t>
            </a:r>
            <a:r>
              <a:rPr lang="nl-NL" sz="2500" i="1" dirty="0" err="1"/>
              <a:t>you</a:t>
            </a:r>
            <a:r>
              <a:rPr lang="nl-NL" sz="2500" i="1" dirty="0"/>
              <a:t> </a:t>
            </a:r>
            <a:r>
              <a:rPr lang="nl-NL" sz="2500" i="1" dirty="0" err="1"/>
              <a:t>watch</a:t>
            </a:r>
            <a:r>
              <a:rPr lang="nl-NL" sz="2500" i="1" dirty="0"/>
              <a:t> </a:t>
            </a:r>
            <a:r>
              <a:rPr lang="nl-NL" sz="2500" i="1" dirty="0" err="1"/>
              <a:t>that</a:t>
            </a:r>
            <a:r>
              <a:rPr lang="nl-NL" sz="2500" i="1" dirty="0"/>
              <a:t> movie last </a:t>
            </a:r>
            <a:r>
              <a:rPr lang="nl-NL" sz="2500" i="1" dirty="0" err="1"/>
              <a:t>night</a:t>
            </a:r>
            <a:r>
              <a:rPr lang="nl-NL" sz="2500" i="1" dirty="0"/>
              <a:t>?</a:t>
            </a:r>
          </a:p>
          <a:p>
            <a:pPr marL="0" indent="0">
              <a:buNone/>
            </a:pPr>
            <a:endParaRPr lang="nl-NL" sz="2500" i="1" dirty="0"/>
          </a:p>
          <a:p>
            <a:pPr marL="0" indent="0">
              <a:buNone/>
            </a:pPr>
            <a:r>
              <a:rPr lang="nl-NL" sz="2500" i="1" dirty="0" err="1"/>
              <a:t>When</a:t>
            </a:r>
            <a:r>
              <a:rPr lang="nl-NL" sz="2500" i="1" dirty="0"/>
              <a:t> </a:t>
            </a:r>
            <a:r>
              <a:rPr lang="nl-NL" sz="2500" i="1" dirty="0" err="1"/>
              <a:t>did</a:t>
            </a:r>
            <a:r>
              <a:rPr lang="nl-NL" sz="2500" i="1" dirty="0"/>
              <a:t> </a:t>
            </a:r>
            <a:r>
              <a:rPr lang="nl-NL" sz="2500" i="1" dirty="0" err="1"/>
              <a:t>you</a:t>
            </a:r>
            <a:r>
              <a:rPr lang="nl-NL" sz="2500" i="1" dirty="0"/>
              <a:t> do </a:t>
            </a:r>
            <a:r>
              <a:rPr lang="nl-NL" sz="2500" i="1" dirty="0" err="1"/>
              <a:t>your</a:t>
            </a:r>
            <a:r>
              <a:rPr lang="nl-NL" sz="2500" i="1" dirty="0"/>
              <a:t> </a:t>
            </a:r>
            <a:r>
              <a:rPr lang="nl-NL" sz="2500" i="1" dirty="0" err="1"/>
              <a:t>homework</a:t>
            </a:r>
            <a:r>
              <a:rPr lang="nl-NL" sz="2500" i="1" dirty="0"/>
              <a:t>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44A943-BF79-4FEA-ABB1-3BD54D2366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90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437CC72-F4A8-4DC3-AFAB-D22C482C8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50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318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346177D-ADC4-4968-B747-5CFCD390B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96501" y="489508"/>
            <a:ext cx="5754896" cy="1667569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r>
              <a:rPr lang="nl-NL" sz="4000" b="1"/>
              <a:t>  Ontkenningen:</a:t>
            </a:r>
          </a:p>
        </p:txBody>
      </p:sp>
      <p:pic>
        <p:nvPicPr>
          <p:cNvPr id="7" name="Graphic 6" descr="Vinkje">
            <a:extLst>
              <a:ext uri="{FF2B5EF4-FFF2-40B4-BE49-F238E27FC236}">
                <a16:creationId xmlns:a16="http://schemas.microsoft.com/office/drawing/2014/main" id="{F69A76CC-56D7-6313-C76E-E0F188063D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8130" y="1275070"/>
            <a:ext cx="3876165" cy="3876165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96502" y="2405894"/>
            <a:ext cx="5754896" cy="319746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sz="2500" dirty="0"/>
              <a:t>Onderwerp + </a:t>
            </a:r>
            <a:r>
              <a:rPr lang="nl-NL" sz="2500" dirty="0" err="1"/>
              <a:t>didn’t</a:t>
            </a:r>
            <a:r>
              <a:rPr lang="nl-NL" sz="2500" dirty="0"/>
              <a:t> + hele werkwoord</a:t>
            </a:r>
          </a:p>
          <a:p>
            <a:pPr marL="0" indent="0">
              <a:buNone/>
            </a:pPr>
            <a:endParaRPr lang="nl-NL" sz="2500" i="1" dirty="0"/>
          </a:p>
          <a:p>
            <a:pPr marL="0" indent="0">
              <a:buNone/>
            </a:pPr>
            <a:r>
              <a:rPr lang="nl-NL" sz="2500" i="1" dirty="0"/>
              <a:t>We </a:t>
            </a:r>
            <a:r>
              <a:rPr lang="nl-NL" sz="2500" i="1" dirty="0" err="1"/>
              <a:t>didn’t</a:t>
            </a:r>
            <a:r>
              <a:rPr lang="nl-NL" sz="2500" i="1" dirty="0"/>
              <a:t> do </a:t>
            </a:r>
            <a:r>
              <a:rPr lang="nl-NL" sz="2500" i="1" dirty="0" err="1"/>
              <a:t>our</a:t>
            </a:r>
            <a:r>
              <a:rPr lang="nl-NL" sz="2500" i="1" dirty="0"/>
              <a:t> </a:t>
            </a:r>
            <a:r>
              <a:rPr lang="nl-NL" sz="2500" i="1" dirty="0" err="1"/>
              <a:t>homework</a:t>
            </a:r>
            <a:r>
              <a:rPr lang="nl-NL" sz="2500" i="1" dirty="0"/>
              <a:t>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44A943-BF79-4FEA-ABB1-3BD54D2366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90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437CC72-F4A8-4DC3-AFAB-D22C482C8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50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76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35560" y="548680"/>
            <a:ext cx="8280920" cy="79208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nl-NL" sz="4000" dirty="0" err="1">
                <a:solidFill>
                  <a:schemeClr val="accent6"/>
                </a:solidFill>
              </a:rPr>
              <a:t>What’s</a:t>
            </a:r>
            <a:r>
              <a:rPr lang="nl-NL" sz="4000" dirty="0">
                <a:solidFill>
                  <a:schemeClr val="accent6"/>
                </a:solidFill>
              </a:rPr>
              <a:t> the matter </a:t>
            </a:r>
            <a:r>
              <a:rPr lang="nl-NL" sz="4000" dirty="0" err="1">
                <a:solidFill>
                  <a:schemeClr val="accent6"/>
                </a:solidFill>
              </a:rPr>
              <a:t>with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this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one</a:t>
            </a:r>
            <a:r>
              <a:rPr lang="nl-NL" sz="4000" dirty="0">
                <a:solidFill>
                  <a:schemeClr val="accent6"/>
                </a:solidFill>
              </a:rPr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39616" y="2060848"/>
            <a:ext cx="7467600" cy="4419600"/>
          </a:xfrm>
        </p:spPr>
        <p:txBody>
          <a:bodyPr>
            <a:normAutofit/>
          </a:bodyPr>
          <a:lstStyle/>
          <a:p>
            <a:pPr algn="ctr"/>
            <a:endParaRPr lang="nl-NL" sz="30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I </a:t>
            </a:r>
            <a:r>
              <a:rPr lang="nl-NL" sz="3000" u="sng" dirty="0" err="1">
                <a:solidFill>
                  <a:schemeClr val="accent1">
                    <a:lumMod val="75000"/>
                  </a:schemeClr>
                </a:solidFill>
              </a:rPr>
              <a:t>didn’t</a:t>
            </a:r>
            <a:r>
              <a:rPr lang="nl-NL" sz="3000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3000" u="sng" dirty="0" err="1">
                <a:solidFill>
                  <a:schemeClr val="accent1">
                    <a:lumMod val="75000"/>
                  </a:schemeClr>
                </a:solidFill>
              </a:rPr>
              <a:t>liked</a:t>
            </a:r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3000" dirty="0" err="1">
                <a:solidFill>
                  <a:schemeClr val="accent1">
                    <a:lumMod val="75000"/>
                  </a:schemeClr>
                </a:solidFill>
              </a:rPr>
              <a:t>that</a:t>
            </a:r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 movie at </a:t>
            </a:r>
            <a:r>
              <a:rPr lang="nl-NL" sz="3000" dirty="0" err="1">
                <a:solidFill>
                  <a:schemeClr val="accent1">
                    <a:lumMod val="75000"/>
                  </a:schemeClr>
                </a:solidFill>
              </a:rPr>
              <a:t>all</a:t>
            </a:r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!</a:t>
            </a:r>
          </a:p>
          <a:p>
            <a:pPr algn="ctr"/>
            <a:endParaRPr lang="nl-NL" sz="30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Je mag een werkwoord maar 1x vervoegen:</a:t>
            </a:r>
          </a:p>
          <a:p>
            <a:pPr algn="ctr"/>
            <a:endParaRPr lang="nl-NL" sz="30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I </a:t>
            </a:r>
            <a:r>
              <a:rPr lang="nl-NL" sz="3000" u="sng" dirty="0" err="1">
                <a:solidFill>
                  <a:schemeClr val="accent1">
                    <a:lumMod val="75000"/>
                  </a:schemeClr>
                </a:solidFill>
              </a:rPr>
              <a:t>didn’t</a:t>
            </a:r>
            <a:r>
              <a:rPr lang="nl-NL" sz="3000" u="sng" dirty="0">
                <a:solidFill>
                  <a:schemeClr val="accent1">
                    <a:lumMod val="75000"/>
                  </a:schemeClr>
                </a:solidFill>
              </a:rPr>
              <a:t> like</a:t>
            </a:r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3000" dirty="0" err="1">
                <a:solidFill>
                  <a:schemeClr val="accent1">
                    <a:lumMod val="75000"/>
                  </a:schemeClr>
                </a:solidFill>
              </a:rPr>
              <a:t>that</a:t>
            </a:r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 movie at </a:t>
            </a:r>
            <a:r>
              <a:rPr lang="nl-NL" sz="3000" dirty="0" err="1">
                <a:solidFill>
                  <a:schemeClr val="accent1">
                    <a:lumMod val="75000"/>
                  </a:schemeClr>
                </a:solidFill>
              </a:rPr>
              <a:t>all</a:t>
            </a:r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!</a:t>
            </a:r>
          </a:p>
        </p:txBody>
      </p:sp>
      <p:sp>
        <p:nvSpPr>
          <p:cNvPr id="4" name="Niet toegestaan-symbool 3">
            <a:extLst>
              <a:ext uri="{FF2B5EF4-FFF2-40B4-BE49-F238E27FC236}">
                <a16:creationId xmlns:a16="http://schemas.microsoft.com/office/drawing/2014/main" id="{CEBE8F88-828C-4DA6-9276-812EFF8890A4}"/>
              </a:ext>
            </a:extLst>
          </p:cNvPr>
          <p:cNvSpPr/>
          <p:nvPr/>
        </p:nvSpPr>
        <p:spPr>
          <a:xfrm>
            <a:off x="5195900" y="2276872"/>
            <a:ext cx="1080120" cy="1008112"/>
          </a:xfrm>
          <a:prstGeom prst="noSmoking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59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0B0DDD6-A77D-2F38-101E-1A65249B5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nl-NL" sz="4000" b="1">
                <a:solidFill>
                  <a:srgbClr val="FFFFFF"/>
                </a:solidFill>
              </a:rPr>
              <a:t>Notes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2034D98C-03C3-6535-D89A-8C05A2AFA4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5996809"/>
              </p:ext>
            </p:extLst>
          </p:nvPr>
        </p:nvGraphicFramePr>
        <p:xfrm>
          <a:off x="1371597" y="1747267"/>
          <a:ext cx="10158987" cy="4876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1826">
                  <a:extLst>
                    <a:ext uri="{9D8B030D-6E8A-4147-A177-3AD203B41FA5}">
                      <a16:colId xmlns:a16="http://schemas.microsoft.com/office/drawing/2014/main" val="1982188655"/>
                    </a:ext>
                  </a:extLst>
                </a:gridCol>
                <a:gridCol w="3978469">
                  <a:extLst>
                    <a:ext uri="{9D8B030D-6E8A-4147-A177-3AD203B41FA5}">
                      <a16:colId xmlns:a16="http://schemas.microsoft.com/office/drawing/2014/main" val="990002484"/>
                    </a:ext>
                  </a:extLst>
                </a:gridCol>
                <a:gridCol w="4118692">
                  <a:extLst>
                    <a:ext uri="{9D8B030D-6E8A-4147-A177-3AD203B41FA5}">
                      <a16:colId xmlns:a16="http://schemas.microsoft.com/office/drawing/2014/main" val="3669954192"/>
                    </a:ext>
                  </a:extLst>
                </a:gridCol>
              </a:tblGrid>
              <a:tr h="377731">
                <a:tc>
                  <a:txBody>
                    <a:bodyPr/>
                    <a:lstStyle/>
                    <a:p>
                      <a:endParaRPr lang="nl-NL" sz="2200"/>
                    </a:p>
                  </a:txBody>
                  <a:tcPr marL="76791" marR="76791" marT="38396" marB="38396"/>
                </a:tc>
                <a:tc>
                  <a:txBody>
                    <a:bodyPr/>
                    <a:lstStyle/>
                    <a:p>
                      <a:r>
                        <a:rPr lang="nl-NL" sz="2200"/>
                        <a:t>Regelmatige w.w.</a:t>
                      </a:r>
                    </a:p>
                  </a:txBody>
                  <a:tcPr marL="76791" marR="76791" marT="38396" marB="38396"/>
                </a:tc>
                <a:tc>
                  <a:txBody>
                    <a:bodyPr/>
                    <a:lstStyle/>
                    <a:p>
                      <a:r>
                        <a:rPr lang="nl-NL" sz="2200"/>
                        <a:t>Voorbeeldzin</a:t>
                      </a:r>
                    </a:p>
                  </a:txBody>
                  <a:tcPr marL="76791" marR="76791" marT="38396" marB="38396"/>
                </a:tc>
                <a:extLst>
                  <a:ext uri="{0D108BD9-81ED-4DB2-BD59-A6C34878D82A}">
                    <a16:rowId xmlns:a16="http://schemas.microsoft.com/office/drawing/2014/main" val="153631244"/>
                  </a:ext>
                </a:extLst>
              </a:tr>
              <a:tr h="2836443">
                <a:tc>
                  <a:txBody>
                    <a:bodyPr/>
                    <a:lstStyle/>
                    <a:p>
                      <a:r>
                        <a:rPr lang="nl-NL" sz="2200" b="1"/>
                        <a:t>Bevestigende zinnen</a:t>
                      </a:r>
                    </a:p>
                  </a:txBody>
                  <a:tcPr marL="76791" marR="76791" marT="38396" marB="38396"/>
                </a:tc>
                <a:tc>
                  <a:txBody>
                    <a:bodyPr/>
                    <a:lstStyle/>
                    <a:p>
                      <a:r>
                        <a:rPr lang="nl-NL" sz="2200" dirty="0" err="1"/>
                        <a:t>w.w.</a:t>
                      </a:r>
                      <a:r>
                        <a:rPr lang="nl-NL" sz="2200" dirty="0"/>
                        <a:t> + </a:t>
                      </a:r>
                      <a:r>
                        <a:rPr lang="nl-NL" sz="2200" dirty="0" err="1"/>
                        <a:t>ed</a:t>
                      </a:r>
                      <a:endParaRPr lang="nl-NL" sz="2200" dirty="0"/>
                    </a:p>
                    <a:p>
                      <a:endParaRPr lang="nl-NL" sz="2200" dirty="0"/>
                    </a:p>
                    <a:p>
                      <a:r>
                        <a:rPr lang="nl-NL" sz="2200" dirty="0"/>
                        <a:t>Of </a:t>
                      </a:r>
                    </a:p>
                    <a:p>
                      <a:endParaRPr lang="nl-NL" sz="2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/>
                        <a:t>2</a:t>
                      </a:r>
                      <a:r>
                        <a:rPr lang="nl-NL" sz="2200" baseline="30000" dirty="0"/>
                        <a:t>e</a:t>
                      </a:r>
                      <a:r>
                        <a:rPr lang="nl-NL" sz="2200" dirty="0"/>
                        <a:t> rijtje uit de lijst (WB 270)    </a:t>
                      </a:r>
                    </a:p>
                    <a:p>
                      <a:endParaRPr lang="nl-NL" sz="2200" dirty="0"/>
                    </a:p>
                    <a:p>
                      <a:endParaRPr lang="nl-NL" sz="2200" dirty="0"/>
                    </a:p>
                  </a:txBody>
                  <a:tcPr marL="76791" marR="76791" marT="38396" marB="38396"/>
                </a:tc>
                <a:tc>
                  <a:txBody>
                    <a:bodyPr/>
                    <a:lstStyle/>
                    <a:p>
                      <a:r>
                        <a:rPr lang="nl-NL" sz="2200" i="1" dirty="0"/>
                        <a:t>I </a:t>
                      </a:r>
                      <a:r>
                        <a:rPr lang="nl-NL" sz="2200" b="1" i="1" dirty="0" err="1"/>
                        <a:t>work</a:t>
                      </a:r>
                      <a:r>
                        <a:rPr lang="nl-NL" sz="2200" i="1" dirty="0"/>
                        <a:t> five </a:t>
                      </a:r>
                      <a:r>
                        <a:rPr lang="nl-NL" sz="2200" i="1" dirty="0" err="1"/>
                        <a:t>days</a:t>
                      </a:r>
                      <a:r>
                        <a:rPr lang="nl-NL" sz="2200" i="1" dirty="0"/>
                        <a:t> a week </a:t>
                      </a:r>
                      <a:r>
                        <a:rPr lang="nl-NL" sz="2200" i="1" dirty="0">
                          <a:sym typeface="Wingdings" panose="05000000000000000000" pitchFamily="2" charset="2"/>
                        </a:rPr>
                        <a:t> </a:t>
                      </a:r>
                      <a:br>
                        <a:rPr lang="nl-NL" sz="2200" i="1" dirty="0">
                          <a:sym typeface="Wingdings" panose="05000000000000000000" pitchFamily="2" charset="2"/>
                        </a:rPr>
                      </a:br>
                      <a:r>
                        <a:rPr lang="nl-NL" sz="2200" i="1" dirty="0"/>
                        <a:t>I </a:t>
                      </a:r>
                      <a:r>
                        <a:rPr lang="nl-NL" sz="2200" b="1" i="1" dirty="0" err="1"/>
                        <a:t>worked</a:t>
                      </a:r>
                      <a:r>
                        <a:rPr lang="nl-NL" sz="2200" i="1" dirty="0"/>
                        <a:t> hard last week</a:t>
                      </a:r>
                    </a:p>
                    <a:p>
                      <a:endParaRPr lang="nl-NL" sz="2200" i="1" dirty="0"/>
                    </a:p>
                    <a:p>
                      <a:r>
                        <a:rPr lang="nl-NL" sz="2200" b="1" dirty="0"/>
                        <a:t>Y </a:t>
                      </a:r>
                      <a:r>
                        <a:rPr lang="nl-NL" sz="2200" b="1" dirty="0">
                          <a:sym typeface="Wingdings" panose="05000000000000000000" pitchFamily="2" charset="2"/>
                        </a:rPr>
                        <a:t> -</a:t>
                      </a:r>
                      <a:r>
                        <a:rPr lang="nl-NL" sz="2200" b="1" dirty="0" err="1">
                          <a:sym typeface="Wingdings" panose="05000000000000000000" pitchFamily="2" charset="2"/>
                        </a:rPr>
                        <a:t>ied</a:t>
                      </a:r>
                      <a:r>
                        <a:rPr lang="nl-NL" sz="2200" b="1" dirty="0">
                          <a:sym typeface="Wingdings" panose="05000000000000000000" pitchFamily="2" charset="2"/>
                        </a:rPr>
                        <a:t>   </a:t>
                      </a:r>
                      <a:r>
                        <a:rPr lang="nl-NL" sz="2200" b="0" i="1" dirty="0" err="1">
                          <a:sym typeface="Wingdings" panose="05000000000000000000" pitchFamily="2" charset="2"/>
                        </a:rPr>
                        <a:t>They</a:t>
                      </a:r>
                      <a:r>
                        <a:rPr lang="nl-NL" sz="2200" i="1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NL" sz="2200" b="1" i="1" dirty="0">
                          <a:sym typeface="Wingdings" panose="05000000000000000000" pitchFamily="2" charset="2"/>
                        </a:rPr>
                        <a:t>party</a:t>
                      </a:r>
                      <a:r>
                        <a:rPr lang="nl-NL" sz="2200" i="1" dirty="0">
                          <a:sym typeface="Wingdings" panose="05000000000000000000" pitchFamily="2" charset="2"/>
                        </a:rPr>
                        <a:t> a lot  </a:t>
                      </a:r>
                      <a:r>
                        <a:rPr lang="nl-NL" sz="2200" i="1" dirty="0" err="1">
                          <a:sym typeface="Wingdings" panose="05000000000000000000" pitchFamily="2" charset="2"/>
                        </a:rPr>
                        <a:t>They</a:t>
                      </a:r>
                      <a:r>
                        <a:rPr lang="nl-NL" sz="2200" i="1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NL" sz="2200" b="1" i="1" dirty="0" err="1">
                          <a:sym typeface="Wingdings" panose="05000000000000000000" pitchFamily="2" charset="2"/>
                        </a:rPr>
                        <a:t>partied</a:t>
                      </a:r>
                      <a:r>
                        <a:rPr lang="nl-NL" sz="2200" b="0" i="1" dirty="0">
                          <a:sym typeface="Wingdings" panose="05000000000000000000" pitchFamily="2" charset="2"/>
                        </a:rPr>
                        <a:t> last </a:t>
                      </a:r>
                      <a:r>
                        <a:rPr lang="nl-NL" sz="2200" b="0" i="1" dirty="0" err="1">
                          <a:sym typeface="Wingdings" panose="05000000000000000000" pitchFamily="2" charset="2"/>
                        </a:rPr>
                        <a:t>night</a:t>
                      </a:r>
                      <a:r>
                        <a:rPr lang="nl-NL" sz="2200" b="0" i="1" dirty="0">
                          <a:sym typeface="Wingdings" panose="05000000000000000000" pitchFamily="2" charset="2"/>
                        </a:rPr>
                        <a:t>.</a:t>
                      </a:r>
                      <a:endParaRPr lang="nl-NL" sz="2200" i="1" dirty="0">
                        <a:sym typeface="Wingdings" panose="05000000000000000000" pitchFamily="2" charset="2"/>
                      </a:endParaRPr>
                    </a:p>
                    <a:p>
                      <a:endParaRPr lang="nl-NL" sz="2200" i="1" dirty="0">
                        <a:sym typeface="Wingdings" panose="05000000000000000000" pitchFamily="2" charset="2"/>
                      </a:endParaRPr>
                    </a:p>
                    <a:p>
                      <a:r>
                        <a:rPr lang="nl-NL" sz="2200" i="1" dirty="0">
                          <a:sym typeface="Wingdings" panose="05000000000000000000" pitchFamily="2" charset="2"/>
                        </a:rPr>
                        <a:t>We </a:t>
                      </a:r>
                      <a:r>
                        <a:rPr lang="nl-NL" sz="2200" b="1" i="1" dirty="0">
                          <a:sym typeface="Wingdings" panose="05000000000000000000" pitchFamily="2" charset="2"/>
                        </a:rPr>
                        <a:t>go</a:t>
                      </a:r>
                      <a:r>
                        <a:rPr lang="nl-NL" sz="2200" i="1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NL" sz="2200" i="1" dirty="0" err="1">
                          <a:sym typeface="Wingdings" panose="05000000000000000000" pitchFamily="2" charset="2"/>
                        </a:rPr>
                        <a:t>to</a:t>
                      </a:r>
                      <a:r>
                        <a:rPr lang="nl-NL" sz="2200" i="1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NL" sz="2200" i="1" dirty="0" err="1">
                          <a:sym typeface="Wingdings" panose="05000000000000000000" pitchFamily="2" charset="2"/>
                        </a:rPr>
                        <a:t>the</a:t>
                      </a:r>
                      <a:r>
                        <a:rPr lang="nl-NL" sz="2200" i="1" dirty="0">
                          <a:sym typeface="Wingdings" panose="05000000000000000000" pitchFamily="2" charset="2"/>
                        </a:rPr>
                        <a:t> market </a:t>
                      </a:r>
                      <a:r>
                        <a:rPr lang="nl-NL" sz="2200" i="1" dirty="0" err="1">
                          <a:sym typeface="Wingdings" panose="05000000000000000000" pitchFamily="2" charset="2"/>
                        </a:rPr>
                        <a:t>every</a:t>
                      </a:r>
                      <a:r>
                        <a:rPr lang="nl-NL" sz="2200" i="1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NL" sz="2200" i="1" dirty="0" err="1">
                          <a:sym typeface="Wingdings" panose="05000000000000000000" pitchFamily="2" charset="2"/>
                        </a:rPr>
                        <a:t>day</a:t>
                      </a:r>
                      <a:r>
                        <a:rPr lang="nl-NL" sz="2200" i="1" dirty="0">
                          <a:sym typeface="Wingdings" panose="05000000000000000000" pitchFamily="2" charset="2"/>
                        </a:rPr>
                        <a:t>  we </a:t>
                      </a:r>
                      <a:r>
                        <a:rPr lang="nl-NL" sz="2200" b="1" i="1" dirty="0">
                          <a:sym typeface="Wingdings" panose="05000000000000000000" pitchFamily="2" charset="2"/>
                        </a:rPr>
                        <a:t>went</a:t>
                      </a:r>
                      <a:r>
                        <a:rPr lang="nl-NL" sz="2200" i="1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NL" sz="2200" i="1" dirty="0" err="1">
                          <a:sym typeface="Wingdings" panose="05000000000000000000" pitchFamily="2" charset="2"/>
                        </a:rPr>
                        <a:t>to</a:t>
                      </a:r>
                      <a:r>
                        <a:rPr lang="nl-NL" sz="2200" i="1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NL" sz="2200" i="1" dirty="0" err="1">
                          <a:sym typeface="Wingdings" panose="05000000000000000000" pitchFamily="2" charset="2"/>
                        </a:rPr>
                        <a:t>the</a:t>
                      </a:r>
                      <a:r>
                        <a:rPr lang="nl-NL" sz="2200" i="1" dirty="0">
                          <a:sym typeface="Wingdings" panose="05000000000000000000" pitchFamily="2" charset="2"/>
                        </a:rPr>
                        <a:t> market </a:t>
                      </a:r>
                      <a:r>
                        <a:rPr lang="nl-NL" sz="2200" i="1" dirty="0" err="1">
                          <a:sym typeface="Wingdings" panose="05000000000000000000" pitchFamily="2" charset="2"/>
                        </a:rPr>
                        <a:t>yesterday</a:t>
                      </a:r>
                      <a:endParaRPr lang="nl-NL" sz="2200" i="1" dirty="0">
                        <a:sym typeface="Wingdings" panose="05000000000000000000" pitchFamily="2" charset="2"/>
                      </a:endParaRPr>
                    </a:p>
                    <a:p>
                      <a:endParaRPr lang="nl-NL" sz="2200" i="1" dirty="0"/>
                    </a:p>
                  </a:txBody>
                  <a:tcPr marL="76791" marR="76791" marT="38396" marB="38396"/>
                </a:tc>
                <a:extLst>
                  <a:ext uri="{0D108BD9-81ED-4DB2-BD59-A6C34878D82A}">
                    <a16:rowId xmlns:a16="http://schemas.microsoft.com/office/drawing/2014/main" val="2490352550"/>
                  </a:ext>
                </a:extLst>
              </a:tr>
              <a:tr h="685070">
                <a:tc>
                  <a:txBody>
                    <a:bodyPr/>
                    <a:lstStyle/>
                    <a:p>
                      <a:r>
                        <a:rPr lang="nl-NL" sz="2200" b="1"/>
                        <a:t>Vraagzinnen</a:t>
                      </a:r>
                    </a:p>
                  </a:txBody>
                  <a:tcPr marL="76791" marR="76791" marT="38396" marB="38396"/>
                </a:tc>
                <a:tc>
                  <a:txBody>
                    <a:bodyPr/>
                    <a:lstStyle/>
                    <a:p>
                      <a:r>
                        <a:rPr lang="nl-NL" sz="2200" dirty="0" err="1"/>
                        <a:t>Did</a:t>
                      </a:r>
                      <a:r>
                        <a:rPr lang="nl-NL" sz="2200" dirty="0"/>
                        <a:t> + onderwerp + hele </a:t>
                      </a:r>
                      <a:r>
                        <a:rPr lang="nl-NL" sz="2200" dirty="0" err="1"/>
                        <a:t>w.w.</a:t>
                      </a:r>
                      <a:endParaRPr lang="nl-NL" sz="2200" dirty="0"/>
                    </a:p>
                  </a:txBody>
                  <a:tcPr marL="76791" marR="76791" marT="38396" marB="38396"/>
                </a:tc>
                <a:tc>
                  <a:txBody>
                    <a:bodyPr/>
                    <a:lstStyle/>
                    <a:p>
                      <a:endParaRPr lang="nl-NL" sz="2200"/>
                    </a:p>
                  </a:txBody>
                  <a:tcPr marL="76791" marR="76791" marT="38396" marB="38396"/>
                </a:tc>
                <a:extLst>
                  <a:ext uri="{0D108BD9-81ED-4DB2-BD59-A6C34878D82A}">
                    <a16:rowId xmlns:a16="http://schemas.microsoft.com/office/drawing/2014/main" val="13120762"/>
                  </a:ext>
                </a:extLst>
              </a:tr>
              <a:tr h="685070">
                <a:tc>
                  <a:txBody>
                    <a:bodyPr/>
                    <a:lstStyle/>
                    <a:p>
                      <a:r>
                        <a:rPr lang="nl-NL" sz="2200" b="1" dirty="0"/>
                        <a:t>Ontkenningen</a:t>
                      </a:r>
                    </a:p>
                  </a:txBody>
                  <a:tcPr marL="76791" marR="76791" marT="38396" marB="38396"/>
                </a:tc>
                <a:tc>
                  <a:txBody>
                    <a:bodyPr/>
                    <a:lstStyle/>
                    <a:p>
                      <a:r>
                        <a:rPr lang="nl-NL" sz="2200"/>
                        <a:t>Onderwerp + didn’t + hele w.w.</a:t>
                      </a:r>
                    </a:p>
                  </a:txBody>
                  <a:tcPr marL="76791" marR="76791" marT="38396" marB="38396"/>
                </a:tc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 marL="76791" marR="76791" marT="38396" marB="38396"/>
                </a:tc>
                <a:extLst>
                  <a:ext uri="{0D108BD9-81ED-4DB2-BD59-A6C34878D82A}">
                    <a16:rowId xmlns:a16="http://schemas.microsoft.com/office/drawing/2014/main" val="25725262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088840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200</Words>
  <Application>Microsoft Office PowerPoint</Application>
  <PresentationFormat>Breedbeeld</PresentationFormat>
  <Paragraphs>42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Kantoorthema</vt:lpstr>
      <vt:lpstr>Past simple</vt:lpstr>
      <vt:lpstr>Hoe maak je de past simple</vt:lpstr>
      <vt:lpstr>  Vraagzinnen:</vt:lpstr>
      <vt:lpstr>  Ontkenningen:</vt:lpstr>
      <vt:lpstr>What’s the matter with this one?</vt:lpstr>
      <vt:lpstr>Notes</vt:lpstr>
    </vt:vector>
  </TitlesOfParts>
  <Company>CVO SSO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simple</dc:title>
  <dc:creator>Schot, R.L.J.</dc:creator>
  <cp:lastModifiedBy>Schot, R.L.J.</cp:lastModifiedBy>
  <cp:revision>1</cp:revision>
  <dcterms:created xsi:type="dcterms:W3CDTF">2023-05-23T07:35:45Z</dcterms:created>
  <dcterms:modified xsi:type="dcterms:W3CDTF">2023-05-23T11:35:30Z</dcterms:modified>
</cp:coreProperties>
</file>