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71" r:id="rId12"/>
    <p:sldId id="266" r:id="rId13"/>
    <p:sldId id="267" r:id="rId14"/>
    <p:sldId id="268" r:id="rId15"/>
    <p:sldId id="269" r:id="rId16"/>
    <p:sldId id="270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</p:sldIdLst>
  <p:sldSz cx="9144000" cy="6858000" type="screen4x3"/>
  <p:notesSz cx="6858000" cy="9144000"/>
  <p:defaultTextStyle>
    <a:defPPr>
      <a:defRPr lang="nl-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anose="02020404030301010803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anose="02020404030301010803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anose="02020404030301010803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anose="02020404030301010803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anose="02020404030301010803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Garamond" panose="02020404030301010803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Garamond" panose="02020404030301010803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Garamond" panose="02020404030301010803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Garamond" panose="02020404030301010803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1644" y="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id="{01E49291-77FB-4C66-BF68-FC9824EA0861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5" name="Group 3">
              <a:extLst>
                <a:ext uri="{FF2B5EF4-FFF2-40B4-BE49-F238E27FC236}">
                  <a16:creationId xmlns:a16="http://schemas.microsoft.com/office/drawing/2014/main" id="{08DB4231-1F39-4ACA-8651-3D6A1A7C1498}"/>
                </a:ext>
              </a:extLst>
            </p:cNvPr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" name="Freeform 4">
                <a:extLst>
                  <a:ext uri="{FF2B5EF4-FFF2-40B4-BE49-F238E27FC236}">
                    <a16:creationId xmlns:a16="http://schemas.microsoft.com/office/drawing/2014/main" id="{95D8715A-2E68-492A-A795-E127062377CA}"/>
                  </a:ext>
                </a:extLst>
              </p:cNvPr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9" name="Freeform 5">
                <a:extLst>
                  <a:ext uri="{FF2B5EF4-FFF2-40B4-BE49-F238E27FC236}">
                    <a16:creationId xmlns:a16="http://schemas.microsoft.com/office/drawing/2014/main" id="{51AFD59C-96AD-462D-9C86-F6F7F26589A6}"/>
                  </a:ext>
                </a:extLst>
              </p:cNvPr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10" name="Freeform 6">
                <a:extLst>
                  <a:ext uri="{FF2B5EF4-FFF2-40B4-BE49-F238E27FC236}">
                    <a16:creationId xmlns:a16="http://schemas.microsoft.com/office/drawing/2014/main" id="{4EF53FFC-396B-4299-9245-D63B0F30DFF9}"/>
                  </a:ext>
                </a:extLst>
              </p:cNvPr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11" name="Freeform 7">
                <a:extLst>
                  <a:ext uri="{FF2B5EF4-FFF2-40B4-BE49-F238E27FC236}">
                    <a16:creationId xmlns:a16="http://schemas.microsoft.com/office/drawing/2014/main" id="{F7140371-D1B0-49AF-8871-B30C6F4C61A1}"/>
                  </a:ext>
                </a:extLst>
              </p:cNvPr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</a:gdLst>
                <a:ahLst/>
                <a:cxnLst>
                  <a:cxn ang="T114">
                    <a:pos x="T0" y="T1"/>
                  </a:cxn>
                  <a:cxn ang="T115">
                    <a:pos x="T2" y="T3"/>
                  </a:cxn>
                  <a:cxn ang="T116">
                    <a:pos x="T4" y="T5"/>
                  </a:cxn>
                  <a:cxn ang="T117">
                    <a:pos x="T6" y="T7"/>
                  </a:cxn>
                  <a:cxn ang="T118">
                    <a:pos x="T8" y="T9"/>
                  </a:cxn>
                  <a:cxn ang="T119">
                    <a:pos x="T10" y="T11"/>
                  </a:cxn>
                  <a:cxn ang="T120">
                    <a:pos x="T12" y="T13"/>
                  </a:cxn>
                  <a:cxn ang="T121">
                    <a:pos x="T14" y="T15"/>
                  </a:cxn>
                  <a:cxn ang="T122">
                    <a:pos x="T16" y="T17"/>
                  </a:cxn>
                  <a:cxn ang="T123">
                    <a:pos x="T18" y="T19"/>
                  </a:cxn>
                  <a:cxn ang="T124">
                    <a:pos x="T20" y="T21"/>
                  </a:cxn>
                  <a:cxn ang="T125">
                    <a:pos x="T22" y="T23"/>
                  </a:cxn>
                  <a:cxn ang="T126">
                    <a:pos x="T24" y="T25"/>
                  </a:cxn>
                  <a:cxn ang="T127">
                    <a:pos x="T26" y="T27"/>
                  </a:cxn>
                  <a:cxn ang="T128">
                    <a:pos x="T28" y="T29"/>
                  </a:cxn>
                  <a:cxn ang="T129">
                    <a:pos x="T30" y="T31"/>
                  </a:cxn>
                  <a:cxn ang="T130">
                    <a:pos x="T32" y="T33"/>
                  </a:cxn>
                  <a:cxn ang="T131">
                    <a:pos x="T34" y="T35"/>
                  </a:cxn>
                  <a:cxn ang="T132">
                    <a:pos x="T36" y="T37"/>
                  </a:cxn>
                  <a:cxn ang="T133">
                    <a:pos x="T38" y="T39"/>
                  </a:cxn>
                  <a:cxn ang="T134">
                    <a:pos x="T40" y="T41"/>
                  </a:cxn>
                  <a:cxn ang="T135">
                    <a:pos x="T42" y="T43"/>
                  </a:cxn>
                  <a:cxn ang="T136">
                    <a:pos x="T44" y="T45"/>
                  </a:cxn>
                  <a:cxn ang="T137">
                    <a:pos x="T46" y="T47"/>
                  </a:cxn>
                  <a:cxn ang="T138">
                    <a:pos x="T48" y="T49"/>
                  </a:cxn>
                  <a:cxn ang="T139">
                    <a:pos x="T50" y="T51"/>
                  </a:cxn>
                  <a:cxn ang="T140">
                    <a:pos x="T52" y="T53"/>
                  </a:cxn>
                  <a:cxn ang="T141">
                    <a:pos x="T54" y="T55"/>
                  </a:cxn>
                  <a:cxn ang="T142">
                    <a:pos x="T56" y="T57"/>
                  </a:cxn>
                  <a:cxn ang="T143">
                    <a:pos x="T58" y="T59"/>
                  </a:cxn>
                  <a:cxn ang="T144">
                    <a:pos x="T60" y="T61"/>
                  </a:cxn>
                  <a:cxn ang="T145">
                    <a:pos x="T62" y="T63"/>
                  </a:cxn>
                  <a:cxn ang="T146">
                    <a:pos x="T64" y="T65"/>
                  </a:cxn>
                  <a:cxn ang="T147">
                    <a:pos x="T66" y="T67"/>
                  </a:cxn>
                  <a:cxn ang="T148">
                    <a:pos x="T68" y="T69"/>
                  </a:cxn>
                  <a:cxn ang="T149">
                    <a:pos x="T70" y="T71"/>
                  </a:cxn>
                  <a:cxn ang="T150">
                    <a:pos x="T72" y="T73"/>
                  </a:cxn>
                  <a:cxn ang="T151">
                    <a:pos x="T74" y="T75"/>
                  </a:cxn>
                  <a:cxn ang="T152">
                    <a:pos x="T76" y="T77"/>
                  </a:cxn>
                  <a:cxn ang="T153">
                    <a:pos x="T78" y="T79"/>
                  </a:cxn>
                  <a:cxn ang="T154">
                    <a:pos x="T80" y="T81"/>
                  </a:cxn>
                  <a:cxn ang="T155">
                    <a:pos x="T82" y="T83"/>
                  </a:cxn>
                  <a:cxn ang="T156">
                    <a:pos x="T84" y="T85"/>
                  </a:cxn>
                  <a:cxn ang="T157">
                    <a:pos x="T86" y="T87"/>
                  </a:cxn>
                  <a:cxn ang="T158">
                    <a:pos x="T88" y="T89"/>
                  </a:cxn>
                  <a:cxn ang="T159">
                    <a:pos x="T90" y="T91"/>
                  </a:cxn>
                  <a:cxn ang="T160">
                    <a:pos x="T92" y="T93"/>
                  </a:cxn>
                  <a:cxn ang="T161">
                    <a:pos x="T94" y="T95"/>
                  </a:cxn>
                  <a:cxn ang="T162">
                    <a:pos x="T96" y="T97"/>
                  </a:cxn>
                  <a:cxn ang="T163">
                    <a:pos x="T98" y="T99"/>
                  </a:cxn>
                  <a:cxn ang="T164">
                    <a:pos x="T100" y="T101"/>
                  </a:cxn>
                  <a:cxn ang="T165">
                    <a:pos x="T102" y="T103"/>
                  </a:cxn>
                  <a:cxn ang="T166">
                    <a:pos x="T104" y="T105"/>
                  </a:cxn>
                  <a:cxn ang="T167">
                    <a:pos x="T106" y="T107"/>
                  </a:cxn>
                  <a:cxn ang="T168">
                    <a:pos x="T108" y="T109"/>
                  </a:cxn>
                  <a:cxn ang="T169">
                    <a:pos x="T110" y="T111"/>
                  </a:cxn>
                  <a:cxn ang="T17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2" name="Freeform 8">
                <a:extLst>
                  <a:ext uri="{FF2B5EF4-FFF2-40B4-BE49-F238E27FC236}">
                    <a16:creationId xmlns:a16="http://schemas.microsoft.com/office/drawing/2014/main" id="{16541987-056B-45AC-A829-47C1138CF058}"/>
                  </a:ext>
                </a:extLst>
              </p:cNvPr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</p:grpSp>
        <p:sp>
          <p:nvSpPr>
            <p:cNvPr id="6" name="Freeform 9">
              <a:extLst>
                <a:ext uri="{FF2B5EF4-FFF2-40B4-BE49-F238E27FC236}">
                  <a16:creationId xmlns:a16="http://schemas.microsoft.com/office/drawing/2014/main" id="{1121F88A-5CD2-42B6-ADB1-ECE1821D31D2}"/>
                </a:ext>
              </a:extLst>
            </p:cNvPr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7" name="Freeform 10">
              <a:extLst>
                <a:ext uri="{FF2B5EF4-FFF2-40B4-BE49-F238E27FC236}">
                  <a16:creationId xmlns:a16="http://schemas.microsoft.com/office/drawing/2014/main" id="{7E6A289A-750A-4096-93F2-02D706DE2C14}"/>
                </a:ext>
              </a:extLst>
            </p:cNvPr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542 h 1906"/>
                <a:gd name="T4" fmla="*/ 5794 w 5740"/>
                <a:gd name="T5" fmla="*/ 1542 h 1906"/>
                <a:gd name="T6" fmla="*/ 5794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nl-NL"/>
            </a:p>
          </p:txBody>
        </p:sp>
      </p:grpSp>
      <p:sp>
        <p:nvSpPr>
          <p:cNvPr id="8203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pPr lvl="0"/>
            <a:r>
              <a:rPr lang="nl-NL" noProof="0"/>
              <a:t>Klik om het opmaakprofiel te bewerken</a:t>
            </a:r>
          </a:p>
        </p:txBody>
      </p:sp>
      <p:sp>
        <p:nvSpPr>
          <p:cNvPr id="8204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nl-NL" noProof="0"/>
              <a:t>Klik om het opmaakprofiel van de modelondertitel te bewerken</a:t>
            </a:r>
          </a:p>
        </p:txBody>
      </p:sp>
      <p:sp>
        <p:nvSpPr>
          <p:cNvPr id="13" name="Rectangle 13">
            <a:extLst>
              <a:ext uri="{FF2B5EF4-FFF2-40B4-BE49-F238E27FC236}">
                <a16:creationId xmlns:a16="http://schemas.microsoft.com/office/drawing/2014/main" id="{B4F18706-AC0E-4A55-AD35-7B3308211733}"/>
              </a:ext>
            </a:extLst>
          </p:cNvPr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4" name="Rectangle 14">
            <a:extLst>
              <a:ext uri="{FF2B5EF4-FFF2-40B4-BE49-F238E27FC236}">
                <a16:creationId xmlns:a16="http://schemas.microsoft.com/office/drawing/2014/main" id="{F8237B47-1E49-4E1B-A089-EDA1FEC19B2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5" name="Rectangle 15">
            <a:extLst>
              <a:ext uri="{FF2B5EF4-FFF2-40B4-BE49-F238E27FC236}">
                <a16:creationId xmlns:a16="http://schemas.microsoft.com/office/drawing/2014/main" id="{3638CF93-DDE0-41E5-B78C-2407FC62BE3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BA466AC0-DCFD-4DF6-91F5-666A9C210E48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</p:spTree>
    <p:extLst>
      <p:ext uri="{BB962C8B-B14F-4D97-AF65-F5344CB8AC3E}">
        <p14:creationId xmlns:p14="http://schemas.microsoft.com/office/powerpoint/2010/main" val="2355995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2">
            <a:extLst>
              <a:ext uri="{FF2B5EF4-FFF2-40B4-BE49-F238E27FC236}">
                <a16:creationId xmlns:a16="http://schemas.microsoft.com/office/drawing/2014/main" id="{9008F1F6-625B-4C3E-BD4E-DA65D6BE4CA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3">
            <a:extLst>
              <a:ext uri="{FF2B5EF4-FFF2-40B4-BE49-F238E27FC236}">
                <a16:creationId xmlns:a16="http://schemas.microsoft.com/office/drawing/2014/main" id="{7539B71E-35DC-422E-A318-8D8CA4D98D9F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AE83D8-DAA8-435E-BFF0-0042E750FC4D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sp>
        <p:nvSpPr>
          <p:cNvPr id="6" name="Rectangle 14">
            <a:extLst>
              <a:ext uri="{FF2B5EF4-FFF2-40B4-BE49-F238E27FC236}">
                <a16:creationId xmlns:a16="http://schemas.microsoft.com/office/drawing/2014/main" id="{E568161C-18E9-4174-820B-EAADCFB2DF7C}"/>
              </a:ext>
            </a:extLst>
          </p:cNvPr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155255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2">
            <a:extLst>
              <a:ext uri="{FF2B5EF4-FFF2-40B4-BE49-F238E27FC236}">
                <a16:creationId xmlns:a16="http://schemas.microsoft.com/office/drawing/2014/main" id="{FAFB23D3-D3FB-4A33-A7FE-95A15F362EE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3">
            <a:extLst>
              <a:ext uri="{FF2B5EF4-FFF2-40B4-BE49-F238E27FC236}">
                <a16:creationId xmlns:a16="http://schemas.microsoft.com/office/drawing/2014/main" id="{D6357F45-21BE-424F-AD51-802335576B68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F82E4B-A18E-4402-9E85-C79C3BA96AD8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sp>
        <p:nvSpPr>
          <p:cNvPr id="6" name="Rectangle 14">
            <a:extLst>
              <a:ext uri="{FF2B5EF4-FFF2-40B4-BE49-F238E27FC236}">
                <a16:creationId xmlns:a16="http://schemas.microsoft.com/office/drawing/2014/main" id="{43947276-1C72-4358-874C-9548C0F606DF}"/>
              </a:ext>
            </a:extLst>
          </p:cNvPr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34819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2">
            <a:extLst>
              <a:ext uri="{FF2B5EF4-FFF2-40B4-BE49-F238E27FC236}">
                <a16:creationId xmlns:a16="http://schemas.microsoft.com/office/drawing/2014/main" id="{31173AA9-9728-49C0-8F8D-0FBC5B2D8543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3">
            <a:extLst>
              <a:ext uri="{FF2B5EF4-FFF2-40B4-BE49-F238E27FC236}">
                <a16:creationId xmlns:a16="http://schemas.microsoft.com/office/drawing/2014/main" id="{97B3266E-854B-4233-B188-08A0DFEE4AE1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2CAC9C-926D-4E84-B99F-D8F92A420348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sp>
        <p:nvSpPr>
          <p:cNvPr id="6" name="Rectangle 14">
            <a:extLst>
              <a:ext uri="{FF2B5EF4-FFF2-40B4-BE49-F238E27FC236}">
                <a16:creationId xmlns:a16="http://schemas.microsoft.com/office/drawing/2014/main" id="{DE86AFDC-7142-49AD-A85C-DDB5B5C1C710}"/>
              </a:ext>
            </a:extLst>
          </p:cNvPr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487641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Rectangle 2">
            <a:extLst>
              <a:ext uri="{FF2B5EF4-FFF2-40B4-BE49-F238E27FC236}">
                <a16:creationId xmlns:a16="http://schemas.microsoft.com/office/drawing/2014/main" id="{F8A16BC6-D8E8-417F-BD8F-AE7968594AE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3">
            <a:extLst>
              <a:ext uri="{FF2B5EF4-FFF2-40B4-BE49-F238E27FC236}">
                <a16:creationId xmlns:a16="http://schemas.microsoft.com/office/drawing/2014/main" id="{EB2B65F4-324D-40B0-BB76-802183738E01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9C3F60F-3671-4140-8F96-7AE4F6FC84DF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sp>
        <p:nvSpPr>
          <p:cNvPr id="6" name="Rectangle 14">
            <a:extLst>
              <a:ext uri="{FF2B5EF4-FFF2-40B4-BE49-F238E27FC236}">
                <a16:creationId xmlns:a16="http://schemas.microsoft.com/office/drawing/2014/main" id="{FAD2756B-CE91-49E4-9F9E-139A2ACB7938}"/>
              </a:ext>
            </a:extLst>
          </p:cNvPr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545482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FC1E535C-0EAA-4426-838D-B28F897BC5C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3">
            <a:extLst>
              <a:ext uri="{FF2B5EF4-FFF2-40B4-BE49-F238E27FC236}">
                <a16:creationId xmlns:a16="http://schemas.microsoft.com/office/drawing/2014/main" id="{625BD6F4-C1D5-43F5-BDF0-AC83D189224D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CB6622-EB03-4504-B174-D44C8A1F7C77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sp>
        <p:nvSpPr>
          <p:cNvPr id="7" name="Rectangle 14">
            <a:extLst>
              <a:ext uri="{FF2B5EF4-FFF2-40B4-BE49-F238E27FC236}">
                <a16:creationId xmlns:a16="http://schemas.microsoft.com/office/drawing/2014/main" id="{3AC20E0B-8F5B-44BC-B4A2-55C868077B43}"/>
              </a:ext>
            </a:extLst>
          </p:cNvPr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690453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Rectangle 2">
            <a:extLst>
              <a:ext uri="{FF2B5EF4-FFF2-40B4-BE49-F238E27FC236}">
                <a16:creationId xmlns:a16="http://schemas.microsoft.com/office/drawing/2014/main" id="{3C0E06CD-83DE-46C5-B4EB-A01A18486A4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8" name="Rectangle 3">
            <a:extLst>
              <a:ext uri="{FF2B5EF4-FFF2-40B4-BE49-F238E27FC236}">
                <a16:creationId xmlns:a16="http://schemas.microsoft.com/office/drawing/2014/main" id="{5460A3AB-1926-4756-ACFF-72B0E504F4CF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B62DEA5-F299-4252-A3A5-340C17DE9B8E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sp>
        <p:nvSpPr>
          <p:cNvPr id="9" name="Rectangle 14">
            <a:extLst>
              <a:ext uri="{FF2B5EF4-FFF2-40B4-BE49-F238E27FC236}">
                <a16:creationId xmlns:a16="http://schemas.microsoft.com/office/drawing/2014/main" id="{30740D5E-FED3-4763-8D07-2243028BD520}"/>
              </a:ext>
            </a:extLst>
          </p:cNvPr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033288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7ED511CF-6378-4FB0-95FC-17A52D0053C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A4489EFC-55E9-493A-980E-98D13D3F8ACD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B49258-4DCE-4FBD-A70D-7E57B603D5C9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E1BB62A3-7478-41D2-9B8F-C718D03AFBEF}"/>
              </a:ext>
            </a:extLst>
          </p:cNvPr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07826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>
            <a:extLst>
              <a:ext uri="{FF2B5EF4-FFF2-40B4-BE49-F238E27FC236}">
                <a16:creationId xmlns:a16="http://schemas.microsoft.com/office/drawing/2014/main" id="{2C47D7F7-F492-42C8-8BCA-D858BB7BD47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Rectangle 3">
            <a:extLst>
              <a:ext uri="{FF2B5EF4-FFF2-40B4-BE49-F238E27FC236}">
                <a16:creationId xmlns:a16="http://schemas.microsoft.com/office/drawing/2014/main" id="{C2A3AD8B-04EF-4D03-B841-847834B50C6D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83FBA5-67C0-4BC8-BDC0-B7A9BE0CA2BC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sp>
        <p:nvSpPr>
          <p:cNvPr id="4" name="Rectangle 14">
            <a:extLst>
              <a:ext uri="{FF2B5EF4-FFF2-40B4-BE49-F238E27FC236}">
                <a16:creationId xmlns:a16="http://schemas.microsoft.com/office/drawing/2014/main" id="{D34D7B7B-D8C1-4A43-846C-D01CCC6594C9}"/>
              </a:ext>
            </a:extLst>
          </p:cNvPr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0804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282C9BB8-AB81-429B-A2A7-D45FAFF6889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3">
            <a:extLst>
              <a:ext uri="{FF2B5EF4-FFF2-40B4-BE49-F238E27FC236}">
                <a16:creationId xmlns:a16="http://schemas.microsoft.com/office/drawing/2014/main" id="{2426A1E6-5B4E-4CAB-AFF0-F2CB6CA17F9A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7515CF-B155-4FC5-8706-C147AB0F21B2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sp>
        <p:nvSpPr>
          <p:cNvPr id="7" name="Rectangle 14">
            <a:extLst>
              <a:ext uri="{FF2B5EF4-FFF2-40B4-BE49-F238E27FC236}">
                <a16:creationId xmlns:a16="http://schemas.microsoft.com/office/drawing/2014/main" id="{016F76C3-F8B9-4D30-B325-7033B785D46C}"/>
              </a:ext>
            </a:extLst>
          </p:cNvPr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932216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Rectangle 2">
            <a:extLst>
              <a:ext uri="{FF2B5EF4-FFF2-40B4-BE49-F238E27FC236}">
                <a16:creationId xmlns:a16="http://schemas.microsoft.com/office/drawing/2014/main" id="{CF015AE1-3A57-47D5-B9DF-109F4B71F226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3">
            <a:extLst>
              <a:ext uri="{FF2B5EF4-FFF2-40B4-BE49-F238E27FC236}">
                <a16:creationId xmlns:a16="http://schemas.microsoft.com/office/drawing/2014/main" id="{E836D0AC-722C-43C9-8944-5C8EE528E528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CE9A34-2FC7-4E93-8484-D1C979C8AC59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sp>
        <p:nvSpPr>
          <p:cNvPr id="7" name="Rectangle 14">
            <a:extLst>
              <a:ext uri="{FF2B5EF4-FFF2-40B4-BE49-F238E27FC236}">
                <a16:creationId xmlns:a16="http://schemas.microsoft.com/office/drawing/2014/main" id="{56529086-4AC6-4A54-8EED-5455DF6BDA09}"/>
              </a:ext>
            </a:extLst>
          </p:cNvPr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060913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>
            <a:extLst>
              <a:ext uri="{FF2B5EF4-FFF2-40B4-BE49-F238E27FC236}">
                <a16:creationId xmlns:a16="http://schemas.microsoft.com/office/drawing/2014/main" id="{717ABC64-6D39-42D7-BC78-1831A5BB21F8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171" name="Rectangle 3">
            <a:extLst>
              <a:ext uri="{FF2B5EF4-FFF2-40B4-BE49-F238E27FC236}">
                <a16:creationId xmlns:a16="http://schemas.microsoft.com/office/drawing/2014/main" id="{6C440EB9-A007-4123-B971-C16969B788B3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5F19BE69-0C1C-4C76-B8AD-4C2164023958}" type="slidenum">
              <a:rPr lang="nl-NL" altLang="nl-NL"/>
              <a:pPr>
                <a:defRPr/>
              </a:pPr>
              <a:t>‹nr.›</a:t>
            </a:fld>
            <a:endParaRPr lang="nl-NL" altLang="nl-NL"/>
          </a:p>
        </p:txBody>
      </p:sp>
      <p:grpSp>
        <p:nvGrpSpPr>
          <p:cNvPr id="1028" name="Group 4">
            <a:extLst>
              <a:ext uri="{FF2B5EF4-FFF2-40B4-BE49-F238E27FC236}">
                <a16:creationId xmlns:a16="http://schemas.microsoft.com/office/drawing/2014/main" id="{935DFD97-6552-4031-A030-8279042F9BD1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1032" name="Group 5">
              <a:extLst>
                <a:ext uri="{FF2B5EF4-FFF2-40B4-BE49-F238E27FC236}">
                  <a16:creationId xmlns:a16="http://schemas.microsoft.com/office/drawing/2014/main" id="{CA6722E5-5BE7-4A87-9D34-C5D88F8B5798}"/>
                </a:ext>
              </a:extLst>
            </p:cNvPr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7174" name="Freeform 6">
                <a:extLst>
                  <a:ext uri="{FF2B5EF4-FFF2-40B4-BE49-F238E27FC236}">
                    <a16:creationId xmlns:a16="http://schemas.microsoft.com/office/drawing/2014/main" id="{28E7920C-1E07-44A9-82E1-0A7CF96AECC5}"/>
                  </a:ext>
                </a:extLst>
              </p:cNvPr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7175" name="Freeform 7">
                <a:extLst>
                  <a:ext uri="{FF2B5EF4-FFF2-40B4-BE49-F238E27FC236}">
                    <a16:creationId xmlns:a16="http://schemas.microsoft.com/office/drawing/2014/main" id="{5FCE06BB-CFA4-4DD9-A6C5-ABC838DD4265}"/>
                  </a:ext>
                </a:extLst>
              </p:cNvPr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7176" name="Freeform 8">
                <a:extLst>
                  <a:ext uri="{FF2B5EF4-FFF2-40B4-BE49-F238E27FC236}">
                    <a16:creationId xmlns:a16="http://schemas.microsoft.com/office/drawing/2014/main" id="{E1ECF2DC-7E12-4587-8F43-7A604A9A3CF6}"/>
                  </a:ext>
                </a:extLst>
              </p:cNvPr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  <p:sp>
            <p:nvSpPr>
              <p:cNvPr id="1038" name="Freeform 9">
                <a:extLst>
                  <a:ext uri="{FF2B5EF4-FFF2-40B4-BE49-F238E27FC236}">
                    <a16:creationId xmlns:a16="http://schemas.microsoft.com/office/drawing/2014/main" id="{615D5580-6505-4E29-9C4E-488AD0B5CBD8}"/>
                  </a:ext>
                </a:extLst>
              </p:cNvPr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</a:gdLst>
                <a:ahLst/>
                <a:cxnLst>
                  <a:cxn ang="T114">
                    <a:pos x="T0" y="T1"/>
                  </a:cxn>
                  <a:cxn ang="T115">
                    <a:pos x="T2" y="T3"/>
                  </a:cxn>
                  <a:cxn ang="T116">
                    <a:pos x="T4" y="T5"/>
                  </a:cxn>
                  <a:cxn ang="T117">
                    <a:pos x="T6" y="T7"/>
                  </a:cxn>
                  <a:cxn ang="T118">
                    <a:pos x="T8" y="T9"/>
                  </a:cxn>
                  <a:cxn ang="T119">
                    <a:pos x="T10" y="T11"/>
                  </a:cxn>
                  <a:cxn ang="T120">
                    <a:pos x="T12" y="T13"/>
                  </a:cxn>
                  <a:cxn ang="T121">
                    <a:pos x="T14" y="T15"/>
                  </a:cxn>
                  <a:cxn ang="T122">
                    <a:pos x="T16" y="T17"/>
                  </a:cxn>
                  <a:cxn ang="T123">
                    <a:pos x="T18" y="T19"/>
                  </a:cxn>
                  <a:cxn ang="T124">
                    <a:pos x="T20" y="T21"/>
                  </a:cxn>
                  <a:cxn ang="T125">
                    <a:pos x="T22" y="T23"/>
                  </a:cxn>
                  <a:cxn ang="T126">
                    <a:pos x="T24" y="T25"/>
                  </a:cxn>
                  <a:cxn ang="T127">
                    <a:pos x="T26" y="T27"/>
                  </a:cxn>
                  <a:cxn ang="T128">
                    <a:pos x="T28" y="T29"/>
                  </a:cxn>
                  <a:cxn ang="T129">
                    <a:pos x="T30" y="T31"/>
                  </a:cxn>
                  <a:cxn ang="T130">
                    <a:pos x="T32" y="T33"/>
                  </a:cxn>
                  <a:cxn ang="T131">
                    <a:pos x="T34" y="T35"/>
                  </a:cxn>
                  <a:cxn ang="T132">
                    <a:pos x="T36" y="T37"/>
                  </a:cxn>
                  <a:cxn ang="T133">
                    <a:pos x="T38" y="T39"/>
                  </a:cxn>
                  <a:cxn ang="T134">
                    <a:pos x="T40" y="T41"/>
                  </a:cxn>
                  <a:cxn ang="T135">
                    <a:pos x="T42" y="T43"/>
                  </a:cxn>
                  <a:cxn ang="T136">
                    <a:pos x="T44" y="T45"/>
                  </a:cxn>
                  <a:cxn ang="T137">
                    <a:pos x="T46" y="T47"/>
                  </a:cxn>
                  <a:cxn ang="T138">
                    <a:pos x="T48" y="T49"/>
                  </a:cxn>
                  <a:cxn ang="T139">
                    <a:pos x="T50" y="T51"/>
                  </a:cxn>
                  <a:cxn ang="T140">
                    <a:pos x="T52" y="T53"/>
                  </a:cxn>
                  <a:cxn ang="T141">
                    <a:pos x="T54" y="T55"/>
                  </a:cxn>
                  <a:cxn ang="T142">
                    <a:pos x="T56" y="T57"/>
                  </a:cxn>
                  <a:cxn ang="T143">
                    <a:pos x="T58" y="T59"/>
                  </a:cxn>
                  <a:cxn ang="T144">
                    <a:pos x="T60" y="T61"/>
                  </a:cxn>
                  <a:cxn ang="T145">
                    <a:pos x="T62" y="T63"/>
                  </a:cxn>
                  <a:cxn ang="T146">
                    <a:pos x="T64" y="T65"/>
                  </a:cxn>
                  <a:cxn ang="T147">
                    <a:pos x="T66" y="T67"/>
                  </a:cxn>
                  <a:cxn ang="T148">
                    <a:pos x="T68" y="T69"/>
                  </a:cxn>
                  <a:cxn ang="T149">
                    <a:pos x="T70" y="T71"/>
                  </a:cxn>
                  <a:cxn ang="T150">
                    <a:pos x="T72" y="T73"/>
                  </a:cxn>
                  <a:cxn ang="T151">
                    <a:pos x="T74" y="T75"/>
                  </a:cxn>
                  <a:cxn ang="T152">
                    <a:pos x="T76" y="T77"/>
                  </a:cxn>
                  <a:cxn ang="T153">
                    <a:pos x="T78" y="T79"/>
                  </a:cxn>
                  <a:cxn ang="T154">
                    <a:pos x="T80" y="T81"/>
                  </a:cxn>
                  <a:cxn ang="T155">
                    <a:pos x="T82" y="T83"/>
                  </a:cxn>
                  <a:cxn ang="T156">
                    <a:pos x="T84" y="T85"/>
                  </a:cxn>
                  <a:cxn ang="T157">
                    <a:pos x="T86" y="T87"/>
                  </a:cxn>
                  <a:cxn ang="T158">
                    <a:pos x="T88" y="T89"/>
                  </a:cxn>
                  <a:cxn ang="T159">
                    <a:pos x="T90" y="T91"/>
                  </a:cxn>
                  <a:cxn ang="T160">
                    <a:pos x="T92" y="T93"/>
                  </a:cxn>
                  <a:cxn ang="T161">
                    <a:pos x="T94" y="T95"/>
                  </a:cxn>
                  <a:cxn ang="T162">
                    <a:pos x="T96" y="T97"/>
                  </a:cxn>
                  <a:cxn ang="T163">
                    <a:pos x="T98" y="T99"/>
                  </a:cxn>
                  <a:cxn ang="T164">
                    <a:pos x="T100" y="T101"/>
                  </a:cxn>
                  <a:cxn ang="T165">
                    <a:pos x="T102" y="T103"/>
                  </a:cxn>
                  <a:cxn ang="T166">
                    <a:pos x="T104" y="T105"/>
                  </a:cxn>
                  <a:cxn ang="T167">
                    <a:pos x="T106" y="T107"/>
                  </a:cxn>
                  <a:cxn ang="T168">
                    <a:pos x="T108" y="T109"/>
                  </a:cxn>
                  <a:cxn ang="T169">
                    <a:pos x="T110" y="T111"/>
                  </a:cxn>
                  <a:cxn ang="T17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7178" name="Freeform 10">
                <a:extLst>
                  <a:ext uri="{FF2B5EF4-FFF2-40B4-BE49-F238E27FC236}">
                    <a16:creationId xmlns:a16="http://schemas.microsoft.com/office/drawing/2014/main" id="{25FEE27F-7F18-4FBA-8475-C8016362E270}"/>
                  </a:ext>
                </a:extLst>
              </p:cNvPr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pPr eaLnBrk="1" hangingPunct="1">
                  <a:defRPr/>
                </a:pPr>
                <a:endParaRPr lang="nl-NL"/>
              </a:p>
            </p:txBody>
          </p:sp>
        </p:grpSp>
        <p:sp>
          <p:nvSpPr>
            <p:cNvPr id="7179" name="Freeform 11">
              <a:extLst>
                <a:ext uri="{FF2B5EF4-FFF2-40B4-BE49-F238E27FC236}">
                  <a16:creationId xmlns:a16="http://schemas.microsoft.com/office/drawing/2014/main" id="{1B0C955A-7ED8-482D-98B9-9EAC7D8389B5}"/>
                </a:ext>
              </a:extLst>
            </p:cNvPr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hangingPunct="1">
                <a:defRPr/>
              </a:pPr>
              <a:endParaRPr lang="nl-NL"/>
            </a:p>
          </p:txBody>
        </p:sp>
        <p:sp>
          <p:nvSpPr>
            <p:cNvPr id="1034" name="Freeform 12">
              <a:extLst>
                <a:ext uri="{FF2B5EF4-FFF2-40B4-BE49-F238E27FC236}">
                  <a16:creationId xmlns:a16="http://schemas.microsoft.com/office/drawing/2014/main" id="{FF198BB1-247F-4352-8FDB-B38236D7BE2E}"/>
                </a:ext>
              </a:extLst>
            </p:cNvPr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542 h 1906"/>
                <a:gd name="T4" fmla="*/ 5794 w 5740"/>
                <a:gd name="T5" fmla="*/ 1542 h 1906"/>
                <a:gd name="T6" fmla="*/ 5794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nl-NL"/>
            </a:p>
          </p:txBody>
        </p:sp>
      </p:grpSp>
      <p:sp>
        <p:nvSpPr>
          <p:cNvPr id="7181" name="Rectangle 13">
            <a:extLst>
              <a:ext uri="{FF2B5EF4-FFF2-40B4-BE49-F238E27FC236}">
                <a16:creationId xmlns:a16="http://schemas.microsoft.com/office/drawing/2014/main" id="{67044721-B686-4F0F-9D04-8E10FF84ED45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/>
              <a:t>Klik om het opmaakprofiel te bewerken</a:t>
            </a:r>
          </a:p>
        </p:txBody>
      </p:sp>
      <p:sp>
        <p:nvSpPr>
          <p:cNvPr id="7182" name="Rectangle 14">
            <a:extLst>
              <a:ext uri="{FF2B5EF4-FFF2-40B4-BE49-F238E27FC236}">
                <a16:creationId xmlns:a16="http://schemas.microsoft.com/office/drawing/2014/main" id="{0F26C618-A07B-4F18-9EB5-3C0D84A849E5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183" name="Rectangle 15">
            <a:extLst>
              <a:ext uri="{FF2B5EF4-FFF2-40B4-BE49-F238E27FC236}">
                <a16:creationId xmlns:a16="http://schemas.microsoft.com/office/drawing/2014/main" id="{1941ABDE-5029-462B-B9BC-C557A8399A6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/>
              <a:t>Klik om de opmaakprofielen van de modeltekst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96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anose="05000000000000000000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>
            <a:extLst>
              <a:ext uri="{FF2B5EF4-FFF2-40B4-BE49-F238E27FC236}">
                <a16:creationId xmlns:a16="http://schemas.microsoft.com/office/drawing/2014/main" id="{68FCBA18-A0DE-491B-AB82-EDDBEAB4CC51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/>
              <a:t>WEL OF GEEN ‘-ly’</a:t>
            </a:r>
            <a:br>
              <a:rPr lang="nl-NL"/>
            </a:br>
            <a:r>
              <a:rPr lang="nl-NL" sz="4100"/>
              <a:t>That’s the question..</a:t>
            </a:r>
            <a:r>
              <a:rPr lang="nl-NL"/>
              <a:t>.</a:t>
            </a:r>
          </a:p>
        </p:txBody>
      </p:sp>
      <p:sp>
        <p:nvSpPr>
          <p:cNvPr id="2051" name="Rectangle 3">
            <a:extLst>
              <a:ext uri="{FF2B5EF4-FFF2-40B4-BE49-F238E27FC236}">
                <a16:creationId xmlns:a16="http://schemas.microsoft.com/office/drawing/2014/main" id="{D74F6FCA-3F7D-47E9-9283-278FC7A43DC5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>
            <a:extLst>
              <a:ext uri="{FF2B5EF4-FFF2-40B4-BE49-F238E27FC236}">
                <a16:creationId xmlns:a16="http://schemas.microsoft.com/office/drawing/2014/main" id="{E575D1AD-8E35-4E00-8E84-FFB4DC485C56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15363" name="Rectangle 3">
            <a:extLst>
              <a:ext uri="{FF2B5EF4-FFF2-40B4-BE49-F238E27FC236}">
                <a16:creationId xmlns:a16="http://schemas.microsoft.com/office/drawing/2014/main" id="{870E6D34-CBBD-4C41-B194-FE9FA4307C0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sz="5000" dirty="0" err="1"/>
              <a:t>Surprising</a:t>
            </a:r>
            <a:r>
              <a:rPr lang="nl-NL" sz="5000" dirty="0"/>
              <a:t>/</a:t>
            </a:r>
            <a:r>
              <a:rPr lang="nl-NL" sz="5000" dirty="0" err="1"/>
              <a:t>surprisingly</a:t>
            </a:r>
            <a:r>
              <a:rPr lang="nl-NL" sz="5000" dirty="0"/>
              <a:t>, </a:t>
            </a:r>
            <a:r>
              <a:rPr lang="nl-NL" sz="5000" dirty="0" err="1"/>
              <a:t>all</a:t>
            </a:r>
            <a:r>
              <a:rPr lang="nl-NL" sz="5000" dirty="0"/>
              <a:t> </a:t>
            </a:r>
            <a:r>
              <a:rPr lang="nl-NL" sz="5000" dirty="0" err="1"/>
              <a:t>the</a:t>
            </a:r>
            <a:r>
              <a:rPr lang="nl-NL" sz="5000" dirty="0"/>
              <a:t> </a:t>
            </a:r>
            <a:r>
              <a:rPr lang="nl-NL" sz="5000" dirty="0" err="1"/>
              <a:t>kids</a:t>
            </a:r>
            <a:r>
              <a:rPr lang="nl-NL" sz="5000" dirty="0"/>
              <a:t> </a:t>
            </a:r>
            <a:r>
              <a:rPr lang="nl-NL" sz="5000" dirty="0" err="1"/>
              <a:t>were</a:t>
            </a:r>
            <a:r>
              <a:rPr lang="nl-NL" sz="5000" dirty="0"/>
              <a:t> on time. 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>
            <a:extLst>
              <a:ext uri="{FF2B5EF4-FFF2-40B4-BE49-F238E27FC236}">
                <a16:creationId xmlns:a16="http://schemas.microsoft.com/office/drawing/2014/main" id="{0BC6D7D1-6905-4C7F-BBD5-6F7218D77280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 sz="5000"/>
          </a:p>
        </p:txBody>
      </p:sp>
      <p:sp>
        <p:nvSpPr>
          <p:cNvPr id="21507" name="Rectangle 3">
            <a:extLst>
              <a:ext uri="{FF2B5EF4-FFF2-40B4-BE49-F238E27FC236}">
                <a16:creationId xmlns:a16="http://schemas.microsoft.com/office/drawing/2014/main" id="{FED1C9C9-6D11-4836-AC2A-663C6E28925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sz="5000" dirty="0" err="1"/>
              <a:t>Surprisingly</a:t>
            </a:r>
            <a:r>
              <a:rPr lang="nl-NL" sz="5000" dirty="0"/>
              <a:t>, </a:t>
            </a:r>
            <a:r>
              <a:rPr lang="nl-NL" sz="5000" dirty="0" err="1"/>
              <a:t>all</a:t>
            </a:r>
            <a:r>
              <a:rPr lang="nl-NL" sz="5000" dirty="0"/>
              <a:t> </a:t>
            </a:r>
            <a:r>
              <a:rPr lang="nl-NL" sz="5000" dirty="0" err="1"/>
              <a:t>the</a:t>
            </a:r>
            <a:r>
              <a:rPr lang="nl-NL" sz="5000" dirty="0"/>
              <a:t> </a:t>
            </a:r>
            <a:r>
              <a:rPr lang="nl-NL" sz="5000" dirty="0" err="1"/>
              <a:t>kids</a:t>
            </a:r>
            <a:r>
              <a:rPr lang="nl-NL" sz="5000" dirty="0"/>
              <a:t> </a:t>
            </a:r>
            <a:r>
              <a:rPr lang="nl-NL" sz="5000" dirty="0" err="1"/>
              <a:t>were</a:t>
            </a:r>
            <a:r>
              <a:rPr lang="nl-NL" sz="5000" dirty="0"/>
              <a:t> on time. </a:t>
            </a:r>
          </a:p>
          <a:p>
            <a:pPr marL="0" indent="0" eaLnBrk="1" hangingPunct="1">
              <a:buNone/>
              <a:defRPr/>
            </a:pPr>
            <a:endParaRPr lang="nl-NL" dirty="0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C61C9A5A-C778-42A5-8804-39D8EA9430DA}"/>
              </a:ext>
            </a:extLst>
          </p:cNvPr>
          <p:cNvSpPr txBox="1"/>
          <p:nvPr/>
        </p:nvSpPr>
        <p:spPr>
          <a:xfrm>
            <a:off x="4114800" y="2913017"/>
            <a:ext cx="914400" cy="9144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nl-NL" dirty="0"/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D53EE78D-3A1B-47D4-858C-595E34670561}"/>
              </a:ext>
            </a:extLst>
          </p:cNvPr>
          <p:cNvSpPr txBox="1"/>
          <p:nvPr/>
        </p:nvSpPr>
        <p:spPr>
          <a:xfrm>
            <a:off x="433414" y="3818222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 err="1"/>
              <a:t>Surpisingly</a:t>
            </a:r>
            <a:r>
              <a:rPr lang="en-US" sz="2400" dirty="0"/>
              <a:t>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manier</a:t>
            </a:r>
            <a:r>
              <a:rPr lang="en-US" sz="2400" dirty="0"/>
              <a:t> </a:t>
            </a:r>
            <a:r>
              <a:rPr lang="en-US" sz="2400" dirty="0" err="1"/>
              <a:t>waarop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</a:t>
            </a:r>
            <a:r>
              <a:rPr lang="en-US" sz="2400" dirty="0" err="1"/>
              <a:t>gebeurd</a:t>
            </a:r>
            <a:r>
              <a:rPr lang="en-US" sz="2400" dirty="0"/>
              <a:t>:</a:t>
            </a:r>
          </a:p>
          <a:p>
            <a:pPr algn="ctr"/>
            <a:r>
              <a:rPr lang="en-US" sz="2400" b="1" dirty="0" err="1">
                <a:solidFill>
                  <a:srgbClr val="33CCCC"/>
                </a:solidFill>
              </a:rPr>
              <a:t>verrassend</a:t>
            </a:r>
            <a:r>
              <a:rPr lang="en-US" sz="2400" b="1" dirty="0">
                <a:solidFill>
                  <a:srgbClr val="33CCCC"/>
                </a:solidFill>
              </a:rPr>
              <a:t> </a:t>
            </a:r>
            <a:r>
              <a:rPr lang="en-US" sz="2400" b="1" dirty="0" err="1">
                <a:solidFill>
                  <a:srgbClr val="33CCCC"/>
                </a:solidFill>
              </a:rPr>
              <a:t>gebeuren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>
            <a:extLst>
              <a:ext uri="{FF2B5EF4-FFF2-40B4-BE49-F238E27FC236}">
                <a16:creationId xmlns:a16="http://schemas.microsoft.com/office/drawing/2014/main" id="{6FA0B93A-4DDE-4CA4-8DB3-134386D06CCB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16387" name="Rectangle 3">
            <a:extLst>
              <a:ext uri="{FF2B5EF4-FFF2-40B4-BE49-F238E27FC236}">
                <a16:creationId xmlns:a16="http://schemas.microsoft.com/office/drawing/2014/main" id="{6689F792-51C3-423E-AD91-63B024F38B5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5000"/>
              <a:t>Some people think the math-teacher is very scary/scarily.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>
            <a:extLst>
              <a:ext uri="{FF2B5EF4-FFF2-40B4-BE49-F238E27FC236}">
                <a16:creationId xmlns:a16="http://schemas.microsoft.com/office/drawing/2014/main" id="{F6EE2253-905A-443E-A4CC-0880AA5833F5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17411" name="Rectangle 3">
            <a:extLst>
              <a:ext uri="{FF2B5EF4-FFF2-40B4-BE49-F238E27FC236}">
                <a16:creationId xmlns:a16="http://schemas.microsoft.com/office/drawing/2014/main" id="{9308759C-5E95-4FB2-8CBB-DABDC3A4DAE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828800"/>
          </a:xfrm>
        </p:spPr>
        <p:txBody>
          <a:bodyPr/>
          <a:lstStyle/>
          <a:p>
            <a:pPr algn="ctr" eaLnBrk="1" hangingPunct="1">
              <a:defRPr/>
            </a:pPr>
            <a:r>
              <a:rPr lang="nl-NL" sz="5000" dirty="0" err="1"/>
              <a:t>Some</a:t>
            </a:r>
            <a:r>
              <a:rPr lang="nl-NL" sz="5000" dirty="0"/>
              <a:t> </a:t>
            </a:r>
            <a:r>
              <a:rPr lang="nl-NL" sz="5000" dirty="0" err="1"/>
              <a:t>people</a:t>
            </a:r>
            <a:r>
              <a:rPr lang="nl-NL" sz="5000" dirty="0"/>
              <a:t> </a:t>
            </a:r>
            <a:r>
              <a:rPr lang="nl-NL" sz="5000" dirty="0" err="1"/>
              <a:t>think</a:t>
            </a:r>
            <a:r>
              <a:rPr lang="nl-NL" sz="5000" dirty="0"/>
              <a:t> </a:t>
            </a:r>
            <a:r>
              <a:rPr lang="nl-NL" sz="5000" dirty="0" err="1"/>
              <a:t>the</a:t>
            </a:r>
            <a:r>
              <a:rPr lang="nl-NL" sz="5000" dirty="0"/>
              <a:t> </a:t>
            </a:r>
            <a:r>
              <a:rPr lang="nl-NL" sz="5000" dirty="0" err="1"/>
              <a:t>math</a:t>
            </a:r>
            <a:r>
              <a:rPr lang="nl-NL" sz="5000" dirty="0"/>
              <a:t> teacher is </a:t>
            </a:r>
            <a:r>
              <a:rPr lang="nl-NL" sz="5000" dirty="0" err="1"/>
              <a:t>very</a:t>
            </a:r>
            <a:r>
              <a:rPr lang="nl-NL" sz="5000" dirty="0"/>
              <a:t> </a:t>
            </a:r>
            <a:r>
              <a:rPr lang="nl-NL" sz="5000" dirty="0" err="1"/>
              <a:t>scary</a:t>
            </a:r>
            <a:r>
              <a:rPr lang="nl-NL" sz="5000" dirty="0"/>
              <a:t>.</a:t>
            </a:r>
          </a:p>
          <a:p>
            <a:pPr eaLnBrk="1" hangingPunct="1">
              <a:defRPr/>
            </a:pPr>
            <a:endParaRPr lang="nl-NL" dirty="0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A78F8153-1896-4434-80AC-E7BC9FAF36C7}"/>
              </a:ext>
            </a:extLst>
          </p:cNvPr>
          <p:cNvSpPr txBox="1"/>
          <p:nvPr/>
        </p:nvSpPr>
        <p:spPr>
          <a:xfrm>
            <a:off x="457200" y="4293096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Scary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wiskundeleraar</a:t>
            </a:r>
            <a:r>
              <a:rPr lang="en-US" sz="2400" dirty="0"/>
              <a:t>:</a:t>
            </a:r>
          </a:p>
          <a:p>
            <a:pPr algn="ctr"/>
            <a:r>
              <a:rPr lang="en-US" sz="2400" b="1" dirty="0" err="1">
                <a:solidFill>
                  <a:srgbClr val="92D050"/>
                </a:solidFill>
              </a:rPr>
              <a:t>enge</a:t>
            </a:r>
            <a:r>
              <a:rPr lang="en-US" sz="2400" b="1" dirty="0">
                <a:solidFill>
                  <a:srgbClr val="92D050"/>
                </a:solidFill>
              </a:rPr>
              <a:t> </a:t>
            </a:r>
            <a:r>
              <a:rPr lang="en-US" sz="2400" b="1" dirty="0" err="1">
                <a:solidFill>
                  <a:srgbClr val="92D050"/>
                </a:solidFill>
              </a:rPr>
              <a:t>wiskundeleraar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>
            <a:extLst>
              <a:ext uri="{FF2B5EF4-FFF2-40B4-BE49-F238E27FC236}">
                <a16:creationId xmlns:a16="http://schemas.microsoft.com/office/drawing/2014/main" id="{9849346B-1F04-4395-B1BF-9ED714E9FA45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18435" name="Rectangle 3">
            <a:extLst>
              <a:ext uri="{FF2B5EF4-FFF2-40B4-BE49-F238E27FC236}">
                <a16:creationId xmlns:a16="http://schemas.microsoft.com/office/drawing/2014/main" id="{D6512969-E6A9-4E7D-A078-F36CC0F9779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algn="ctr" eaLnBrk="1" hangingPunct="1">
              <a:buFont typeface="Wingdings" panose="05000000000000000000" pitchFamily="2" charset="2"/>
              <a:buNone/>
              <a:defRPr/>
            </a:pPr>
            <a:r>
              <a:rPr lang="en-GB" sz="5000" dirty="0"/>
              <a:t>	The images of the war are horrible/horribly.</a:t>
            </a:r>
            <a:endParaRPr lang="nl-NL" sz="5000" dirty="0"/>
          </a:p>
          <a:p>
            <a:pPr marL="609600" indent="-609600" eaLnBrk="1" hangingPunct="1">
              <a:defRPr/>
            </a:pPr>
            <a:endParaRPr lang="nl-NL" sz="50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>
            <a:extLst>
              <a:ext uri="{FF2B5EF4-FFF2-40B4-BE49-F238E27FC236}">
                <a16:creationId xmlns:a16="http://schemas.microsoft.com/office/drawing/2014/main" id="{525BF43F-FCA6-466C-A82B-54A08AB4C3E5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19459" name="Rectangle 3">
            <a:extLst>
              <a:ext uri="{FF2B5EF4-FFF2-40B4-BE49-F238E27FC236}">
                <a16:creationId xmlns:a16="http://schemas.microsoft.com/office/drawing/2014/main" id="{C939D743-1BAD-42BE-BC1F-3851B3CABB1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612776"/>
          </a:xfrm>
        </p:spPr>
        <p:txBody>
          <a:bodyPr/>
          <a:lstStyle/>
          <a:p>
            <a:pPr marL="609600" indent="-609600" algn="ctr" eaLnBrk="1" hangingPunct="1">
              <a:buFont typeface="Wingdings" panose="05000000000000000000" pitchFamily="2" charset="2"/>
              <a:buNone/>
              <a:defRPr/>
            </a:pPr>
            <a:r>
              <a:rPr lang="en-GB" sz="5000" dirty="0"/>
              <a:t>	The images of the war are horrible.</a:t>
            </a:r>
            <a:endParaRPr lang="nl-NL" sz="5000" dirty="0"/>
          </a:p>
          <a:p>
            <a:pPr marL="609600" indent="-609600" algn="ctr" eaLnBrk="1" hangingPunct="1">
              <a:defRPr/>
            </a:pPr>
            <a:endParaRPr lang="nl-NL" dirty="0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31039374-B7F6-4614-8193-0021BA1240FB}"/>
              </a:ext>
            </a:extLst>
          </p:cNvPr>
          <p:cNvSpPr txBox="1"/>
          <p:nvPr/>
        </p:nvSpPr>
        <p:spPr>
          <a:xfrm>
            <a:off x="457200" y="3861048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Horrible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oorlog</a:t>
            </a:r>
            <a:r>
              <a:rPr lang="en-US" sz="2400" dirty="0"/>
              <a:t>:</a:t>
            </a:r>
          </a:p>
          <a:p>
            <a:pPr algn="ctr"/>
            <a:r>
              <a:rPr lang="en-US" sz="2400" b="1" dirty="0" err="1">
                <a:solidFill>
                  <a:srgbClr val="92D050"/>
                </a:solidFill>
              </a:rPr>
              <a:t>verschrikkelijke</a:t>
            </a:r>
            <a:r>
              <a:rPr lang="en-US" sz="2400" b="1" dirty="0">
                <a:solidFill>
                  <a:srgbClr val="92D050"/>
                </a:solidFill>
              </a:rPr>
              <a:t> </a:t>
            </a:r>
            <a:r>
              <a:rPr lang="en-US" sz="2400" b="1" dirty="0" err="1">
                <a:solidFill>
                  <a:srgbClr val="92D050"/>
                </a:solidFill>
              </a:rPr>
              <a:t>oorlog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>
            <a:extLst>
              <a:ext uri="{FF2B5EF4-FFF2-40B4-BE49-F238E27FC236}">
                <a16:creationId xmlns:a16="http://schemas.microsoft.com/office/drawing/2014/main" id="{277ED7A2-F4A3-4CCB-822C-AE422D048D53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20483" name="Rectangle 3">
            <a:extLst>
              <a:ext uri="{FF2B5EF4-FFF2-40B4-BE49-F238E27FC236}">
                <a16:creationId xmlns:a16="http://schemas.microsoft.com/office/drawing/2014/main" id="{D6C8AD0B-FF52-4D06-A406-F5536654179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algn="ctr" eaLnBrk="1" hangingPunct="1">
              <a:buFont typeface="Wingdings" panose="05000000000000000000" pitchFamily="2" charset="2"/>
              <a:buNone/>
              <a:defRPr/>
            </a:pPr>
            <a:r>
              <a:rPr lang="en-GB" dirty="0"/>
              <a:t>	</a:t>
            </a:r>
            <a:r>
              <a:rPr lang="en-GB" sz="5000" dirty="0"/>
              <a:t>Some people strong/strongly like English teachers.</a:t>
            </a:r>
            <a:endParaRPr lang="nl-NL" sz="5000" dirty="0"/>
          </a:p>
          <a:p>
            <a:pPr marL="609600" indent="-609600" eaLnBrk="1" hangingPunct="1">
              <a:defRPr/>
            </a:pPr>
            <a:endParaRPr lang="nl-NL" sz="50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>
            <a:extLst>
              <a:ext uri="{FF2B5EF4-FFF2-40B4-BE49-F238E27FC236}">
                <a16:creationId xmlns:a16="http://schemas.microsoft.com/office/drawing/2014/main" id="{AD7E401D-584D-4AE5-BFAD-657E71FE14CF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22531" name="Rectangle 3">
            <a:extLst>
              <a:ext uri="{FF2B5EF4-FFF2-40B4-BE49-F238E27FC236}">
                <a16:creationId xmlns:a16="http://schemas.microsoft.com/office/drawing/2014/main" id="{999B7322-1906-43CD-80C9-AE0C1E11457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828800"/>
          </a:xfrm>
        </p:spPr>
        <p:txBody>
          <a:bodyPr/>
          <a:lstStyle/>
          <a:p>
            <a:pPr algn="ctr" eaLnBrk="1" hangingPunct="1">
              <a:buFont typeface="Wingdings" panose="05000000000000000000" pitchFamily="2" charset="2"/>
              <a:buNone/>
              <a:defRPr/>
            </a:pPr>
            <a:r>
              <a:rPr lang="en-GB" sz="5000" dirty="0"/>
              <a:t>	Some people strongly like English teachers.</a:t>
            </a:r>
            <a:endParaRPr lang="nl-NL" sz="5000" dirty="0"/>
          </a:p>
          <a:p>
            <a:pPr eaLnBrk="1" hangingPunct="1">
              <a:defRPr/>
            </a:pPr>
            <a:endParaRPr lang="nl-NL" dirty="0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065EB99C-DC95-4781-8CC0-C62322A670CB}"/>
              </a:ext>
            </a:extLst>
          </p:cNvPr>
          <p:cNvSpPr txBox="1"/>
          <p:nvPr/>
        </p:nvSpPr>
        <p:spPr>
          <a:xfrm>
            <a:off x="457200" y="4293096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Strongly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manier</a:t>
            </a:r>
            <a:r>
              <a:rPr lang="en-US" sz="2400" dirty="0"/>
              <a:t> </a:t>
            </a:r>
            <a:r>
              <a:rPr lang="en-US" sz="2400" dirty="0" err="1"/>
              <a:t>waarop</a:t>
            </a:r>
            <a:r>
              <a:rPr lang="en-US" sz="2400" dirty="0"/>
              <a:t> je </a:t>
            </a:r>
            <a:r>
              <a:rPr lang="en-US" sz="2400" dirty="0" err="1"/>
              <a:t>iets</a:t>
            </a:r>
            <a:r>
              <a:rPr lang="en-US" sz="2400" dirty="0"/>
              <a:t> </a:t>
            </a:r>
            <a:r>
              <a:rPr lang="en-US" sz="2400" dirty="0" err="1"/>
              <a:t>leuk</a:t>
            </a:r>
            <a:r>
              <a:rPr lang="en-US" sz="2400" dirty="0"/>
              <a:t> </a:t>
            </a:r>
            <a:r>
              <a:rPr lang="en-US" sz="2400" dirty="0" err="1"/>
              <a:t>vindt</a:t>
            </a:r>
            <a:r>
              <a:rPr lang="en-US" sz="2400" dirty="0"/>
              <a:t>:</a:t>
            </a:r>
          </a:p>
          <a:p>
            <a:pPr algn="ctr"/>
            <a:r>
              <a:rPr lang="en-US" sz="2400" b="1" dirty="0">
                <a:solidFill>
                  <a:srgbClr val="33CCCC"/>
                </a:solidFill>
              </a:rPr>
              <a:t>erg </a:t>
            </a:r>
            <a:r>
              <a:rPr lang="en-US" sz="2400" b="1" dirty="0" err="1">
                <a:solidFill>
                  <a:srgbClr val="33CCCC"/>
                </a:solidFill>
              </a:rPr>
              <a:t>leuk</a:t>
            </a:r>
            <a:r>
              <a:rPr lang="en-US" sz="2400" b="1" dirty="0">
                <a:solidFill>
                  <a:srgbClr val="33CCCC"/>
                </a:solidFill>
              </a:rPr>
              <a:t> </a:t>
            </a:r>
            <a:r>
              <a:rPr lang="en-US" sz="2400" b="1" dirty="0" err="1">
                <a:solidFill>
                  <a:srgbClr val="33CCCC"/>
                </a:solidFill>
              </a:rPr>
              <a:t>vinden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>
            <a:extLst>
              <a:ext uri="{FF2B5EF4-FFF2-40B4-BE49-F238E27FC236}">
                <a16:creationId xmlns:a16="http://schemas.microsoft.com/office/drawing/2014/main" id="{89064E3B-1F1E-491D-AB05-14C3230772FE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23555" name="Rectangle 3">
            <a:extLst>
              <a:ext uri="{FF2B5EF4-FFF2-40B4-BE49-F238E27FC236}">
                <a16:creationId xmlns:a16="http://schemas.microsoft.com/office/drawing/2014/main" id="{049D487D-EC64-4028-8463-9B3865F2819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 The </a:t>
            </a:r>
            <a:r>
              <a:rPr lang="nl-NL" sz="5000" dirty="0" err="1"/>
              <a:t>thieves</a:t>
            </a:r>
            <a:r>
              <a:rPr lang="nl-NL" sz="5000" dirty="0"/>
              <a:t> </a:t>
            </a:r>
            <a:r>
              <a:rPr lang="nl-NL" sz="5000" dirty="0" err="1"/>
              <a:t>were</a:t>
            </a:r>
            <a:r>
              <a:rPr lang="nl-NL" sz="5000" dirty="0"/>
              <a:t> </a:t>
            </a:r>
            <a:r>
              <a:rPr lang="nl-NL" sz="5000" dirty="0" err="1"/>
              <a:t>nervously</a:t>
            </a:r>
            <a:r>
              <a:rPr lang="nl-NL" sz="5000" dirty="0"/>
              <a:t>/</a:t>
            </a:r>
            <a:r>
              <a:rPr lang="nl-NL" sz="5000" dirty="0" err="1"/>
              <a:t>nervous</a:t>
            </a:r>
            <a:r>
              <a:rPr lang="nl-NL" sz="5000" dirty="0"/>
              <a:t> </a:t>
            </a:r>
            <a:r>
              <a:rPr lang="nl-NL" sz="5000" dirty="0" err="1"/>
              <a:t>walking</a:t>
            </a:r>
            <a:r>
              <a:rPr lang="nl-NL" sz="5000" dirty="0"/>
              <a:t> </a:t>
            </a:r>
            <a:r>
              <a:rPr lang="nl-NL" sz="5000" dirty="0" err="1"/>
              <a:t>around</a:t>
            </a:r>
            <a:r>
              <a:rPr lang="nl-NL" sz="5000" dirty="0"/>
              <a:t> </a:t>
            </a:r>
            <a:r>
              <a:rPr lang="nl-NL" sz="5000" dirty="0" err="1"/>
              <a:t>the</a:t>
            </a:r>
            <a:r>
              <a:rPr lang="nl-NL" sz="5000" dirty="0"/>
              <a:t> </a:t>
            </a:r>
            <a:r>
              <a:rPr lang="nl-NL" sz="5000" dirty="0" err="1"/>
              <a:t>castle</a:t>
            </a:r>
            <a:r>
              <a:rPr lang="nl-NL" sz="5000" dirty="0"/>
              <a:t>.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>
            <a:extLst>
              <a:ext uri="{FF2B5EF4-FFF2-40B4-BE49-F238E27FC236}">
                <a16:creationId xmlns:a16="http://schemas.microsoft.com/office/drawing/2014/main" id="{38487FB7-C2C2-4067-ABBD-2E7C6E66705B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24579" name="Rectangle 3">
            <a:extLst>
              <a:ext uri="{FF2B5EF4-FFF2-40B4-BE49-F238E27FC236}">
                <a16:creationId xmlns:a16="http://schemas.microsoft.com/office/drawing/2014/main" id="{EDCFAB76-7F48-433C-8A07-1ECA8E64885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684784"/>
          </a:xfrm>
        </p:spPr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The </a:t>
            </a:r>
            <a:r>
              <a:rPr lang="nl-NL" sz="5000" dirty="0" err="1"/>
              <a:t>thieves</a:t>
            </a:r>
            <a:r>
              <a:rPr lang="nl-NL" sz="5000" dirty="0"/>
              <a:t> </a:t>
            </a:r>
            <a:r>
              <a:rPr lang="nl-NL" sz="5000" dirty="0" err="1"/>
              <a:t>were</a:t>
            </a:r>
            <a:r>
              <a:rPr lang="nl-NL" sz="5000" dirty="0"/>
              <a:t> </a:t>
            </a:r>
            <a:r>
              <a:rPr lang="nl-NL" sz="5000" dirty="0" err="1"/>
              <a:t>nervously</a:t>
            </a:r>
            <a:r>
              <a:rPr lang="nl-NL" sz="5000" dirty="0"/>
              <a:t> </a:t>
            </a:r>
            <a:r>
              <a:rPr lang="nl-NL" sz="5000" dirty="0" err="1"/>
              <a:t>walking</a:t>
            </a:r>
            <a:r>
              <a:rPr lang="nl-NL" sz="5000" dirty="0"/>
              <a:t> </a:t>
            </a:r>
            <a:r>
              <a:rPr lang="nl-NL" sz="5000" dirty="0" err="1"/>
              <a:t>around</a:t>
            </a:r>
            <a:r>
              <a:rPr lang="nl-NL" sz="5000" dirty="0"/>
              <a:t> </a:t>
            </a:r>
            <a:r>
              <a:rPr lang="nl-NL" sz="5000" dirty="0" err="1"/>
              <a:t>the</a:t>
            </a:r>
            <a:r>
              <a:rPr lang="nl-NL" sz="5000" dirty="0"/>
              <a:t> </a:t>
            </a:r>
            <a:r>
              <a:rPr lang="nl-NL" sz="5000" dirty="0" err="1"/>
              <a:t>castle</a:t>
            </a:r>
            <a:r>
              <a:rPr lang="nl-NL" sz="5000" dirty="0"/>
              <a:t>.</a:t>
            </a:r>
          </a:p>
          <a:p>
            <a:pPr marL="0" indent="0" eaLnBrk="1" hangingPunct="1">
              <a:buNone/>
              <a:defRPr/>
            </a:pPr>
            <a:endParaRPr lang="nl-NL" dirty="0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E56B4D87-1D4D-45E5-9E69-4F302D17B3C5}"/>
              </a:ext>
            </a:extLst>
          </p:cNvPr>
          <p:cNvSpPr txBox="1"/>
          <p:nvPr/>
        </p:nvSpPr>
        <p:spPr>
          <a:xfrm>
            <a:off x="457200" y="3933056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Nervously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manier</a:t>
            </a:r>
            <a:r>
              <a:rPr lang="en-US" sz="2400" dirty="0"/>
              <a:t> van </a:t>
            </a:r>
            <a:r>
              <a:rPr lang="en-US" sz="2400" dirty="0" err="1"/>
              <a:t>wandelen</a:t>
            </a:r>
            <a:r>
              <a:rPr lang="en-US" sz="2400" dirty="0"/>
              <a:t>:</a:t>
            </a:r>
          </a:p>
          <a:p>
            <a:pPr algn="ctr"/>
            <a:r>
              <a:rPr lang="en-US" sz="2400" b="1" dirty="0" err="1">
                <a:solidFill>
                  <a:srgbClr val="33CCCC"/>
                </a:solidFill>
              </a:rPr>
              <a:t>nerveus</a:t>
            </a:r>
            <a:r>
              <a:rPr lang="en-US" sz="2400" b="1" dirty="0">
                <a:solidFill>
                  <a:srgbClr val="33CCCC"/>
                </a:solidFill>
              </a:rPr>
              <a:t> </a:t>
            </a:r>
            <a:r>
              <a:rPr lang="en-US" sz="2400" b="1" dirty="0" err="1">
                <a:solidFill>
                  <a:srgbClr val="33CCCC"/>
                </a:solidFill>
              </a:rPr>
              <a:t>wandelen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>
            <a:extLst>
              <a:ext uri="{FF2B5EF4-FFF2-40B4-BE49-F238E27FC236}">
                <a16:creationId xmlns:a16="http://schemas.microsoft.com/office/drawing/2014/main" id="{54B0CBAF-D34B-46D5-B600-EAB982298BC8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3075" name="Rectangle 3">
            <a:extLst>
              <a:ext uri="{FF2B5EF4-FFF2-40B4-BE49-F238E27FC236}">
                <a16:creationId xmlns:a16="http://schemas.microsoft.com/office/drawing/2014/main" id="{46CAE170-9F69-458D-A6E6-040009E949C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143000"/>
          </a:xfrm>
        </p:spPr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I </a:t>
            </a:r>
            <a:r>
              <a:rPr lang="nl-NL" sz="5000" dirty="0" err="1"/>
              <a:t>can</a:t>
            </a:r>
            <a:r>
              <a:rPr lang="nl-NL" sz="5000" dirty="0"/>
              <a:t> easy/</a:t>
            </a:r>
            <a:r>
              <a:rPr lang="nl-NL" sz="5000" dirty="0" err="1"/>
              <a:t>easily</a:t>
            </a:r>
            <a:r>
              <a:rPr lang="nl-NL" sz="5000" dirty="0"/>
              <a:t> </a:t>
            </a:r>
            <a:r>
              <a:rPr lang="nl-NL" sz="5000" dirty="0" err="1"/>
              <a:t>find</a:t>
            </a:r>
            <a:r>
              <a:rPr lang="nl-NL" sz="5000" dirty="0"/>
              <a:t> </a:t>
            </a:r>
            <a:r>
              <a:rPr lang="nl-NL" sz="5000" dirty="0" err="1"/>
              <a:t>an</a:t>
            </a:r>
            <a:r>
              <a:rPr lang="nl-NL" sz="5000" dirty="0"/>
              <a:t> exit</a:t>
            </a:r>
            <a:r>
              <a:rPr lang="nl-NL" dirty="0"/>
              <a:t>.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>
            <a:extLst>
              <a:ext uri="{FF2B5EF4-FFF2-40B4-BE49-F238E27FC236}">
                <a16:creationId xmlns:a16="http://schemas.microsoft.com/office/drawing/2014/main" id="{5579CBBA-2051-4DCD-9DD0-A30B348DDD32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25603" name="Rectangle 3">
            <a:extLst>
              <a:ext uri="{FF2B5EF4-FFF2-40B4-BE49-F238E27FC236}">
                <a16:creationId xmlns:a16="http://schemas.microsoft.com/office/drawing/2014/main" id="{71789E27-A421-43B6-B4B6-8B523E8EF06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dirty="0"/>
              <a:t> 	</a:t>
            </a:r>
            <a:r>
              <a:rPr lang="nl-NL" sz="5000" dirty="0" err="1"/>
              <a:t>Something</a:t>
            </a:r>
            <a:r>
              <a:rPr lang="nl-NL" sz="5000" dirty="0"/>
              <a:t> in </a:t>
            </a:r>
            <a:r>
              <a:rPr lang="nl-NL" sz="5000" dirty="0" err="1"/>
              <a:t>the</a:t>
            </a:r>
            <a:r>
              <a:rPr lang="nl-NL" sz="5000" dirty="0"/>
              <a:t> 	experiment went 	</a:t>
            </a:r>
            <a:r>
              <a:rPr lang="nl-NL" sz="5000" dirty="0" err="1"/>
              <a:t>horribly</a:t>
            </a:r>
            <a:r>
              <a:rPr lang="nl-NL" sz="5000" dirty="0"/>
              <a:t>/</a:t>
            </a:r>
            <a:r>
              <a:rPr lang="nl-NL" sz="5000" dirty="0" err="1"/>
              <a:t>horrible</a:t>
            </a:r>
            <a:r>
              <a:rPr lang="nl-NL" sz="5000" dirty="0"/>
              <a:t> wrong.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>
            <a:extLst>
              <a:ext uri="{FF2B5EF4-FFF2-40B4-BE49-F238E27FC236}">
                <a16:creationId xmlns:a16="http://schemas.microsoft.com/office/drawing/2014/main" id="{8980BB8D-FD71-4C97-8116-6E1B88336815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26627" name="Rectangle 3">
            <a:extLst>
              <a:ext uri="{FF2B5EF4-FFF2-40B4-BE49-F238E27FC236}">
                <a16:creationId xmlns:a16="http://schemas.microsoft.com/office/drawing/2014/main" id="{E7D0DD9B-635F-4B55-B1CA-9A4A6C5E861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2548880"/>
          </a:xfrm>
        </p:spPr>
        <p:txBody>
          <a:bodyPr/>
          <a:lstStyle/>
          <a:p>
            <a:pPr lvl="1" algn="ctr" eaLnBrk="1" hangingPunct="1">
              <a:buFont typeface="Wingdings" panose="05000000000000000000" pitchFamily="2" charset="2"/>
              <a:buNone/>
              <a:defRPr/>
            </a:pPr>
            <a:r>
              <a:rPr lang="nl-NL" sz="4600" dirty="0"/>
              <a:t>		</a:t>
            </a:r>
            <a:r>
              <a:rPr lang="nl-NL" sz="4600" dirty="0" err="1"/>
              <a:t>Something</a:t>
            </a:r>
            <a:r>
              <a:rPr lang="nl-NL" sz="4600" dirty="0"/>
              <a:t> in </a:t>
            </a:r>
            <a:r>
              <a:rPr lang="nl-NL" sz="4600" dirty="0" err="1"/>
              <a:t>the</a:t>
            </a:r>
            <a:r>
              <a:rPr lang="nl-NL" sz="4600" dirty="0"/>
              <a:t> 	</a:t>
            </a:r>
          </a:p>
          <a:p>
            <a:pPr lvl="1" algn="ctr" eaLnBrk="1" hangingPunct="1">
              <a:buFont typeface="Wingdings" panose="05000000000000000000" pitchFamily="2" charset="2"/>
              <a:buNone/>
              <a:defRPr/>
            </a:pPr>
            <a:r>
              <a:rPr lang="nl-NL" sz="4600" dirty="0"/>
              <a:t>		experiment went </a:t>
            </a:r>
          </a:p>
          <a:p>
            <a:pPr lvl="1" algn="ctr" eaLnBrk="1" hangingPunct="1">
              <a:buFont typeface="Wingdings" panose="05000000000000000000" pitchFamily="2" charset="2"/>
              <a:buNone/>
              <a:defRPr/>
            </a:pPr>
            <a:r>
              <a:rPr lang="nl-NL" sz="4600" dirty="0"/>
              <a:t>   	</a:t>
            </a:r>
            <a:r>
              <a:rPr lang="nl-NL" sz="4600" dirty="0" err="1"/>
              <a:t>horribly</a:t>
            </a:r>
            <a:r>
              <a:rPr lang="nl-NL" sz="4600" dirty="0"/>
              <a:t> wrong.</a:t>
            </a:r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98DE05B7-9F98-4DE6-AF75-4C1F5F67F32A}"/>
              </a:ext>
            </a:extLst>
          </p:cNvPr>
          <p:cNvSpPr txBox="1"/>
          <p:nvPr/>
        </p:nvSpPr>
        <p:spPr>
          <a:xfrm>
            <a:off x="457200" y="4581128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Horribly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manier</a:t>
            </a:r>
            <a:r>
              <a:rPr lang="en-US" sz="2400" dirty="0"/>
              <a:t> </a:t>
            </a:r>
            <a:r>
              <a:rPr lang="en-US" sz="2400" dirty="0" err="1"/>
              <a:t>waarop</a:t>
            </a:r>
            <a:r>
              <a:rPr lang="en-US" sz="2400" dirty="0"/>
              <a:t> het </a:t>
            </a:r>
            <a:r>
              <a:rPr lang="en-US" sz="2400" dirty="0" err="1"/>
              <a:t>fout</a:t>
            </a:r>
            <a:r>
              <a:rPr lang="en-US" sz="2400" dirty="0"/>
              <a:t> </a:t>
            </a:r>
            <a:r>
              <a:rPr lang="en-US" sz="2400" dirty="0" err="1"/>
              <a:t>ging</a:t>
            </a:r>
            <a:r>
              <a:rPr lang="en-US" sz="2400" dirty="0"/>
              <a:t>:</a:t>
            </a:r>
          </a:p>
          <a:p>
            <a:pPr algn="ctr"/>
            <a:r>
              <a:rPr lang="en-US" sz="2400" b="1" dirty="0" err="1">
                <a:solidFill>
                  <a:srgbClr val="33CCCC"/>
                </a:solidFill>
              </a:rPr>
              <a:t>vreselijk</a:t>
            </a:r>
            <a:r>
              <a:rPr lang="en-US" sz="2400" b="1" dirty="0">
                <a:solidFill>
                  <a:srgbClr val="33CCCC"/>
                </a:solidFill>
              </a:rPr>
              <a:t> </a:t>
            </a:r>
            <a:r>
              <a:rPr lang="en-US" sz="2400" b="1" dirty="0" err="1">
                <a:solidFill>
                  <a:srgbClr val="33CCCC"/>
                </a:solidFill>
              </a:rPr>
              <a:t>fout</a:t>
            </a:r>
            <a:r>
              <a:rPr lang="en-US" sz="2400" b="1" dirty="0">
                <a:solidFill>
                  <a:srgbClr val="33CCCC"/>
                </a:solidFill>
              </a:rPr>
              <a:t> </a:t>
            </a:r>
            <a:r>
              <a:rPr lang="en-US" sz="2400" b="1" dirty="0" err="1">
                <a:solidFill>
                  <a:srgbClr val="33CCCC"/>
                </a:solidFill>
              </a:rPr>
              <a:t>gaan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>
            <a:extLst>
              <a:ext uri="{FF2B5EF4-FFF2-40B4-BE49-F238E27FC236}">
                <a16:creationId xmlns:a16="http://schemas.microsoft.com/office/drawing/2014/main" id="{EF72962A-0293-447E-A465-78FB21B3EA1F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27651" name="Rectangle 3">
            <a:extLst>
              <a:ext uri="{FF2B5EF4-FFF2-40B4-BE49-F238E27FC236}">
                <a16:creationId xmlns:a16="http://schemas.microsoft.com/office/drawing/2014/main" id="{E2105CAC-6881-40F2-97D5-35E5A81F588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buFont typeface="Wingdings" panose="05000000000000000000" pitchFamily="2" charset="2"/>
              <a:buNone/>
              <a:defRPr/>
            </a:pPr>
            <a:r>
              <a:rPr lang="nl-NL" dirty="0"/>
              <a:t>	</a:t>
            </a:r>
            <a:r>
              <a:rPr lang="nl-NL" sz="5000" dirty="0"/>
              <a:t>The </a:t>
            </a:r>
            <a:r>
              <a:rPr lang="nl-NL" sz="5000" dirty="0" err="1"/>
              <a:t>football-player</a:t>
            </a:r>
            <a:r>
              <a:rPr lang="nl-NL" sz="5000" dirty="0"/>
              <a:t> made a </a:t>
            </a:r>
            <a:r>
              <a:rPr lang="nl-NL" sz="5000" dirty="0" err="1"/>
              <a:t>sudden</a:t>
            </a:r>
            <a:r>
              <a:rPr lang="nl-NL" sz="5000" dirty="0"/>
              <a:t>/</a:t>
            </a:r>
            <a:r>
              <a:rPr lang="nl-NL" sz="5000" dirty="0" err="1"/>
              <a:t>suddenly</a:t>
            </a:r>
            <a:r>
              <a:rPr lang="nl-NL" sz="5000" dirty="0"/>
              <a:t> </a:t>
            </a:r>
            <a:r>
              <a:rPr lang="nl-NL" sz="5000" dirty="0" err="1"/>
              <a:t>movement</a:t>
            </a:r>
            <a:r>
              <a:rPr lang="nl-NL" sz="5000" dirty="0"/>
              <a:t>. 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>
            <a:extLst>
              <a:ext uri="{FF2B5EF4-FFF2-40B4-BE49-F238E27FC236}">
                <a16:creationId xmlns:a16="http://schemas.microsoft.com/office/drawing/2014/main" id="{E8CF8AE9-635C-4C8C-9BDF-8DFC9ACE04CC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28675" name="Rectangle 3">
            <a:extLst>
              <a:ext uri="{FF2B5EF4-FFF2-40B4-BE49-F238E27FC236}">
                <a16:creationId xmlns:a16="http://schemas.microsoft.com/office/drawing/2014/main" id="{A4FA3B43-7C32-40A1-8D2C-7B28B08D8C8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684784"/>
          </a:xfrm>
        </p:spPr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The </a:t>
            </a:r>
            <a:r>
              <a:rPr lang="nl-NL" sz="5000" dirty="0" err="1"/>
              <a:t>football-player</a:t>
            </a:r>
            <a:r>
              <a:rPr lang="nl-NL" sz="5000" dirty="0"/>
              <a:t> made a </a:t>
            </a:r>
            <a:r>
              <a:rPr lang="nl-NL" sz="5000" dirty="0" err="1"/>
              <a:t>sudden</a:t>
            </a:r>
            <a:r>
              <a:rPr lang="nl-NL" sz="5000" dirty="0"/>
              <a:t> </a:t>
            </a:r>
            <a:r>
              <a:rPr lang="nl-NL" sz="5000" dirty="0" err="1"/>
              <a:t>movement</a:t>
            </a:r>
            <a:r>
              <a:rPr lang="nl-NL" sz="5000" dirty="0"/>
              <a:t>.</a:t>
            </a:r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921EE6ED-BEB8-4ED5-95A9-B12B4348A540}"/>
              </a:ext>
            </a:extLst>
          </p:cNvPr>
          <p:cNvSpPr txBox="1"/>
          <p:nvPr/>
        </p:nvSpPr>
        <p:spPr>
          <a:xfrm>
            <a:off x="457200" y="3501008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Sudden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beweging</a:t>
            </a:r>
            <a:r>
              <a:rPr lang="en-US" sz="2400" dirty="0"/>
              <a:t>:</a:t>
            </a:r>
          </a:p>
          <a:p>
            <a:pPr algn="ctr"/>
            <a:r>
              <a:rPr lang="en-US" sz="2400" b="1" dirty="0" err="1">
                <a:solidFill>
                  <a:srgbClr val="92D050"/>
                </a:solidFill>
              </a:rPr>
              <a:t>plotse</a:t>
            </a:r>
            <a:r>
              <a:rPr lang="en-US" sz="2400" b="1" dirty="0">
                <a:solidFill>
                  <a:srgbClr val="92D050"/>
                </a:solidFill>
              </a:rPr>
              <a:t> </a:t>
            </a:r>
            <a:r>
              <a:rPr lang="en-US" sz="2400" b="1" dirty="0" err="1">
                <a:solidFill>
                  <a:srgbClr val="92D050"/>
                </a:solidFill>
              </a:rPr>
              <a:t>beweging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>
            <a:extLst>
              <a:ext uri="{FF2B5EF4-FFF2-40B4-BE49-F238E27FC236}">
                <a16:creationId xmlns:a16="http://schemas.microsoft.com/office/drawing/2014/main" id="{38EEA20C-CD99-46FD-8DE3-3E9DFA204383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29699" name="Rectangle 3">
            <a:extLst>
              <a:ext uri="{FF2B5EF4-FFF2-40B4-BE49-F238E27FC236}">
                <a16:creationId xmlns:a16="http://schemas.microsoft.com/office/drawing/2014/main" id="{D8545384-13C5-4E1B-BA65-FE30021E46C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 My </a:t>
            </a:r>
            <a:r>
              <a:rPr lang="nl-NL" sz="5000" dirty="0" err="1"/>
              <a:t>brother’s</a:t>
            </a:r>
            <a:r>
              <a:rPr lang="nl-NL" sz="5000" dirty="0"/>
              <a:t> taste in </a:t>
            </a:r>
            <a:r>
              <a:rPr lang="nl-NL" sz="5000" dirty="0" err="1"/>
              <a:t>music</a:t>
            </a:r>
            <a:r>
              <a:rPr lang="nl-NL" sz="5000" dirty="0"/>
              <a:t> is </a:t>
            </a:r>
            <a:r>
              <a:rPr lang="nl-NL" sz="5000" dirty="0" err="1"/>
              <a:t>very</a:t>
            </a:r>
            <a:r>
              <a:rPr lang="nl-NL" sz="5000" dirty="0"/>
              <a:t> </a:t>
            </a:r>
            <a:r>
              <a:rPr lang="nl-NL" sz="5000" dirty="0" err="1"/>
              <a:t>extremely</a:t>
            </a:r>
            <a:r>
              <a:rPr lang="nl-NL" sz="5000" dirty="0"/>
              <a:t>/extreme.</a:t>
            </a:r>
            <a:endParaRPr lang="nl-NL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>
            <a:extLst>
              <a:ext uri="{FF2B5EF4-FFF2-40B4-BE49-F238E27FC236}">
                <a16:creationId xmlns:a16="http://schemas.microsoft.com/office/drawing/2014/main" id="{8BB525A1-E4F0-4195-9F7E-4FE0C4A317D8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30723" name="Rectangle 3">
            <a:extLst>
              <a:ext uri="{FF2B5EF4-FFF2-40B4-BE49-F238E27FC236}">
                <a16:creationId xmlns:a16="http://schemas.microsoft.com/office/drawing/2014/main" id="{17D625CD-7088-4D90-B0FA-F4302F28264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612776"/>
          </a:xfrm>
        </p:spPr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My </a:t>
            </a:r>
            <a:r>
              <a:rPr lang="nl-NL" sz="5000" dirty="0" err="1"/>
              <a:t>brother’s</a:t>
            </a:r>
            <a:r>
              <a:rPr lang="nl-NL" sz="5000" dirty="0"/>
              <a:t> taste in </a:t>
            </a:r>
            <a:r>
              <a:rPr lang="nl-NL" sz="5000" dirty="0" err="1"/>
              <a:t>music</a:t>
            </a:r>
            <a:r>
              <a:rPr lang="nl-NL" sz="5000" dirty="0"/>
              <a:t> is </a:t>
            </a:r>
            <a:r>
              <a:rPr lang="nl-NL" sz="5000" dirty="0" err="1"/>
              <a:t>very</a:t>
            </a:r>
            <a:r>
              <a:rPr lang="nl-NL" sz="5000" dirty="0"/>
              <a:t> extreme</a:t>
            </a:r>
            <a:endParaRPr lang="nl-NL" dirty="0"/>
          </a:p>
          <a:p>
            <a:pPr eaLnBrk="1" hangingPunct="1">
              <a:defRPr/>
            </a:pPr>
            <a:endParaRPr lang="nl-NL" dirty="0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4B0EC56C-0E1E-40AC-BC52-811F12332A3F}"/>
              </a:ext>
            </a:extLst>
          </p:cNvPr>
          <p:cNvSpPr txBox="1"/>
          <p:nvPr/>
        </p:nvSpPr>
        <p:spPr>
          <a:xfrm>
            <a:off x="457200" y="3861048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Extreme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muzieksmaak</a:t>
            </a:r>
            <a:r>
              <a:rPr lang="en-US" sz="2400" dirty="0"/>
              <a:t>:</a:t>
            </a:r>
          </a:p>
          <a:p>
            <a:pPr algn="ctr"/>
            <a:r>
              <a:rPr lang="en-US" sz="2400" b="1" dirty="0">
                <a:solidFill>
                  <a:srgbClr val="92D050"/>
                </a:solidFill>
              </a:rPr>
              <a:t>extreme </a:t>
            </a:r>
            <a:r>
              <a:rPr lang="en-US" sz="2400" b="1" dirty="0" err="1">
                <a:solidFill>
                  <a:srgbClr val="92D050"/>
                </a:solidFill>
              </a:rPr>
              <a:t>smaak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>
            <a:extLst>
              <a:ext uri="{FF2B5EF4-FFF2-40B4-BE49-F238E27FC236}">
                <a16:creationId xmlns:a16="http://schemas.microsoft.com/office/drawing/2014/main" id="{0F420433-F098-4BAE-8864-E06A3C5C0F00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31747" name="Rectangle 3">
            <a:extLst>
              <a:ext uri="{FF2B5EF4-FFF2-40B4-BE49-F238E27FC236}">
                <a16:creationId xmlns:a16="http://schemas.microsoft.com/office/drawing/2014/main" id="{66035201-5199-43C7-86D6-5B3BAB3AAEB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The girls </a:t>
            </a:r>
            <a:r>
              <a:rPr lang="nl-NL" sz="5000" dirty="0" err="1"/>
              <a:t>took</a:t>
            </a:r>
            <a:r>
              <a:rPr lang="nl-NL" sz="5000" dirty="0"/>
              <a:t> a </a:t>
            </a:r>
            <a:r>
              <a:rPr lang="nl-NL" sz="5000" dirty="0" err="1"/>
              <a:t>quick</a:t>
            </a:r>
            <a:r>
              <a:rPr lang="nl-NL" sz="5000" dirty="0"/>
              <a:t>/</a:t>
            </a:r>
            <a:r>
              <a:rPr lang="nl-NL" sz="5000" dirty="0" err="1"/>
              <a:t>quickly</a:t>
            </a:r>
            <a:r>
              <a:rPr lang="nl-NL" sz="5000" dirty="0"/>
              <a:t> burger on </a:t>
            </a:r>
            <a:r>
              <a:rPr lang="nl-NL" sz="5000" dirty="0" err="1"/>
              <a:t>the</a:t>
            </a:r>
            <a:r>
              <a:rPr lang="nl-NL" sz="5000" dirty="0"/>
              <a:t> bike.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>
            <a:extLst>
              <a:ext uri="{FF2B5EF4-FFF2-40B4-BE49-F238E27FC236}">
                <a16:creationId xmlns:a16="http://schemas.microsoft.com/office/drawing/2014/main" id="{A480CEEF-6DA3-489F-9486-216FECAEC218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32771" name="Rectangle 3">
            <a:extLst>
              <a:ext uri="{FF2B5EF4-FFF2-40B4-BE49-F238E27FC236}">
                <a16:creationId xmlns:a16="http://schemas.microsoft.com/office/drawing/2014/main" id="{A7D7A037-1C79-48C2-94AE-A79312ECBF7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540768"/>
          </a:xfrm>
        </p:spPr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The girls </a:t>
            </a:r>
            <a:r>
              <a:rPr lang="nl-NL" sz="5000" dirty="0" err="1"/>
              <a:t>took</a:t>
            </a:r>
            <a:r>
              <a:rPr lang="nl-NL" sz="5000" dirty="0"/>
              <a:t> a </a:t>
            </a:r>
            <a:r>
              <a:rPr lang="nl-NL" sz="5000" dirty="0" err="1"/>
              <a:t>quick</a:t>
            </a:r>
            <a:r>
              <a:rPr lang="nl-NL" sz="5000" dirty="0"/>
              <a:t> burger on </a:t>
            </a:r>
            <a:r>
              <a:rPr lang="nl-NL" sz="5000" dirty="0" err="1"/>
              <a:t>the</a:t>
            </a:r>
            <a:r>
              <a:rPr lang="nl-NL" sz="5000" dirty="0"/>
              <a:t> bike.</a:t>
            </a:r>
          </a:p>
          <a:p>
            <a:pPr eaLnBrk="1" hangingPunct="1">
              <a:defRPr/>
            </a:pPr>
            <a:endParaRPr lang="nl-NL" dirty="0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202615D6-752B-4FFA-BDA4-C8AFEA8052E8}"/>
              </a:ext>
            </a:extLst>
          </p:cNvPr>
          <p:cNvSpPr txBox="1"/>
          <p:nvPr/>
        </p:nvSpPr>
        <p:spPr>
          <a:xfrm>
            <a:off x="457200" y="4005064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Quick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(ham)burger:</a:t>
            </a:r>
          </a:p>
          <a:p>
            <a:pPr algn="ctr"/>
            <a:r>
              <a:rPr lang="en-US" sz="2400" b="1" dirty="0" err="1">
                <a:solidFill>
                  <a:srgbClr val="92D050"/>
                </a:solidFill>
              </a:rPr>
              <a:t>snelle</a:t>
            </a:r>
            <a:r>
              <a:rPr lang="en-US" sz="2400" b="1" dirty="0">
                <a:solidFill>
                  <a:srgbClr val="92D050"/>
                </a:solidFill>
              </a:rPr>
              <a:t> burger (hap)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>
            <a:extLst>
              <a:ext uri="{FF2B5EF4-FFF2-40B4-BE49-F238E27FC236}">
                <a16:creationId xmlns:a16="http://schemas.microsoft.com/office/drawing/2014/main" id="{50EAFF5D-B5E1-4B78-BF06-2E5579943994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33795" name="Rectangle 3">
            <a:extLst>
              <a:ext uri="{FF2B5EF4-FFF2-40B4-BE49-F238E27FC236}">
                <a16:creationId xmlns:a16="http://schemas.microsoft.com/office/drawing/2014/main" id="{DAEB600C-F6D7-4D70-8E97-4B4DADF3DC8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sz="5000" dirty="0" err="1"/>
              <a:t>She</a:t>
            </a:r>
            <a:r>
              <a:rPr lang="nl-NL" sz="5000" dirty="0"/>
              <a:t> </a:t>
            </a:r>
            <a:r>
              <a:rPr lang="nl-NL" sz="5000" dirty="0" err="1"/>
              <a:t>thought</a:t>
            </a:r>
            <a:r>
              <a:rPr lang="nl-NL" sz="5000" dirty="0"/>
              <a:t> </a:t>
            </a:r>
            <a:r>
              <a:rPr lang="nl-NL" sz="5000" dirty="0" err="1"/>
              <a:t>the</a:t>
            </a:r>
            <a:r>
              <a:rPr lang="nl-NL" sz="5000" dirty="0"/>
              <a:t> boy was </a:t>
            </a:r>
            <a:r>
              <a:rPr lang="nl-NL" sz="5000" dirty="0" err="1"/>
              <a:t>very</a:t>
            </a:r>
            <a:r>
              <a:rPr lang="nl-NL" sz="5000" dirty="0"/>
              <a:t> </a:t>
            </a:r>
            <a:r>
              <a:rPr lang="nl-NL" sz="5000" dirty="0" err="1"/>
              <a:t>nice</a:t>
            </a:r>
            <a:r>
              <a:rPr lang="nl-NL" sz="5000" dirty="0"/>
              <a:t>/</a:t>
            </a:r>
            <a:r>
              <a:rPr lang="nl-NL" sz="5000" dirty="0" err="1"/>
              <a:t>nicely</a:t>
            </a:r>
            <a:r>
              <a:rPr lang="nl-NL" sz="5000" dirty="0"/>
              <a:t>.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>
            <a:extLst>
              <a:ext uri="{FF2B5EF4-FFF2-40B4-BE49-F238E27FC236}">
                <a16:creationId xmlns:a16="http://schemas.microsoft.com/office/drawing/2014/main" id="{43236295-B1BF-4BBF-966A-1046C8320161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34819" name="Rectangle 3">
            <a:extLst>
              <a:ext uri="{FF2B5EF4-FFF2-40B4-BE49-F238E27FC236}">
                <a16:creationId xmlns:a16="http://schemas.microsoft.com/office/drawing/2014/main" id="{FCDCD301-6BDD-4B3A-B4D0-E51BD0090F4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612776"/>
          </a:xfrm>
        </p:spPr>
        <p:txBody>
          <a:bodyPr/>
          <a:lstStyle/>
          <a:p>
            <a:pPr algn="ctr" eaLnBrk="1" hangingPunct="1">
              <a:defRPr/>
            </a:pPr>
            <a:r>
              <a:rPr lang="nl-NL" sz="5000" dirty="0" err="1"/>
              <a:t>She</a:t>
            </a:r>
            <a:r>
              <a:rPr lang="nl-NL" sz="5000" dirty="0"/>
              <a:t> </a:t>
            </a:r>
            <a:r>
              <a:rPr lang="nl-NL" sz="5000" dirty="0" err="1"/>
              <a:t>thought</a:t>
            </a:r>
            <a:r>
              <a:rPr lang="nl-NL" sz="5000" dirty="0"/>
              <a:t> the boy was </a:t>
            </a:r>
            <a:r>
              <a:rPr lang="nl-NL" sz="5000" dirty="0" err="1"/>
              <a:t>very</a:t>
            </a:r>
            <a:r>
              <a:rPr lang="nl-NL" sz="5000" dirty="0"/>
              <a:t> </a:t>
            </a:r>
            <a:r>
              <a:rPr lang="nl-NL" sz="5000" dirty="0" err="1"/>
              <a:t>nice</a:t>
            </a:r>
            <a:r>
              <a:rPr lang="nl-NL" sz="5000" dirty="0"/>
              <a:t>.</a:t>
            </a:r>
          </a:p>
          <a:p>
            <a:pPr eaLnBrk="1" hangingPunct="1">
              <a:defRPr/>
            </a:pPr>
            <a:endParaRPr lang="nl-NL" dirty="0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D502A7DE-2FE0-46EA-AE4D-7AC98BDFC5B1}"/>
              </a:ext>
            </a:extLst>
          </p:cNvPr>
          <p:cNvSpPr txBox="1"/>
          <p:nvPr/>
        </p:nvSpPr>
        <p:spPr>
          <a:xfrm>
            <a:off x="457200" y="3789040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Nice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jongen</a:t>
            </a:r>
            <a:r>
              <a:rPr lang="en-US" sz="2400" dirty="0"/>
              <a:t>:</a:t>
            </a:r>
          </a:p>
          <a:p>
            <a:pPr algn="ctr"/>
            <a:r>
              <a:rPr lang="en-US" sz="2400" b="1" dirty="0" err="1">
                <a:solidFill>
                  <a:srgbClr val="92D050"/>
                </a:solidFill>
              </a:rPr>
              <a:t>aardige</a:t>
            </a:r>
            <a:r>
              <a:rPr lang="en-US" sz="2400" b="1" dirty="0">
                <a:solidFill>
                  <a:srgbClr val="92D050"/>
                </a:solidFill>
              </a:rPr>
              <a:t> </a:t>
            </a:r>
            <a:r>
              <a:rPr lang="en-US" sz="2400" b="1" dirty="0" err="1">
                <a:solidFill>
                  <a:srgbClr val="92D050"/>
                </a:solidFill>
              </a:rPr>
              <a:t>jongen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>
            <a:extLst>
              <a:ext uri="{FF2B5EF4-FFF2-40B4-BE49-F238E27FC236}">
                <a16:creationId xmlns:a16="http://schemas.microsoft.com/office/drawing/2014/main" id="{62EC4ABF-B002-48F3-BB56-9B7840624A18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4099" name="Rectangle 3">
            <a:extLst>
              <a:ext uri="{FF2B5EF4-FFF2-40B4-BE49-F238E27FC236}">
                <a16:creationId xmlns:a16="http://schemas.microsoft.com/office/drawing/2014/main" id="{F43697FB-F479-4E7D-A117-87402F165F3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396752"/>
          </a:xfrm>
        </p:spPr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I </a:t>
            </a:r>
            <a:r>
              <a:rPr lang="nl-NL" sz="5000" dirty="0" err="1"/>
              <a:t>can</a:t>
            </a:r>
            <a:r>
              <a:rPr lang="nl-NL" sz="5000" dirty="0"/>
              <a:t> </a:t>
            </a:r>
            <a:r>
              <a:rPr lang="nl-NL" sz="5000" dirty="0" err="1"/>
              <a:t>easily</a:t>
            </a:r>
            <a:r>
              <a:rPr lang="nl-NL" sz="5000" dirty="0"/>
              <a:t> </a:t>
            </a:r>
            <a:r>
              <a:rPr lang="nl-NL" sz="5000" dirty="0" err="1"/>
              <a:t>find</a:t>
            </a:r>
            <a:r>
              <a:rPr lang="nl-NL" sz="5000" dirty="0"/>
              <a:t> </a:t>
            </a:r>
            <a:r>
              <a:rPr lang="nl-NL" sz="5000" dirty="0" err="1"/>
              <a:t>an</a:t>
            </a:r>
            <a:r>
              <a:rPr lang="nl-NL" sz="5000" dirty="0"/>
              <a:t> exit.</a:t>
            </a:r>
          </a:p>
          <a:p>
            <a:pPr marL="0" indent="0" eaLnBrk="1" hangingPunct="1">
              <a:buNone/>
              <a:defRPr/>
            </a:pPr>
            <a:endParaRPr lang="nl-NL" sz="5000" dirty="0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8939A741-2A0B-43E7-829D-2D7062165EB3}"/>
              </a:ext>
            </a:extLst>
          </p:cNvPr>
          <p:cNvSpPr txBox="1"/>
          <p:nvPr/>
        </p:nvSpPr>
        <p:spPr>
          <a:xfrm>
            <a:off x="457200" y="3284984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Easily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manier</a:t>
            </a:r>
            <a:r>
              <a:rPr lang="en-US" sz="2400" dirty="0"/>
              <a:t> </a:t>
            </a:r>
            <a:r>
              <a:rPr lang="en-US" sz="2400" dirty="0" err="1"/>
              <a:t>waarop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</a:t>
            </a:r>
            <a:r>
              <a:rPr lang="en-US" sz="2400" dirty="0" err="1"/>
              <a:t>gevonden</a:t>
            </a:r>
            <a:r>
              <a:rPr lang="en-US" sz="2400" dirty="0"/>
              <a:t> word: </a:t>
            </a:r>
            <a:r>
              <a:rPr lang="en-US" sz="2400" b="1" dirty="0" err="1">
                <a:solidFill>
                  <a:srgbClr val="33CCCC"/>
                </a:solidFill>
              </a:rPr>
              <a:t>makkelijk</a:t>
            </a:r>
            <a:r>
              <a:rPr lang="en-US" sz="2400" b="1" dirty="0">
                <a:solidFill>
                  <a:srgbClr val="33CCCC"/>
                </a:solidFill>
              </a:rPr>
              <a:t> </a:t>
            </a:r>
            <a:r>
              <a:rPr lang="en-US" sz="2400" b="1" dirty="0" err="1">
                <a:solidFill>
                  <a:srgbClr val="33CCCC"/>
                </a:solidFill>
              </a:rPr>
              <a:t>vinden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>
            <a:extLst>
              <a:ext uri="{FF2B5EF4-FFF2-40B4-BE49-F238E27FC236}">
                <a16:creationId xmlns:a16="http://schemas.microsoft.com/office/drawing/2014/main" id="{E01CF3DF-EF8F-4139-ABF8-B6DAC2193C4E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35843" name="Rectangle 3">
            <a:extLst>
              <a:ext uri="{FF2B5EF4-FFF2-40B4-BE49-F238E27FC236}">
                <a16:creationId xmlns:a16="http://schemas.microsoft.com/office/drawing/2014/main" id="{142482A6-213F-4A1C-AD1C-BACE3E305AD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 I hope </a:t>
            </a:r>
            <a:r>
              <a:rPr lang="nl-NL" sz="5000" dirty="0" err="1"/>
              <a:t>you</a:t>
            </a:r>
            <a:r>
              <a:rPr lang="nl-NL" sz="5000" dirty="0"/>
              <a:t> </a:t>
            </a:r>
            <a:r>
              <a:rPr lang="nl-NL" sz="5000" dirty="0" err="1"/>
              <a:t>all</a:t>
            </a:r>
            <a:r>
              <a:rPr lang="nl-NL" sz="5000" dirty="0"/>
              <a:t> made </a:t>
            </a:r>
            <a:r>
              <a:rPr lang="nl-NL" sz="5000" dirty="0" err="1"/>
              <a:t>the</a:t>
            </a:r>
            <a:r>
              <a:rPr lang="nl-NL" sz="5000" dirty="0"/>
              <a:t> </a:t>
            </a:r>
            <a:r>
              <a:rPr lang="nl-NL" sz="5000" dirty="0" err="1"/>
              <a:t>excersise</a:t>
            </a:r>
            <a:r>
              <a:rPr lang="nl-NL" sz="5000" dirty="0"/>
              <a:t> </a:t>
            </a:r>
            <a:r>
              <a:rPr lang="nl-NL" sz="5000" dirty="0" err="1"/>
              <a:t>very</a:t>
            </a:r>
            <a:r>
              <a:rPr lang="nl-NL" sz="5000" dirty="0"/>
              <a:t> </a:t>
            </a:r>
            <a:r>
              <a:rPr lang="nl-NL" sz="5000" dirty="0" err="1"/>
              <a:t>good</a:t>
            </a:r>
            <a:r>
              <a:rPr lang="nl-NL" sz="5000" dirty="0"/>
              <a:t>/well.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>
            <a:extLst>
              <a:ext uri="{FF2B5EF4-FFF2-40B4-BE49-F238E27FC236}">
                <a16:creationId xmlns:a16="http://schemas.microsoft.com/office/drawing/2014/main" id="{CE5DC9B6-C717-4B58-981F-BFA65F659C3C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36867" name="Rectangle 3">
            <a:extLst>
              <a:ext uri="{FF2B5EF4-FFF2-40B4-BE49-F238E27FC236}">
                <a16:creationId xmlns:a16="http://schemas.microsoft.com/office/drawing/2014/main" id="{E6D6970E-AEDA-4342-99AD-922C4C797AF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756792"/>
          </a:xfrm>
        </p:spPr>
        <p:txBody>
          <a:bodyPr/>
          <a:lstStyle/>
          <a:p>
            <a:pPr algn="ctr" eaLnBrk="1" hangingPunct="1">
              <a:spcBef>
                <a:spcPct val="0"/>
              </a:spcBef>
              <a:buClrTx/>
              <a:buSzTx/>
              <a:buFontTx/>
              <a:buNone/>
              <a:defRPr/>
            </a:pPr>
            <a:r>
              <a:rPr lang="nl-NL" sz="5000" dirty="0"/>
              <a:t>I hope </a:t>
            </a:r>
            <a:r>
              <a:rPr lang="nl-NL" sz="5000" dirty="0" err="1"/>
              <a:t>you</a:t>
            </a:r>
            <a:r>
              <a:rPr lang="nl-NL" sz="5000" dirty="0"/>
              <a:t> </a:t>
            </a:r>
            <a:r>
              <a:rPr lang="nl-NL" sz="5000" dirty="0" err="1"/>
              <a:t>all</a:t>
            </a:r>
            <a:r>
              <a:rPr lang="nl-NL" sz="5000" dirty="0"/>
              <a:t> made </a:t>
            </a:r>
            <a:r>
              <a:rPr lang="nl-NL" sz="5000" dirty="0" err="1"/>
              <a:t>the</a:t>
            </a:r>
            <a:r>
              <a:rPr lang="nl-NL" sz="5000" dirty="0"/>
              <a:t> </a:t>
            </a:r>
            <a:r>
              <a:rPr lang="nl-NL" sz="5000" dirty="0" err="1"/>
              <a:t>excersise</a:t>
            </a:r>
            <a:r>
              <a:rPr lang="nl-NL" sz="5000" dirty="0"/>
              <a:t> </a:t>
            </a:r>
            <a:r>
              <a:rPr lang="nl-NL" sz="5000" dirty="0" err="1"/>
              <a:t>very</a:t>
            </a:r>
            <a:r>
              <a:rPr lang="nl-NL" sz="5000" dirty="0"/>
              <a:t> well.</a:t>
            </a:r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E98B11C8-59B1-4F1B-A831-8CF00D840910}"/>
              </a:ext>
            </a:extLst>
          </p:cNvPr>
          <p:cNvSpPr txBox="1"/>
          <p:nvPr/>
        </p:nvSpPr>
        <p:spPr>
          <a:xfrm>
            <a:off x="457200" y="4149080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Well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manier</a:t>
            </a:r>
            <a:r>
              <a:rPr lang="en-US" sz="2400" dirty="0"/>
              <a:t> </a:t>
            </a:r>
            <a:r>
              <a:rPr lang="en-US" sz="2400" dirty="0" err="1"/>
              <a:t>waarop</a:t>
            </a:r>
            <a:r>
              <a:rPr lang="en-US" sz="2400" dirty="0"/>
              <a:t> je </a:t>
            </a:r>
            <a:r>
              <a:rPr lang="en-US" sz="2400" dirty="0" err="1"/>
              <a:t>iets</a:t>
            </a:r>
            <a:r>
              <a:rPr lang="en-US" sz="2400" dirty="0"/>
              <a:t> </a:t>
            </a:r>
            <a:r>
              <a:rPr lang="en-US" sz="2400" dirty="0" err="1"/>
              <a:t>gedaan</a:t>
            </a:r>
            <a:r>
              <a:rPr lang="en-US" sz="2400" dirty="0"/>
              <a:t> </a:t>
            </a:r>
            <a:r>
              <a:rPr lang="en-US" sz="2400" dirty="0" err="1"/>
              <a:t>hebt</a:t>
            </a:r>
            <a:r>
              <a:rPr lang="en-US" sz="2400" dirty="0"/>
              <a:t>:</a:t>
            </a:r>
          </a:p>
          <a:p>
            <a:pPr algn="ctr"/>
            <a:r>
              <a:rPr lang="en-US" sz="2400" b="1" dirty="0" err="1">
                <a:solidFill>
                  <a:srgbClr val="33CCCC"/>
                </a:solidFill>
              </a:rPr>
              <a:t>goed</a:t>
            </a:r>
            <a:r>
              <a:rPr lang="en-US" sz="2400" b="1" dirty="0">
                <a:solidFill>
                  <a:srgbClr val="33CCCC"/>
                </a:solidFill>
              </a:rPr>
              <a:t> </a:t>
            </a:r>
            <a:r>
              <a:rPr lang="en-US" sz="2400" b="1" dirty="0" err="1">
                <a:solidFill>
                  <a:srgbClr val="33CCCC"/>
                </a:solidFill>
              </a:rPr>
              <a:t>gedaan</a:t>
            </a:r>
            <a:r>
              <a:rPr lang="en-US" sz="2400" b="1" dirty="0">
                <a:solidFill>
                  <a:srgbClr val="FFFF00"/>
                </a:solidFill>
              </a:rPr>
              <a:t>.</a:t>
            </a:r>
            <a:endParaRPr lang="nl-NL" sz="2400" b="1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>
            <a:extLst>
              <a:ext uri="{FF2B5EF4-FFF2-40B4-BE49-F238E27FC236}">
                <a16:creationId xmlns:a16="http://schemas.microsoft.com/office/drawing/2014/main" id="{9B764FDB-6327-4A3F-A0B7-2AB5886DA04D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5123" name="Rectangle 3">
            <a:extLst>
              <a:ext uri="{FF2B5EF4-FFF2-40B4-BE49-F238E27FC236}">
                <a16:creationId xmlns:a16="http://schemas.microsoft.com/office/drawing/2014/main" id="{CE36709B-BB4B-41A7-8238-14B14C3BEE5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sz="5000" dirty="0" err="1"/>
              <a:t>Some</a:t>
            </a:r>
            <a:r>
              <a:rPr lang="nl-NL" sz="5000" dirty="0"/>
              <a:t> </a:t>
            </a:r>
            <a:r>
              <a:rPr lang="nl-NL" sz="5000" dirty="0" err="1"/>
              <a:t>people</a:t>
            </a:r>
            <a:r>
              <a:rPr lang="nl-NL" sz="5000" dirty="0"/>
              <a:t> like </a:t>
            </a:r>
            <a:r>
              <a:rPr lang="nl-NL" sz="5000" dirty="0" err="1"/>
              <a:t>to</a:t>
            </a:r>
            <a:r>
              <a:rPr lang="nl-NL" sz="5000" dirty="0"/>
              <a:t> </a:t>
            </a:r>
            <a:r>
              <a:rPr lang="nl-NL" sz="5000" dirty="0" err="1"/>
              <a:t>eat</a:t>
            </a:r>
            <a:r>
              <a:rPr lang="nl-NL" sz="5000" dirty="0"/>
              <a:t> </a:t>
            </a:r>
            <a:r>
              <a:rPr lang="nl-NL" sz="5000" dirty="0" err="1"/>
              <a:t>very</a:t>
            </a:r>
            <a:r>
              <a:rPr lang="nl-NL" sz="5000" dirty="0"/>
              <a:t> </a:t>
            </a:r>
            <a:r>
              <a:rPr lang="nl-NL" sz="5000" dirty="0" err="1"/>
              <a:t>quick</a:t>
            </a:r>
            <a:r>
              <a:rPr lang="nl-NL" sz="5000" dirty="0"/>
              <a:t>/</a:t>
            </a:r>
            <a:r>
              <a:rPr lang="nl-NL" sz="5000" dirty="0" err="1"/>
              <a:t>quickly</a:t>
            </a:r>
            <a:r>
              <a:rPr lang="nl-NL" sz="5000" dirty="0"/>
              <a:t>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>
            <a:extLst>
              <a:ext uri="{FF2B5EF4-FFF2-40B4-BE49-F238E27FC236}">
                <a16:creationId xmlns:a16="http://schemas.microsoft.com/office/drawing/2014/main" id="{04D1FA1F-DEAE-4ED3-88F5-8EAAEDC43E0C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10243" name="Rectangle 3">
            <a:extLst>
              <a:ext uri="{FF2B5EF4-FFF2-40B4-BE49-F238E27FC236}">
                <a16:creationId xmlns:a16="http://schemas.microsoft.com/office/drawing/2014/main" id="{910D7229-85E4-4708-A01A-123B7CE19BD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756792"/>
          </a:xfrm>
        </p:spPr>
        <p:txBody>
          <a:bodyPr/>
          <a:lstStyle/>
          <a:p>
            <a:pPr algn="ctr" eaLnBrk="1" hangingPunct="1">
              <a:defRPr/>
            </a:pPr>
            <a:r>
              <a:rPr lang="nl-NL" sz="5000" dirty="0" err="1"/>
              <a:t>Some</a:t>
            </a:r>
            <a:r>
              <a:rPr lang="nl-NL" sz="5000" dirty="0"/>
              <a:t> </a:t>
            </a:r>
            <a:r>
              <a:rPr lang="nl-NL" sz="5000" dirty="0" err="1"/>
              <a:t>people</a:t>
            </a:r>
            <a:r>
              <a:rPr lang="nl-NL" sz="5000" dirty="0"/>
              <a:t> like </a:t>
            </a:r>
            <a:r>
              <a:rPr lang="nl-NL" sz="5000" dirty="0" err="1"/>
              <a:t>to</a:t>
            </a:r>
            <a:r>
              <a:rPr lang="nl-NL" sz="5000" dirty="0"/>
              <a:t> </a:t>
            </a:r>
            <a:r>
              <a:rPr lang="nl-NL" sz="5000" dirty="0" err="1"/>
              <a:t>eat</a:t>
            </a:r>
            <a:r>
              <a:rPr lang="nl-NL" sz="5000" dirty="0"/>
              <a:t> </a:t>
            </a:r>
            <a:r>
              <a:rPr lang="nl-NL" sz="5000" dirty="0" err="1"/>
              <a:t>very</a:t>
            </a:r>
            <a:r>
              <a:rPr lang="nl-NL" sz="5000" dirty="0"/>
              <a:t> </a:t>
            </a:r>
            <a:r>
              <a:rPr lang="nl-NL" sz="5000" dirty="0" err="1"/>
              <a:t>quickly</a:t>
            </a:r>
            <a:r>
              <a:rPr lang="nl-NL" sz="5000" dirty="0"/>
              <a:t>.</a:t>
            </a:r>
          </a:p>
          <a:p>
            <a:pPr eaLnBrk="1" hangingPunct="1">
              <a:buFont typeface="Wingdings" panose="05000000000000000000" pitchFamily="2" charset="2"/>
              <a:buNone/>
              <a:defRPr/>
            </a:pPr>
            <a:endParaRPr lang="nl-NL" dirty="0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4135D1FF-B390-4275-9255-929F36D6672F}"/>
              </a:ext>
            </a:extLst>
          </p:cNvPr>
          <p:cNvSpPr txBox="1"/>
          <p:nvPr/>
        </p:nvSpPr>
        <p:spPr>
          <a:xfrm>
            <a:off x="457200" y="3933056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Quickly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manier</a:t>
            </a:r>
            <a:r>
              <a:rPr lang="en-US" sz="2400" dirty="0"/>
              <a:t> </a:t>
            </a:r>
            <a:r>
              <a:rPr lang="en-US" sz="2400" dirty="0" err="1"/>
              <a:t>waarop</a:t>
            </a:r>
            <a:r>
              <a:rPr lang="en-US" sz="2400" dirty="0"/>
              <a:t> </a:t>
            </a:r>
            <a:r>
              <a:rPr lang="en-US" sz="2400" dirty="0" err="1"/>
              <a:t>gegeten</a:t>
            </a:r>
            <a:r>
              <a:rPr lang="en-US" sz="2400" dirty="0"/>
              <a:t> word:</a:t>
            </a:r>
          </a:p>
          <a:p>
            <a:pPr algn="ctr"/>
            <a:r>
              <a:rPr lang="en-US" sz="2400" b="1" dirty="0" err="1">
                <a:solidFill>
                  <a:srgbClr val="33CCCC"/>
                </a:solidFill>
              </a:rPr>
              <a:t>snel</a:t>
            </a:r>
            <a:r>
              <a:rPr lang="en-US" sz="2400" b="1" dirty="0">
                <a:solidFill>
                  <a:srgbClr val="33CCCC"/>
                </a:solidFill>
              </a:rPr>
              <a:t> </a:t>
            </a:r>
            <a:r>
              <a:rPr lang="en-US" sz="2400" b="1" dirty="0" err="1">
                <a:solidFill>
                  <a:srgbClr val="33CCCC"/>
                </a:solidFill>
              </a:rPr>
              <a:t>eten</a:t>
            </a:r>
            <a:r>
              <a:rPr lang="en-US" sz="2400" b="1" dirty="0"/>
              <a:t>.</a:t>
            </a:r>
            <a:endParaRPr lang="nl-NL" sz="2400" b="1" dirty="0">
              <a:solidFill>
                <a:srgbClr val="33CCCC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>
            <a:extLst>
              <a:ext uri="{FF2B5EF4-FFF2-40B4-BE49-F238E27FC236}">
                <a16:creationId xmlns:a16="http://schemas.microsoft.com/office/drawing/2014/main" id="{27A841F5-362D-43DB-B477-A9B58E132FE5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FF01F6A4-48CF-4832-BD7A-09466397B3C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I never </a:t>
            </a:r>
            <a:r>
              <a:rPr lang="nl-NL" sz="5000" dirty="0" err="1"/>
              <a:t>saw</a:t>
            </a:r>
            <a:r>
              <a:rPr lang="nl-NL" sz="5000" dirty="0"/>
              <a:t> a girl </a:t>
            </a:r>
            <a:r>
              <a:rPr lang="nl-NL" sz="5000" dirty="0" err="1"/>
              <a:t>so</a:t>
            </a:r>
            <a:r>
              <a:rPr lang="nl-NL" sz="5000" dirty="0"/>
              <a:t> </a:t>
            </a:r>
            <a:r>
              <a:rPr lang="nl-NL" sz="5000" dirty="0" err="1"/>
              <a:t>beautiful</a:t>
            </a:r>
            <a:r>
              <a:rPr lang="nl-NL" sz="5000" dirty="0"/>
              <a:t>/</a:t>
            </a:r>
            <a:r>
              <a:rPr lang="nl-NL" sz="5000" dirty="0" err="1"/>
              <a:t>beautifully</a:t>
            </a:r>
            <a:r>
              <a:rPr lang="nl-NL" sz="5000" dirty="0"/>
              <a:t>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>
            <a:extLst>
              <a:ext uri="{FF2B5EF4-FFF2-40B4-BE49-F238E27FC236}">
                <a16:creationId xmlns:a16="http://schemas.microsoft.com/office/drawing/2014/main" id="{E1C3830B-1F63-4716-9165-2FD653A9E3D2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12291" name="Rectangle 3">
            <a:extLst>
              <a:ext uri="{FF2B5EF4-FFF2-40B4-BE49-F238E27FC236}">
                <a16:creationId xmlns:a16="http://schemas.microsoft.com/office/drawing/2014/main" id="{91F7C224-3D13-4981-9F17-F9A9F7E8330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468760"/>
          </a:xfrm>
        </p:spPr>
        <p:txBody>
          <a:bodyPr/>
          <a:lstStyle/>
          <a:p>
            <a:pPr eaLnBrk="1" hangingPunct="1">
              <a:defRPr/>
            </a:pPr>
            <a:r>
              <a:rPr lang="nl-NL" sz="5000" dirty="0"/>
              <a:t>I never </a:t>
            </a:r>
            <a:r>
              <a:rPr lang="nl-NL" sz="5000" dirty="0" err="1"/>
              <a:t>saw</a:t>
            </a:r>
            <a:r>
              <a:rPr lang="nl-NL" sz="5000" dirty="0"/>
              <a:t> a girl </a:t>
            </a:r>
            <a:r>
              <a:rPr lang="nl-NL" sz="5000" dirty="0" err="1"/>
              <a:t>so</a:t>
            </a:r>
            <a:r>
              <a:rPr lang="nl-NL" sz="5000" dirty="0"/>
              <a:t> </a:t>
            </a:r>
            <a:r>
              <a:rPr lang="nl-NL" sz="5000" dirty="0" err="1"/>
              <a:t>beautiful</a:t>
            </a:r>
            <a:r>
              <a:rPr lang="nl-NL" sz="5000" dirty="0"/>
              <a:t>.</a:t>
            </a:r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C9C2A803-2EC6-437E-867A-FCE33DDB71FA}"/>
              </a:ext>
            </a:extLst>
          </p:cNvPr>
          <p:cNvSpPr txBox="1"/>
          <p:nvPr/>
        </p:nvSpPr>
        <p:spPr>
          <a:xfrm>
            <a:off x="457200" y="3861048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Beautiful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het </a:t>
            </a:r>
            <a:r>
              <a:rPr lang="en-US" sz="2400" dirty="0" err="1"/>
              <a:t>meisje</a:t>
            </a:r>
            <a:r>
              <a:rPr lang="en-US" sz="2400" dirty="0"/>
              <a:t>:</a:t>
            </a:r>
          </a:p>
          <a:p>
            <a:pPr algn="ctr"/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b="1" dirty="0" err="1">
                <a:solidFill>
                  <a:srgbClr val="92D050"/>
                </a:solidFill>
              </a:rPr>
              <a:t>mooi</a:t>
            </a:r>
            <a:r>
              <a:rPr lang="en-US" sz="2400" b="1" dirty="0">
                <a:solidFill>
                  <a:srgbClr val="92D050"/>
                </a:solidFill>
              </a:rPr>
              <a:t> </a:t>
            </a:r>
            <a:r>
              <a:rPr lang="en-US" sz="2400" b="1" dirty="0" err="1">
                <a:solidFill>
                  <a:srgbClr val="92D050"/>
                </a:solidFill>
              </a:rPr>
              <a:t>meisje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>
            <a:extLst>
              <a:ext uri="{FF2B5EF4-FFF2-40B4-BE49-F238E27FC236}">
                <a16:creationId xmlns:a16="http://schemas.microsoft.com/office/drawing/2014/main" id="{9F25A764-4122-4084-9F08-584340981DCE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13315" name="Rectangle 3">
            <a:extLst>
              <a:ext uri="{FF2B5EF4-FFF2-40B4-BE49-F238E27FC236}">
                <a16:creationId xmlns:a16="http://schemas.microsoft.com/office/drawing/2014/main" id="{F28A82A9-4759-4C2C-A591-EF6015FF83B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1828800"/>
          </a:xfrm>
        </p:spPr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The rockband </a:t>
            </a:r>
            <a:r>
              <a:rPr lang="nl-NL" sz="5000" dirty="0" err="1"/>
              <a:t>played</a:t>
            </a:r>
            <a:r>
              <a:rPr lang="nl-NL" sz="5000" dirty="0"/>
              <a:t> </a:t>
            </a:r>
            <a:r>
              <a:rPr lang="nl-NL" sz="5000" dirty="0" err="1"/>
              <a:t>the</a:t>
            </a:r>
            <a:r>
              <a:rPr lang="nl-NL" sz="5000" dirty="0"/>
              <a:t> song slow/</a:t>
            </a:r>
            <a:r>
              <a:rPr lang="nl-NL" sz="5000" dirty="0" err="1"/>
              <a:t>slowy</a:t>
            </a:r>
            <a:r>
              <a:rPr lang="nl-NL" sz="5000" dirty="0"/>
              <a:t>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>
            <a:extLst>
              <a:ext uri="{FF2B5EF4-FFF2-40B4-BE49-F238E27FC236}">
                <a16:creationId xmlns:a16="http://schemas.microsoft.com/office/drawing/2014/main" id="{8E9E9721-AF2B-4B9E-98CC-13717C72B3A7}"/>
              </a:ext>
            </a:extLst>
          </p:cNvPr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endParaRPr lang="nl-NL"/>
          </a:p>
        </p:txBody>
      </p:sp>
      <p:sp>
        <p:nvSpPr>
          <p:cNvPr id="14339" name="Rectangle 3">
            <a:extLst>
              <a:ext uri="{FF2B5EF4-FFF2-40B4-BE49-F238E27FC236}">
                <a16:creationId xmlns:a16="http://schemas.microsoft.com/office/drawing/2014/main" id="{E2526102-02BF-437A-96F7-25CBFA67D142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nl-NL" sz="5000" dirty="0"/>
              <a:t>The rockband </a:t>
            </a:r>
            <a:r>
              <a:rPr lang="nl-NL" sz="5000" dirty="0" err="1"/>
              <a:t>played</a:t>
            </a:r>
            <a:r>
              <a:rPr lang="nl-NL" sz="5000" dirty="0"/>
              <a:t> </a:t>
            </a:r>
            <a:r>
              <a:rPr lang="nl-NL" sz="5000" dirty="0" err="1"/>
              <a:t>the</a:t>
            </a:r>
            <a:r>
              <a:rPr lang="nl-NL" sz="5000" dirty="0"/>
              <a:t> song </a:t>
            </a:r>
            <a:r>
              <a:rPr lang="nl-NL" sz="5000" dirty="0" err="1"/>
              <a:t>slowy</a:t>
            </a:r>
            <a:r>
              <a:rPr lang="nl-NL" sz="5000" dirty="0"/>
              <a:t>.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C8ECFE95-25F5-47A2-B69B-DE3564D4A329}"/>
              </a:ext>
            </a:extLst>
          </p:cNvPr>
          <p:cNvSpPr txBox="1"/>
          <p:nvPr/>
        </p:nvSpPr>
        <p:spPr>
          <a:xfrm>
            <a:off x="480986" y="4077072"/>
            <a:ext cx="8229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/>
              <a:t>Slowly </a:t>
            </a:r>
            <a:r>
              <a:rPr lang="en-US" sz="2400" dirty="0" err="1"/>
              <a:t>zegt</a:t>
            </a:r>
            <a:r>
              <a:rPr lang="en-US" sz="2400" dirty="0"/>
              <a:t> </a:t>
            </a:r>
            <a:r>
              <a:rPr lang="en-US" sz="2400" dirty="0" err="1"/>
              <a:t>iets</a:t>
            </a:r>
            <a:r>
              <a:rPr lang="en-US" sz="2400" dirty="0"/>
              <a:t> over de </a:t>
            </a:r>
            <a:r>
              <a:rPr lang="en-US" sz="2400" dirty="0" err="1"/>
              <a:t>manier</a:t>
            </a:r>
            <a:r>
              <a:rPr lang="en-US" sz="2400" dirty="0"/>
              <a:t> </a:t>
            </a:r>
            <a:r>
              <a:rPr lang="en-US" sz="2400" dirty="0" err="1"/>
              <a:t>waarop</a:t>
            </a:r>
            <a:r>
              <a:rPr lang="en-US" sz="2400" dirty="0"/>
              <a:t> </a:t>
            </a:r>
            <a:r>
              <a:rPr lang="en-US" sz="2400" dirty="0" err="1"/>
              <a:t>er</a:t>
            </a:r>
            <a:r>
              <a:rPr lang="en-US" sz="2400" dirty="0"/>
              <a:t> </a:t>
            </a:r>
            <a:r>
              <a:rPr lang="en-US" sz="2400" dirty="0" err="1"/>
              <a:t>gespeeld</a:t>
            </a:r>
            <a:r>
              <a:rPr lang="en-US" sz="2400" dirty="0"/>
              <a:t> word:</a:t>
            </a:r>
          </a:p>
          <a:p>
            <a:pPr algn="ctr"/>
            <a:r>
              <a:rPr lang="en-US" sz="2400" b="1" dirty="0" err="1">
                <a:solidFill>
                  <a:srgbClr val="33CCCC"/>
                </a:solidFill>
              </a:rPr>
              <a:t>langzaam</a:t>
            </a:r>
            <a:r>
              <a:rPr lang="en-US" sz="2400" b="1" dirty="0">
                <a:solidFill>
                  <a:srgbClr val="33CCCC"/>
                </a:solidFill>
              </a:rPr>
              <a:t> </a:t>
            </a:r>
            <a:r>
              <a:rPr lang="en-US" sz="2400" b="1" dirty="0" err="1">
                <a:solidFill>
                  <a:srgbClr val="33CCCC"/>
                </a:solidFill>
              </a:rPr>
              <a:t>spelen</a:t>
            </a:r>
            <a:r>
              <a:rPr lang="en-US" sz="2400" dirty="0"/>
              <a:t>.</a:t>
            </a:r>
            <a:endParaRPr lang="nl-NL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theme/theme1.xml><?xml version="1.0" encoding="utf-8"?>
<a:theme xmlns:a="http://schemas.openxmlformats.org/drawingml/2006/main" name="Stroom">
  <a:themeElements>
    <a:clrScheme name="Stroo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oom">
      <a:majorFont>
        <a:latin typeface="Garamond"/>
        <a:ea typeface=""/>
        <a:cs typeface=""/>
      </a:majorFont>
      <a:minorFont>
        <a:latin typeface="Garamond"/>
        <a:ea typeface=""/>
        <a:cs typeface="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roo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oo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oo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oo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oo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oo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oo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oo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oo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167</TotalTime>
  <Words>415</Words>
  <Application>Microsoft Office PowerPoint</Application>
  <PresentationFormat>Diavoorstelling (4:3)</PresentationFormat>
  <Paragraphs>62</Paragraphs>
  <Slides>31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31</vt:i4>
      </vt:variant>
    </vt:vector>
  </HeadingPairs>
  <TitlesOfParts>
    <vt:vector size="36" baseType="lpstr">
      <vt:lpstr>Garamond</vt:lpstr>
      <vt:lpstr>Arial</vt:lpstr>
      <vt:lpstr>Wingdings</vt:lpstr>
      <vt:lpstr>Calibri</vt:lpstr>
      <vt:lpstr>Stroom</vt:lpstr>
      <vt:lpstr>WEL OF GEEN ‘-ly’ That’s the question...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Company>Varendonck-College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Kies en verlies (of win)</dc:title>
  <dc:creator>Sjoerd van der Heij</dc:creator>
  <cp:lastModifiedBy>Enterprise</cp:lastModifiedBy>
  <cp:revision>25</cp:revision>
  <dcterms:created xsi:type="dcterms:W3CDTF">2009-06-24T10:24:16Z</dcterms:created>
  <dcterms:modified xsi:type="dcterms:W3CDTF">2018-10-15T13:06:12Z</dcterms:modified>
</cp:coreProperties>
</file>

<file path=docProps/thumbnail.jpeg>
</file>