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1" r:id="rId4"/>
    <p:sldId id="292" r:id="rId5"/>
    <p:sldId id="293" r:id="rId6"/>
    <p:sldId id="294" r:id="rId7"/>
    <p:sldId id="295" r:id="rId8"/>
    <p:sldId id="297" r:id="rId9"/>
    <p:sldId id="298" r:id="rId10"/>
    <p:sldId id="299" r:id="rId11"/>
    <p:sldId id="300" r:id="rId12"/>
    <p:sldId id="29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388165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/>
              <a:t>3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desinfecteren?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Desinfecteren is het ontsmetten ofwel het doden van micro-organismen en parasieten op een oppervlak of materiaal.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Met desinfectiemiddelen kunnen de meeste ziekteverwekkers gedood worden, maar er zijn ziekteverwekker die daar minder gevoelig voor zijn en dus een nog betere schoonmaak nodig hebben!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8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Vaste volgorde bij het schoonmaken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Bedenk voor jezelf eens wat je allemaal zou doen bij het schoonmaken van een dierverblijf.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611" y="609600"/>
            <a:ext cx="9197648" cy="560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8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Waar hebben we het vandaag over gehad?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Wat hygiëne ook alweer is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Welke ziekteverwekkers ook wel micro-organismen er ook alweer zijn.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Waarom persoonlijke hygiëne belangrijk is.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Hoe jij je handen op de juiste manier wast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zoönosen zijn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reinigen en desinfecteren is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Welke volgorde je aanhoud bij het schoonmaken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44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Waar hebben we het gisteren over gehad?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Drie aspecten zijn met elkaar verbonden als het om dierenwelzijn gaat: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Gezondheid (lichamelijke en fysieke gesteldheid)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Gevoel en emotie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Natuurlijk </a:t>
            </a:r>
            <a:r>
              <a:rPr lang="nl-NL" dirty="0" smtClean="0">
                <a:solidFill>
                  <a:schemeClr val="tx1"/>
                </a:solidFill>
              </a:rPr>
              <a:t>gedrag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vijf vrijheden van </a:t>
            </a:r>
            <a:r>
              <a:rPr lang="nl-NL" dirty="0" err="1" smtClean="0">
                <a:solidFill>
                  <a:schemeClr val="tx1"/>
                </a:solidFill>
              </a:rPr>
              <a:t>Brambell</a:t>
            </a:r>
            <a:endParaRPr lang="nl-NL" dirty="0">
              <a:solidFill>
                <a:schemeClr val="tx1"/>
              </a:solidFill>
            </a:endParaRPr>
          </a:p>
          <a:p>
            <a:pPr lvl="1" fontAlgn="base"/>
            <a:r>
              <a:rPr lang="nl-NL" dirty="0">
                <a:solidFill>
                  <a:schemeClr val="tx1"/>
                </a:solidFill>
              </a:rPr>
              <a:t>Dieren zijn vrij van honger, dorst of onjuiste voeding.</a:t>
            </a:r>
          </a:p>
          <a:p>
            <a:pPr lvl="1"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 thermaal en fysiek ongerief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1" fontAlgn="base"/>
            <a:r>
              <a:rPr lang="nl-NL" dirty="0">
                <a:solidFill>
                  <a:schemeClr val="tx1"/>
                </a:solidFill>
              </a:rPr>
              <a:t>Dieren zijn vrij van pijn, verwonding en ziekte. </a:t>
            </a:r>
          </a:p>
          <a:p>
            <a:pPr lvl="1"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angst en chronische stress. </a:t>
            </a:r>
          </a:p>
          <a:p>
            <a:pPr lvl="1"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om normaal, soorteigen gedrag te vertonen.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3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hygiëne ook alweer?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Hygiëne is alles wat je doet om ervoor te zorgen dieren, planten en mensen gezond blijven door ziekteverwekkers uit de buurt te houden of uit te schakelen.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Een goede hygiëne is belangrijk om te voorkomen dat ziekteverwekkers zich kunnen vermenigvuldigen en verspreiden en hierdoor de dieren ziek worden.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684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Ziekteverwekkers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Ziekteverwekkers worden ook wel micro-organismen genoemd.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Micro-organismen wil eigenlijk zeggen; microscopisch kleine diertjes.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Welke soorten ziekteverwekkers zijn er ook alweer?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Bacteriën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Virussen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Schimmels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Parasieten</a:t>
            </a:r>
          </a:p>
        </p:txBody>
      </p:sp>
    </p:spTree>
    <p:extLst>
      <p:ext uri="{BB962C8B-B14F-4D97-AF65-F5344CB8AC3E}">
        <p14:creationId xmlns:p14="http://schemas.microsoft.com/office/powerpoint/2010/main" val="223953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Persoonlijke hygiëne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Persoonlijke hygiëne is erg belangrijk bij het werken met dieren.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Bijvoorbeeld je handen zullen vies worden of aanvoelen nadat je gewerkt hebt, maar niet al het vuil is zichtbaar.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Daarom een paar regels wanneer je met dieren werkt: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zorgt altijd dat je nagels kort geknipt zijn en geen nagellak op hebt.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Wanneer je moet hoesten of niezen doe je dit aan de binnenkant van je </a:t>
            </a:r>
            <a:r>
              <a:rPr lang="nl-NL" dirty="0" err="1">
                <a:solidFill>
                  <a:schemeClr val="tx1"/>
                </a:solidFill>
              </a:rPr>
              <a:t>elleboog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Bedek je handen niet met kledingstukken.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Was regelmatig je handen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even oefenen!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Hoe was ik op de juiste manier mijn handen?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435"/>
          <a:stretch/>
        </p:blipFill>
        <p:spPr>
          <a:xfrm>
            <a:off x="7276011" y="1685925"/>
            <a:ext cx="436558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Zoönosen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Waarom is die persoonlijke hygiëne zo belangrijk?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Zoönosen zijn ziekten die van dier op mensen en andersom over kunnen gaan.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Ziektes bij dieren zijn lang niet altijd zichtbaar en daarom is het belangrijk dat je hygiënisch werkt wanneer je met dieren werkt.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Reinigen en desinfecteren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Om te voorkomende dat ziekteverwekkers ergens gaan zitten of verspreiden maken wij de dierverblijven schoon.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Je doet dit door verblijven eerst te reinigen en te desinfecteren en daarna vlot op te laten drogen.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Het is beter als het verblijf snel opdroogt, omdat ziekteverwekkers juist houden van een vochtig milieu.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reinigen?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Reinigen is het verwijderen van zichtbare verontreinigingen.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Aan welke zichtbare verontreinigingen kunnen jullie denken?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Enkele veelvoorkomende verontreinigingen zijn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Haren,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Urine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Ontlasting,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Zand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Braaksel en bloed- en weefselresten.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1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551</TotalTime>
  <Words>540</Words>
  <Application>Microsoft Office PowerPoint</Application>
  <PresentationFormat>Breedbeeld</PresentationFormat>
  <Paragraphs>80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Corbel</vt:lpstr>
      <vt:lpstr>Basis</vt:lpstr>
      <vt:lpstr>Huisvesting en Hygiëne</vt:lpstr>
      <vt:lpstr>Waar hebben we het gisteren over gehad?</vt:lpstr>
      <vt:lpstr>Wat is hygiëne ook alweer?</vt:lpstr>
      <vt:lpstr>Ziekteverwekkers</vt:lpstr>
      <vt:lpstr>Persoonlijke hygiëne</vt:lpstr>
      <vt:lpstr>We gaan even oefenen!</vt:lpstr>
      <vt:lpstr>Zoönosen</vt:lpstr>
      <vt:lpstr>Reinigen en desinfecteren</vt:lpstr>
      <vt:lpstr>Wat is reinigen?</vt:lpstr>
      <vt:lpstr>Wat is desinfecteren?</vt:lpstr>
      <vt:lpstr>Vaste volgorde bij het schoonmaken</vt:lpstr>
      <vt:lpstr>Waar hebben we het vandaag over gehad?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50</cp:revision>
  <dcterms:created xsi:type="dcterms:W3CDTF">2017-08-29T13:33:23Z</dcterms:created>
  <dcterms:modified xsi:type="dcterms:W3CDTF">2018-10-16T07:06:18Z</dcterms:modified>
</cp:coreProperties>
</file>