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3" r:id="rId2"/>
    <p:sldId id="271" r:id="rId3"/>
    <p:sldId id="256" r:id="rId4"/>
    <p:sldId id="261" r:id="rId5"/>
    <p:sldId id="270" r:id="rId6"/>
    <p:sldId id="266" r:id="rId7"/>
    <p:sldId id="257" r:id="rId8"/>
    <p:sldId id="267" r:id="rId9"/>
    <p:sldId id="268" r:id="rId10"/>
    <p:sldId id="262" r:id="rId11"/>
    <p:sldId id="258" r:id="rId12"/>
    <p:sldId id="269" r:id="rId13"/>
    <p:sldId id="274" r:id="rId14"/>
    <p:sldId id="275" r:id="rId1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817" autoAdjust="0"/>
  </p:normalViewPr>
  <p:slideViewPr>
    <p:cSldViewPr snapToGrid="0">
      <p:cViewPr varScale="1">
        <p:scale>
          <a:sx n="63" d="100"/>
          <a:sy n="63" d="100"/>
        </p:scale>
        <p:origin x="8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4BB5D0-9786-41E1-92AF-7D369A53F083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9E66F-C166-42B0-981E-7D8E6AFD8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78854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moord op kroonprins van OH: </a:t>
            </a:r>
            <a:r>
              <a:rPr lang="nl-NL" dirty="0" err="1"/>
              <a:t>Fransferdi</a:t>
            </a:r>
            <a:r>
              <a:rPr lang="nl-NL" dirty="0"/>
              <a:t> door een Servische nationalist: </a:t>
            </a:r>
            <a:r>
              <a:rPr lang="nl-NL" dirty="0" err="1"/>
              <a:t>Princip</a:t>
            </a:r>
            <a:r>
              <a:rPr lang="nl-NL" dirty="0"/>
              <a:t> 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49E66F-C166-42B0-981E-7D8E6AFD8245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5938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Daarom bondgenootschappen </a:t>
            </a:r>
          </a:p>
          <a:p>
            <a:pPr marL="228600" indent="-228600">
              <a:buAutoNum type="arabicParenR"/>
            </a:pPr>
            <a:r>
              <a:rPr lang="nl-NL" dirty="0" err="1"/>
              <a:t>Dui</a:t>
            </a:r>
            <a:r>
              <a:rPr lang="nl-NL" dirty="0"/>
              <a:t> machtig daarom </a:t>
            </a:r>
            <a:r>
              <a:rPr lang="nl-NL" dirty="0" err="1"/>
              <a:t>fra</a:t>
            </a:r>
            <a:r>
              <a:rPr lang="nl-NL" dirty="0"/>
              <a:t> met …</a:t>
            </a:r>
          </a:p>
          <a:p>
            <a:pPr marL="228600" indent="-228600">
              <a:buAutoNum type="arabicParenR"/>
            </a:pPr>
            <a:r>
              <a:rPr lang="nl-NL" dirty="0"/>
              <a:t>Onrust op de </a:t>
            </a:r>
            <a:r>
              <a:rPr lang="nl-NL" dirty="0" err="1"/>
              <a:t>balkan</a:t>
            </a:r>
            <a:r>
              <a:rPr lang="nl-NL" dirty="0"/>
              <a:t>. OH en RUS </a:t>
            </a:r>
            <a:r>
              <a:rPr lang="nl-NL" dirty="0" err="1"/>
              <a:t>alletwee</a:t>
            </a:r>
            <a:r>
              <a:rPr lang="nl-NL" dirty="0"/>
              <a:t> invloed daardoor moeilijk vrede bewaard blijven. Door die spanningen OH en </a:t>
            </a:r>
            <a:r>
              <a:rPr lang="nl-NL" dirty="0" err="1"/>
              <a:t>Dui</a:t>
            </a:r>
            <a:r>
              <a:rPr lang="nl-NL" dirty="0"/>
              <a:t> samen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49E66F-C166-42B0-981E-7D8E6AFD8245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8560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F7933D-0E9D-46B6-ADBB-34E16806A7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96BD94E-4C6B-46D5-A877-D5955CF756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30D7E66-A5D8-437B-964C-A85188CF7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2CA912A-98E5-4EE4-B9FB-C2BEA3918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4086B6-3E80-458B-9498-9D932504C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3640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0018EB-84B3-44A5-946E-6E6B4BE7C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26B2826-0F57-47BF-BE91-68E038968E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3F2ADFC-DBA6-4A7F-A5D2-795183DCF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CE65E6A-A2C1-4AE2-867C-637D73260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6B6E48A-4D3D-40A5-9BF1-D7F20B4E9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8837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B64EA0C5-63A6-4B6F-8BDE-7659EBD141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9C94860-0077-4DDB-ACBC-245DEBECB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D7073AD-48F6-4DEE-AD98-F9B1A59EF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E0C9F0-70D7-4A78-9BC3-CCF46A619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8CCDEC-0F4D-4864-8AB6-FF874A273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6474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47A1F9-E33A-4853-9DBE-E45502710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AB54D6-B79C-4829-BB5B-F2C85AE3A9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E4605F3-E28D-4F36-A0C3-996F76A34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2FEF0FE-2E7E-4C7D-945F-03A2ECA88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9FF42CA-A3DD-47CE-837D-83F4AFAD0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5432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C1B03E-F4C7-4FEC-82E0-CE4CF044F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C43D6A8-D77A-46E7-A581-7A8C9600D4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4FBF1C0-ED7A-40D5-AF86-3B18894DB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5A22FF0-EDE5-4BA8-BD20-897C3A07E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8225E78-DE91-4EBD-A795-C2FB68958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1882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A73173-BAB2-4259-9623-0965D9706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58CE64E-98D9-4A62-AF7F-5AAE336B55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E685808-5DA3-466F-8680-7E8EAF6D38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D7FCCEC-5362-48A2-ABA8-749396689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A122626-2A88-45E3-B3ED-9438730E5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5C5E97E-207B-43DC-BF4D-E580003BE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4999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CC309E-DF34-42E7-ABAF-462464EAD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B54256-D3F9-461D-AA7F-054120BB2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ADFB735-6465-402A-A7CE-C8811160C5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BC80404-D18F-44CA-B1CC-90EED02D32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BC5024D-32CB-40CB-9E94-D9E5722E8F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EB99F4E0-904F-4A19-A5A9-595C6EA82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E78C236-CEAC-415F-997D-AD609E279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14E118C-AFBD-40E0-92B1-48C4F4A6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4084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D13D8D-0E62-4CE9-947E-A567B6D39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62798CB-8346-4427-84DE-D61AE5B1D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23ADD0E-D092-4A63-B5A2-58260E4A4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0AD0541-2C96-4653-801D-50B304D46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6382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051BBC7-1BC8-4839-A5D0-CF30D4D16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5F47AF00-27FA-440E-B69C-73AE0F5DC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CA956C7-9F63-4B36-99B3-9009067A6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3625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B36AE2-2021-4A80-86CE-7F32CA634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39E4C2-D3B7-45E4-9173-751D264C08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22E736D-8A0A-4C2D-9C7A-C69725C1DF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78E3F3-DBCA-415D-84E0-EB521AAE2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1DCFE42-384E-4B02-B4C5-B70DCCDAF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33F3382-0586-4840-950C-DFF86C20F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1739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C3CD54-F34D-4512-8BB8-791E5DC7B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65B4931-3711-4888-805D-7E8F30B006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9B76ED-78FA-4DF6-8D18-1FA240DF76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6271964-D7C9-4C03-82A1-693595E15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D2D176B-2A87-4175-A938-85587FCBB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3051A0B-3C25-4B71-87F7-DED759939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4753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185CBC3-1E20-4093-A313-D87D351DB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DFCC76F-3FA7-44A6-89C8-E5B60FD3A5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CFC9CB2-EEB1-4991-8AF2-91A3217B0E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4CAE3-1E63-464C-8558-489D3F406B1C}" type="datetimeFigureOut">
              <a:rPr lang="nl-NL" smtClean="0"/>
              <a:t>29-4-2019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063EE-83F1-4392-8777-955B49743B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080A9D4-BC82-45B0-9B7A-D821ECE68A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35BF8-1463-498F-92B5-D45BAC95BF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9695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4.m4a"/><Relationship Id="rId7" Type="http://schemas.openxmlformats.org/officeDocument/2006/relationships/image" Target="../media/image6.png"/><Relationship Id="rId2" Type="http://schemas.microsoft.com/office/2007/relationships/media" Target="../media/media4.m4a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FF2EBB-E745-4107-84FD-D01556054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HALLO Allemaal!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2E373FB-B44F-4AC7-86DB-A7157CE43D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39035"/>
          <a:stretch/>
        </p:blipFill>
        <p:spPr>
          <a:xfrm>
            <a:off x="5084936" y="134754"/>
            <a:ext cx="7010812" cy="2526490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BA58B459-DC17-4578-BF7B-657C07D3EC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36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57"/>
    </mc:Choice>
    <mc:Fallback>
      <p:transition spd="slow" advTm="2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7C1B5-FFD4-43C5-85FC-BB690B3DE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F8D7FCAB-CCE2-41DD-A6FF-2C06449146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46434" y="1537134"/>
            <a:ext cx="8008219" cy="4768164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DC9A2228-DA03-4ED0-A015-B7797DD163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56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278"/>
    </mc:Choice>
    <mc:Fallback>
      <p:transition spd="slow" advTm="112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A93D1D-38AE-42B9-9FEE-4D1D139B7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D101F30-4DAA-45D0-82AA-90469331AA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E87424F1-0632-4F59-AA69-C20F2B34D4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9104" y="844550"/>
            <a:ext cx="9544050" cy="5648325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63460E0E-7BCD-4155-A8D4-16CB85BFF7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785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526"/>
    </mc:Choice>
    <mc:Fallback>
      <p:transition spd="slow" advTm="405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5EED2A-933C-4ED6-B2C4-B7BD2C158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58C5B3A1-9FAE-47F9-8DB4-782AE001F3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688867" y="2039094"/>
            <a:ext cx="5503133" cy="41273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E72AB9E-EF35-4DBB-8E9E-367E275670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39094"/>
            <a:ext cx="5499069" cy="412735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AADE08DB-4F63-4F1B-88A8-ABEDA24CEE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4459" y="3965597"/>
            <a:ext cx="1963082" cy="274344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67CBF9FA-E2AB-422A-9835-27F8C2A042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7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016"/>
    </mc:Choice>
    <mc:Fallback>
      <p:transition spd="slow" advTm="320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AAF6387-46DC-4736-A488-10676C89BF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71120"/>
            <a:ext cx="6517189" cy="537713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AAFF750C-E3F3-4D90-BA24-BDF79A30F0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717" y="2658087"/>
            <a:ext cx="1920406" cy="2621507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7E753003-BF2C-451B-958D-E8E1D2D9D6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590939"/>
            <a:ext cx="1908213" cy="126198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DEB21F9-4D2E-45B1-9FE7-632B7D7363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02289" y="5590939"/>
            <a:ext cx="1115665" cy="8779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B5FA406-86D6-4A53-8487-EE03666AEA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2030" y="5590938"/>
            <a:ext cx="1908213" cy="1261981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8D658720-90E5-48DF-89B1-25DD119F67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646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783"/>
    </mc:Choice>
    <mc:Fallback>
      <p:transition spd="slow" advTm="467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005FF8-10B4-4C68-A620-C7E031C423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3FBDCC9-FB9B-4308-8CEB-1A3C12EC79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187C6C1-90C3-4D20-886B-F74314219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1913" y="761464"/>
            <a:ext cx="7108174" cy="5335071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DB9AD2-8B93-4789-9B43-49840C5CB5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12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899"/>
    </mc:Choice>
    <mc:Fallback>
      <p:transition spd="slow" advTm="98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B6DC5D-3070-46D7-A234-4A237DFC6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8E9D6A0E-CAE3-41A9-AFEB-BAC4C4A3AD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541069" y="1337032"/>
            <a:ext cx="6353237" cy="4761468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70015B2-0F7D-4FB4-98B3-AE5D73B153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2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74"/>
    </mc:Choice>
    <mc:Fallback>
      <p:transition spd="slow" advTm="74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1F8B6F-CE5B-4CFE-9704-6B18C3DDB3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2484" y="2678385"/>
            <a:ext cx="4438273" cy="379204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FE36CEB-F993-4C9D-BD41-9239CDDB1A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De druppel die de emmer doet overlopen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7C80135-48C3-4466-8FF8-E44A45B44C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D4E7D39B-922B-4610-A019-3A03BEDC12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72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34"/>
    </mc:Choice>
    <mc:Fallback>
      <p:transition spd="slow" advTm="36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98E179-D6DD-47D5-90C7-75EF76D2C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232431F6-822C-4080-913C-715F27B817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0" y="2287964"/>
            <a:ext cx="5004321" cy="265535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967E56C-EF70-4F67-BB9F-5BEDF9149B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5650" y="1552379"/>
            <a:ext cx="5502034" cy="412652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D7699FF1-FD0C-4847-8F94-D404F3D1C4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3445" y="3483439"/>
            <a:ext cx="1963082" cy="274344"/>
          </a:xfrm>
          <a:prstGeom prst="rect">
            <a:avLst/>
          </a:prstGeom>
        </p:spPr>
      </p:pic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A4FC70FE-6F76-49B7-BFF2-1809E7D6317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7529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0"/>
    </mc:Choice>
    <mc:Fallback>
      <p:transition spd="slow" advTm="6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4560C3-8998-4A3A-8330-B25B9D0D8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4" name="Picture 2" descr="Afbeeldingsresultaat voor terug">
            <a:extLst>
              <a:ext uri="{FF2B5EF4-FFF2-40B4-BE49-F238E27FC236}">
                <a16:creationId xmlns:a16="http://schemas.microsoft.com/office/drawing/2014/main" id="{A924DE1E-D522-427B-9C69-20A16BA6B6D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F3CEFBD6-02E2-4A90-98DF-5E3C45DF33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856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64"/>
    </mc:Choice>
    <mc:Fallback>
      <p:transition spd="slow" advTm="37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8CF38C-8CAB-480C-A869-3029F80BC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2220612-342F-40C4-836A-6337E2ADDF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95250" y="2695575"/>
            <a:ext cx="3720563" cy="24765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96D4A83-4CE4-4A78-AA8D-20A963E86E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7725" y="2695575"/>
            <a:ext cx="3724275" cy="2476500"/>
          </a:xfrm>
          <a:prstGeom prst="rect">
            <a:avLst/>
          </a:prstGeom>
        </p:spPr>
      </p:pic>
      <p:pic>
        <p:nvPicPr>
          <p:cNvPr id="1026" name="Picture 2" descr="Afbeeldingsresultaat voor spanningen">
            <a:extLst>
              <a:ext uri="{FF2B5EF4-FFF2-40B4-BE49-F238E27FC236}">
                <a16:creationId xmlns:a16="http://schemas.microsoft.com/office/drawing/2014/main" id="{55C7BB6A-DCD1-48AD-AF8E-860A38F1F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584" y="2838450"/>
            <a:ext cx="4149869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F71F4B2-0E3F-4370-B8D8-A454E6F29D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461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07"/>
    </mc:Choice>
    <mc:Fallback>
      <p:transition spd="slow" advTm="7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58FFE5-9567-4F9A-9F57-0124A070C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363C423-E82E-4500-9290-46563CF2BD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276" y="1859206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67A549F-0D22-4F79-94A6-C9A32A0E55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7650" y="929024"/>
            <a:ext cx="6336700" cy="533867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E7BF69-B8EE-4C25-82F7-C765F4A036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203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303"/>
    </mc:Choice>
    <mc:Fallback>
      <p:transition spd="slow" advTm="363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63CC01-1899-4B7C-90BC-D883CDCEB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EBE4B8E-9325-4342-9823-A971879C84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87" t="5190" r="14146" b="6002"/>
          <a:stretch/>
        </p:blipFill>
        <p:spPr>
          <a:xfrm>
            <a:off x="4495308" y="2429924"/>
            <a:ext cx="3714750" cy="347662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C794E5C-C34C-4BFB-8977-3331C44876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1364" y="3104392"/>
            <a:ext cx="3680636" cy="2362199"/>
          </a:xfrm>
          <a:prstGeom prst="rect">
            <a:avLst/>
          </a:prstGeom>
        </p:spPr>
      </p:pic>
      <p:pic>
        <p:nvPicPr>
          <p:cNvPr id="2050" name="Picture 2" descr="Afbeeldingsresultaat voor nationalisme">
            <a:extLst>
              <a:ext uri="{FF2B5EF4-FFF2-40B4-BE49-F238E27FC236}">
                <a16:creationId xmlns:a16="http://schemas.microsoft.com/office/drawing/2014/main" id="{C3572703-BB84-4F00-9A75-A1A2DC68729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1" y="3104392"/>
            <a:ext cx="4161442" cy="236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13E7575-A5A1-4720-AFC1-50BE5542E6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79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401"/>
    </mc:Choice>
    <mc:Fallback>
      <p:transition spd="slow" advTm="16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3C7C5C5D-67ED-4422-9F87-37BE4CB180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7120" y="3065959"/>
            <a:ext cx="4438273" cy="379204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FE36CEB-F993-4C9D-BD41-9239CDDB1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03112"/>
            <a:ext cx="9144000" cy="2387600"/>
          </a:xfrm>
        </p:spPr>
        <p:txBody>
          <a:bodyPr/>
          <a:lstStyle/>
          <a:p>
            <a:r>
              <a:rPr lang="nl-NL" dirty="0"/>
              <a:t>De druppel die de emmer doet overlopen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7C80135-48C3-4466-8FF8-E44A45B44C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A98286DE-155C-4C5E-A7E9-9969E461D7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27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18"/>
    </mc:Choice>
    <mc:Fallback>
      <p:transition spd="slow" advTm="4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64</Words>
  <Application>Microsoft Office PowerPoint</Application>
  <PresentationFormat>Breedbeeld</PresentationFormat>
  <Paragraphs>14</Paragraphs>
  <Slides>14</Slides>
  <Notes>2</Notes>
  <HiddenSlides>0</HiddenSlides>
  <MMClips>14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Kantoorthema</vt:lpstr>
      <vt:lpstr>HALLO Allemaal! </vt:lpstr>
      <vt:lpstr>PowerPoint-presentatie</vt:lpstr>
      <vt:lpstr>De druppel die de emmer doet overlopen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De druppel die de emmer doet overlopen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 de druppel was die de Emmer liet overstromen</dc:title>
  <dc:creator>Form, E. van der</dc:creator>
  <cp:lastModifiedBy>Form, E. van der</cp:lastModifiedBy>
  <cp:revision>15</cp:revision>
  <dcterms:created xsi:type="dcterms:W3CDTF">2019-03-26T15:13:45Z</dcterms:created>
  <dcterms:modified xsi:type="dcterms:W3CDTF">2019-04-29T11:51:28Z</dcterms:modified>
</cp:coreProperties>
</file>