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1" r:id="rId4"/>
    <p:sldId id="365" r:id="rId5"/>
    <p:sldId id="362" r:id="rId6"/>
    <p:sldId id="363" r:id="rId7"/>
    <p:sldId id="364" r:id="rId8"/>
    <p:sldId id="360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6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</a:p>
          <a:p>
            <a:pPr>
              <a:buFontTx/>
              <a:buChar char="-"/>
            </a:pPr>
            <a:r>
              <a:rPr lang="nl-NL" dirty="0" smtClean="0"/>
              <a:t>Excelmodel ingevuld</a:t>
            </a:r>
          </a:p>
          <a:p>
            <a:pPr>
              <a:buFontTx/>
              <a:buChar char="-"/>
            </a:pPr>
            <a:r>
              <a:rPr lang="nl-NL" dirty="0" smtClean="0"/>
              <a:t>Opdrachten t/m 40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Opgaven afmaken</a:t>
            </a:r>
          </a:p>
          <a:p>
            <a:pPr>
              <a:buFontTx/>
              <a:buChar char="-"/>
            </a:pPr>
            <a:r>
              <a:rPr lang="nl-NL" dirty="0" smtClean="0"/>
              <a:t>Begin IBS opdracht.</a:t>
            </a:r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t/m 43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Hoelang doe je over een hectare?</a:t>
            </a:r>
          </a:p>
          <a:p>
            <a:r>
              <a:rPr lang="nl-NL" dirty="0" smtClean="0"/>
              <a:t>Berekening brandstof</a:t>
            </a:r>
          </a:p>
          <a:p>
            <a:pPr lvl="1"/>
            <a:r>
              <a:rPr lang="nl-NL" dirty="0" smtClean="0"/>
              <a:t>Herhaling</a:t>
            </a:r>
          </a:p>
          <a:p>
            <a:pPr lvl="1"/>
            <a:r>
              <a:rPr lang="nl-NL" dirty="0" smtClean="0"/>
              <a:t>Kan ook via 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662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196752"/>
            <a:ext cx="735516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Achternaam, IBS1.2 saldobegroting bieten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8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673031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85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1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32941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1+2 = 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5" y="1098126"/>
            <a:ext cx="8524825" cy="9893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5" y="2302629"/>
            <a:ext cx="5044329" cy="17744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4354348"/>
            <a:ext cx="2304256" cy="19466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833" y="4292234"/>
            <a:ext cx="2779517" cy="23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9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2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8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 welke teelt ga je een saldo berekenen? Waarom? </a:t>
            </a:r>
          </a:p>
          <a:p>
            <a:r>
              <a:rPr lang="nl-NL" dirty="0" smtClean="0"/>
              <a:t>Maak vast een </a:t>
            </a:r>
            <a:r>
              <a:rPr lang="nl-NL" dirty="0" err="1" smtClean="0"/>
              <a:t>Worddocument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293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113</Words>
  <Application>Microsoft Office PowerPoint</Application>
  <PresentationFormat>Diavoorstelling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Opdrachten t/m 43</vt:lpstr>
      <vt:lpstr>IBS opdracht</vt:lpstr>
      <vt:lpstr>ICT kort: voorblad</vt:lpstr>
      <vt:lpstr>ICT kort: inhoudsopgave 1 van 2</vt:lpstr>
      <vt:lpstr>ICT kort: inhoudsopgave 2 van 2</vt:lpstr>
      <vt:lpstr>IBS 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61</cp:revision>
  <dcterms:created xsi:type="dcterms:W3CDTF">2013-11-15T15:05:42Z</dcterms:created>
  <dcterms:modified xsi:type="dcterms:W3CDTF">2018-11-22T15:39:45Z</dcterms:modified>
</cp:coreProperties>
</file>