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5" r:id="rId3"/>
    <p:sldId id="353" r:id="rId4"/>
    <p:sldId id="354" r:id="rId5"/>
    <p:sldId id="355" r:id="rId6"/>
    <p:sldId id="356" r:id="rId7"/>
    <p:sldId id="357" r:id="rId8"/>
    <p:sldId id="358" r:id="rId9"/>
    <p:sldId id="343" r:id="rId10"/>
    <p:sldId id="259" r:id="rId1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8-11-2018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8-11-2018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8-11-2018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8-11-2018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8-11-2018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8-11-2018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899592" y="908720"/>
            <a:ext cx="75608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 smtClean="0"/>
              <a:t>LG41 IBS1.2 De bodem als basis</a:t>
            </a:r>
          </a:p>
          <a:p>
            <a:r>
              <a:rPr lang="nl-NL" sz="4000" dirty="0" smtClean="0"/>
              <a:t>Onderdeel tarief berekenen – les </a:t>
            </a:r>
            <a:r>
              <a:rPr lang="nl-NL" sz="4000" dirty="0" smtClean="0"/>
              <a:t>4</a:t>
            </a:r>
            <a:endParaRPr lang="nl-NL" sz="4000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3252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gaan we vandaag doen?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Vorige week:</a:t>
            </a:r>
          </a:p>
          <a:p>
            <a:pPr>
              <a:buFontTx/>
              <a:buChar char="-"/>
            </a:pPr>
            <a:r>
              <a:rPr lang="nl-NL" dirty="0" smtClean="0"/>
              <a:t>Variabele kosten: </a:t>
            </a:r>
            <a:r>
              <a:rPr lang="nl-NL" dirty="0" smtClean="0"/>
              <a:t>arbeid / CAO</a:t>
            </a:r>
            <a:endParaRPr lang="nl-NL" dirty="0" smtClean="0"/>
          </a:p>
          <a:p>
            <a:pPr>
              <a:buFontTx/>
              <a:buChar char="-"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Vandaag:</a:t>
            </a:r>
          </a:p>
          <a:p>
            <a:pPr>
              <a:buFontTx/>
              <a:buChar char="-"/>
            </a:pPr>
            <a:r>
              <a:rPr lang="nl-NL" dirty="0" smtClean="0"/>
              <a:t>Bespreken opgave </a:t>
            </a:r>
            <a:r>
              <a:rPr lang="nl-NL" dirty="0" smtClean="0"/>
              <a:t>34 </a:t>
            </a:r>
            <a:r>
              <a:rPr lang="nl-NL" dirty="0" smtClean="0"/>
              <a:t>en </a:t>
            </a:r>
            <a:r>
              <a:rPr lang="nl-NL" dirty="0" smtClean="0"/>
              <a:t>35</a:t>
            </a:r>
            <a:endParaRPr lang="nl-NL" dirty="0" smtClean="0"/>
          </a:p>
          <a:p>
            <a:pPr>
              <a:buFontTx/>
              <a:buChar char="-"/>
            </a:pPr>
            <a:r>
              <a:rPr lang="nl-NL" dirty="0" smtClean="0"/>
              <a:t>Excelmodel tariefberekening</a:t>
            </a:r>
          </a:p>
          <a:p>
            <a:pPr>
              <a:buFontTx/>
              <a:buChar char="-"/>
            </a:pPr>
            <a:endParaRPr lang="nl-NL" dirty="0" smtClean="0"/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30701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4875" y="995362"/>
            <a:ext cx="7334250" cy="4867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072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0561" y="299047"/>
            <a:ext cx="6943725" cy="6086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3379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6350" y="1162050"/>
            <a:ext cx="6591300" cy="453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4622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 35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512" y="1600200"/>
            <a:ext cx="7038975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9336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712" y="1538287"/>
            <a:ext cx="7648575" cy="3781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8030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Maak opgave 36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Download het Excelbestand</a:t>
            </a:r>
          </a:p>
          <a:p>
            <a:r>
              <a:rPr lang="nl-NL" dirty="0" smtClean="0"/>
              <a:t>Kijk even mee</a:t>
            </a:r>
          </a:p>
          <a:p>
            <a:r>
              <a:rPr lang="nl-NL" dirty="0" smtClean="0"/>
              <a:t>Maak </a:t>
            </a:r>
            <a:r>
              <a:rPr lang="nl-NL" smtClean="0"/>
              <a:t>de opgave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85251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Dat was ‘m!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Dagge bedankt zijt, da witte.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03344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1163</TotalTime>
  <Words>62</Words>
  <Application>Microsoft Office PowerPoint</Application>
  <PresentationFormat>Diavoorstelling (4:3)</PresentationFormat>
  <Paragraphs>17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3" baseType="lpstr">
      <vt:lpstr>Arial</vt:lpstr>
      <vt:lpstr>Calibri</vt:lpstr>
      <vt:lpstr>Kantoorthema</vt:lpstr>
      <vt:lpstr>PowerPoint-presentatie</vt:lpstr>
      <vt:lpstr>Wat gaan we vandaag doen?</vt:lpstr>
      <vt:lpstr>PowerPoint-presentatie</vt:lpstr>
      <vt:lpstr>PowerPoint-presentatie</vt:lpstr>
      <vt:lpstr>PowerPoint-presentatie</vt:lpstr>
      <vt:lpstr>Opgave 35</vt:lpstr>
      <vt:lpstr>PowerPoint-presentatie</vt:lpstr>
      <vt:lpstr>Maak opgave 36 </vt:lpstr>
      <vt:lpstr>Dat was ‘m!</vt:lpstr>
      <vt:lpstr>PowerPoint-presentatie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53</cp:revision>
  <dcterms:created xsi:type="dcterms:W3CDTF">2013-11-15T15:05:42Z</dcterms:created>
  <dcterms:modified xsi:type="dcterms:W3CDTF">2018-11-08T10:11:29Z</dcterms:modified>
</cp:coreProperties>
</file>