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52" r:id="rId4"/>
    <p:sldId id="353" r:id="rId5"/>
    <p:sldId id="334" r:id="rId6"/>
    <p:sldId id="345" r:id="rId7"/>
    <p:sldId id="346" r:id="rId8"/>
    <p:sldId id="347" r:id="rId9"/>
    <p:sldId id="348" r:id="rId10"/>
    <p:sldId id="343" r:id="rId11"/>
    <p:sldId id="259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les 1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dit IBS:</a:t>
            </a:r>
          </a:p>
          <a:p>
            <a:pPr lvl="1"/>
            <a:r>
              <a:rPr lang="nl-NL" dirty="0" smtClean="0"/>
              <a:t>Tariefberekening afmaken</a:t>
            </a:r>
          </a:p>
          <a:p>
            <a:pPr lvl="1"/>
            <a:r>
              <a:rPr lang="nl-NL" dirty="0" smtClean="0"/>
              <a:t>Begin maken saldobegroting</a:t>
            </a:r>
          </a:p>
          <a:p>
            <a:r>
              <a:rPr lang="nl-NL" dirty="0" smtClean="0"/>
              <a:t>Vandaag</a:t>
            </a:r>
            <a:endParaRPr lang="nl-NL" dirty="0"/>
          </a:p>
          <a:p>
            <a:pPr lvl="1"/>
            <a:r>
              <a:rPr lang="nl-NL" dirty="0" smtClean="0"/>
              <a:t>Bespreken </a:t>
            </a:r>
            <a:r>
              <a:rPr lang="nl-NL" dirty="0"/>
              <a:t>opdracht vorige les</a:t>
            </a:r>
            <a:r>
              <a:rPr lang="nl-NL" dirty="0" smtClean="0"/>
              <a:t>.</a:t>
            </a:r>
          </a:p>
          <a:p>
            <a:pPr lvl="1"/>
            <a:r>
              <a:rPr lang="nl-NL" dirty="0" smtClean="0"/>
              <a:t>Uitleg opdracht IBS 1.2</a:t>
            </a:r>
          </a:p>
          <a:p>
            <a:pPr lvl="1"/>
            <a:r>
              <a:rPr lang="nl-NL" dirty="0" smtClean="0"/>
              <a:t>Verder met variabele kosten tariefberekening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tariefberekening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1196752"/>
            <a:ext cx="7787208" cy="492941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nl-NL" u="sng" dirty="0" smtClean="0"/>
              <a:t>Aanschafwaarde – restwaarde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economische levensduur</a:t>
            </a:r>
          </a:p>
          <a:p>
            <a:pPr marL="0" indent="0">
              <a:buNone/>
            </a:pPr>
            <a:r>
              <a:rPr lang="nl-NL" dirty="0" smtClean="0"/>
              <a:t>2. </a:t>
            </a:r>
            <a:r>
              <a:rPr lang="nl-NL" u="sng" dirty="0" smtClean="0"/>
              <a:t>Aanschafwaarde + restwaarde</a:t>
            </a:r>
            <a:r>
              <a:rPr lang="nl-NL" dirty="0" smtClean="0"/>
              <a:t>     x rentevoet </a:t>
            </a:r>
            <a:endParaRPr lang="nl-NL" u="sng" dirty="0" smtClean="0"/>
          </a:p>
          <a:p>
            <a:pPr marL="0" indent="0">
              <a:buNone/>
            </a:pPr>
            <a:r>
              <a:rPr lang="nl-NL" dirty="0" smtClean="0"/>
              <a:t>		     2</a:t>
            </a:r>
          </a:p>
          <a:p>
            <a:pPr marL="0" indent="0">
              <a:buNone/>
            </a:pPr>
            <a:r>
              <a:rPr lang="nl-NL" dirty="0" smtClean="0"/>
              <a:t>3. Echt alleen de uren aan onderhoud</a:t>
            </a:r>
          </a:p>
          <a:p>
            <a:pPr marL="0" indent="0">
              <a:buNone/>
            </a:pPr>
            <a:r>
              <a:rPr lang="nl-NL" dirty="0" smtClean="0"/>
              <a:t>4. Grond, gebouwen</a:t>
            </a:r>
          </a:p>
          <a:p>
            <a:pPr marL="0" indent="0">
              <a:buNone/>
            </a:pPr>
            <a:r>
              <a:rPr lang="nl-NL" dirty="0" smtClean="0"/>
              <a:t>5. Wettelijke Aansprakelijkheid. Schade aan derden</a:t>
            </a:r>
          </a:p>
          <a:p>
            <a:pPr marL="0" indent="0">
              <a:buNone/>
            </a:pPr>
            <a:r>
              <a:rPr lang="nl-NL" dirty="0" smtClean="0"/>
              <a:t>6. 12,6% van de aanschafwaarde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3827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tariefberekening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1196752"/>
            <a:ext cx="7643192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7. 20 liter</a:t>
            </a:r>
          </a:p>
          <a:p>
            <a:pPr marL="0" indent="0">
              <a:buNone/>
            </a:pPr>
            <a:r>
              <a:rPr lang="nl-NL" dirty="0" smtClean="0"/>
              <a:t>8. 20 x €1,1 = €22,- per uur</a:t>
            </a:r>
          </a:p>
          <a:p>
            <a:pPr marL="0" indent="0">
              <a:buNone/>
            </a:pPr>
            <a:r>
              <a:rPr lang="nl-NL" dirty="0" smtClean="0"/>
              <a:t>9. 10% van €22 = €2,20</a:t>
            </a:r>
          </a:p>
          <a:p>
            <a:pPr marL="0" indent="0">
              <a:buNone/>
            </a:pPr>
            <a:r>
              <a:rPr lang="nl-NL" dirty="0" smtClean="0"/>
              <a:t>10. Let op per jaar en per uur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11. Totale vaste kosten per jaar / gebruiksuren + totale variabele kosten per uur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12. Aanschafwaarde x 0,7^3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6292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Tariefberekening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Variabele kosten</a:t>
            </a:r>
          </a:p>
          <a:p>
            <a:endParaRPr lang="nl-NL" b="1" dirty="0"/>
          </a:p>
          <a:p>
            <a:r>
              <a:rPr lang="nl-NL" b="1" dirty="0" smtClean="0"/>
              <a:t>Brandstof</a:t>
            </a:r>
          </a:p>
          <a:p>
            <a:r>
              <a:rPr lang="nl-NL" dirty="0" smtClean="0"/>
              <a:t>Smeermiddelen</a:t>
            </a:r>
          </a:p>
          <a:p>
            <a:r>
              <a:rPr lang="nl-NL" dirty="0" smtClean="0"/>
              <a:t>Arbeid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118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hangt het verbruik van een trekker of machine van af?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492896"/>
            <a:ext cx="5913660" cy="394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Gemiddelde schatting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Aantal </a:t>
            </a:r>
            <a:r>
              <a:rPr lang="nl-NL" u="sng" dirty="0" err="1" smtClean="0"/>
              <a:t>Kw</a:t>
            </a:r>
            <a:r>
              <a:rPr lang="nl-NL" u="sng" dirty="0" smtClean="0"/>
              <a:t> x </a:t>
            </a:r>
            <a:r>
              <a:rPr lang="nl-NL" u="sng" dirty="0" err="1" smtClean="0"/>
              <a:t>belastingspercentage</a:t>
            </a:r>
            <a:endParaRPr lang="nl-NL" u="sng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       4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Trekker 2-wielaangedreven: 60%</a:t>
            </a:r>
          </a:p>
          <a:p>
            <a:pPr marL="0" indent="0">
              <a:buNone/>
            </a:pPr>
            <a:r>
              <a:rPr lang="nl-NL" dirty="0" smtClean="0"/>
              <a:t>Trekker 4-wielaangedreven: 70%</a:t>
            </a:r>
          </a:p>
          <a:p>
            <a:pPr marL="0" indent="0">
              <a:buNone/>
            </a:pPr>
            <a:r>
              <a:rPr lang="nl-NL" dirty="0" smtClean="0"/>
              <a:t>Zelfrijder: 80%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Alleen gebruiken als je het zelf niet weet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704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Smeermiddelen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 oliën en vetten wordt meestal 10% van de kosten aan diesel gerekend.</a:t>
            </a:r>
          </a:p>
          <a:p>
            <a:endParaRPr lang="nl-NL" dirty="0"/>
          </a:p>
          <a:p>
            <a:r>
              <a:rPr lang="nl-NL" dirty="0" smtClean="0"/>
              <a:t>Ook hier: als je een preciezer getal hebt is dat beter!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44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Vervolg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de opgaven 24 t/m 28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477317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</TotalTime>
  <Words>178</Words>
  <Application>Microsoft Office PowerPoint</Application>
  <PresentationFormat>Diavoorstelling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PowerPoint-presentatie</vt:lpstr>
      <vt:lpstr>Wat gaan we vandaag doen?</vt:lpstr>
      <vt:lpstr>Opdracht tariefberekening</vt:lpstr>
      <vt:lpstr>Opdracht tariefberekening</vt:lpstr>
      <vt:lpstr>Tariefberekening</vt:lpstr>
      <vt:lpstr>Brandstof</vt:lpstr>
      <vt:lpstr>Brandstof</vt:lpstr>
      <vt:lpstr>Smeermiddelen</vt:lpstr>
      <vt:lpstr>Vervolg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41</cp:revision>
  <dcterms:created xsi:type="dcterms:W3CDTF">2013-11-15T15:05:42Z</dcterms:created>
  <dcterms:modified xsi:type="dcterms:W3CDTF">2018-10-11T08:54:45Z</dcterms:modified>
</cp:coreProperties>
</file>