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95" r:id="rId3"/>
    <p:sldId id="365" r:id="rId4"/>
    <p:sldId id="364" r:id="rId5"/>
    <p:sldId id="369" r:id="rId6"/>
    <p:sldId id="366" r:id="rId7"/>
    <p:sldId id="368" r:id="rId8"/>
    <p:sldId id="343" r:id="rId9"/>
    <p:sldId id="259" r:id="rId10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13-12-2018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13-12-2018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l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13-12-2018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13-12-2018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13-12-2018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13-12-2018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13-12-2018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13-12-2018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13-12-2018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13-12-2018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13-12-2018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kstvak 1"/>
          <p:cNvSpPr txBox="1"/>
          <p:nvPr/>
        </p:nvSpPr>
        <p:spPr>
          <a:xfrm>
            <a:off x="899592" y="908720"/>
            <a:ext cx="756084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000" dirty="0" smtClean="0"/>
              <a:t>LG41 IBS1.2 De bodem als basis</a:t>
            </a:r>
          </a:p>
          <a:p>
            <a:r>
              <a:rPr lang="nl-NL" sz="4000" dirty="0" smtClean="0"/>
              <a:t>Onderdeel tarief berekenen – les </a:t>
            </a:r>
            <a:r>
              <a:rPr lang="nl-NL" sz="4000" dirty="0" smtClean="0"/>
              <a:t>8</a:t>
            </a:r>
            <a:endParaRPr lang="nl-NL" sz="4000" dirty="0"/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gaan we vandaag doen?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nl-NL" dirty="0" smtClean="0"/>
              <a:t>Vorige </a:t>
            </a:r>
            <a:r>
              <a:rPr lang="nl-NL" dirty="0" smtClean="0"/>
              <a:t>keer</a:t>
            </a:r>
            <a:r>
              <a:rPr lang="nl-NL" dirty="0" smtClean="0"/>
              <a:t>:</a:t>
            </a:r>
            <a:endParaRPr lang="nl-NL" dirty="0" smtClean="0"/>
          </a:p>
          <a:p>
            <a:pPr>
              <a:buFontTx/>
              <a:buChar char="-"/>
            </a:pPr>
            <a:r>
              <a:rPr lang="nl-NL" dirty="0" smtClean="0"/>
              <a:t>Basis verslag </a:t>
            </a:r>
            <a:r>
              <a:rPr lang="nl-NL" dirty="0" err="1" smtClean="0"/>
              <a:t>gemaak</a:t>
            </a:r>
            <a:endParaRPr lang="nl-NL" dirty="0" smtClean="0"/>
          </a:p>
          <a:p>
            <a:pPr lvl="1">
              <a:buFontTx/>
              <a:buChar char="-"/>
            </a:pPr>
            <a:r>
              <a:rPr lang="nl-NL" dirty="0" smtClean="0"/>
              <a:t>Voorblad</a:t>
            </a:r>
          </a:p>
          <a:p>
            <a:pPr lvl="1">
              <a:buFontTx/>
              <a:buChar char="-"/>
            </a:pPr>
            <a:r>
              <a:rPr lang="nl-NL" dirty="0" smtClean="0"/>
              <a:t>Kopjes met nummering</a:t>
            </a:r>
          </a:p>
          <a:p>
            <a:pPr lvl="1">
              <a:buFontTx/>
              <a:buChar char="-"/>
            </a:pPr>
            <a:r>
              <a:rPr lang="nl-NL" dirty="0" smtClean="0"/>
              <a:t>Automatische inhoudsopgave</a:t>
            </a:r>
          </a:p>
          <a:p>
            <a:pPr lvl="1">
              <a:buFontTx/>
              <a:buChar char="-"/>
            </a:pPr>
            <a:r>
              <a:rPr lang="nl-NL" dirty="0" smtClean="0"/>
              <a:t>Paginanummers</a:t>
            </a:r>
          </a:p>
          <a:p>
            <a:pPr lvl="1">
              <a:buFontTx/>
              <a:buChar char="-"/>
            </a:pPr>
            <a:r>
              <a:rPr lang="nl-NL" dirty="0" smtClean="0"/>
              <a:t>Keuze teelt</a:t>
            </a:r>
            <a:endParaRPr lang="nl-NL" dirty="0" smtClean="0"/>
          </a:p>
          <a:p>
            <a:pPr>
              <a:buFontTx/>
              <a:buChar char="-"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Vandaag:</a:t>
            </a:r>
          </a:p>
          <a:p>
            <a:pPr>
              <a:buFontTx/>
              <a:buChar char="-"/>
            </a:pPr>
            <a:r>
              <a:rPr lang="nl-NL" dirty="0" smtClean="0"/>
              <a:t>Opmerkingen bij de verslagen.</a:t>
            </a:r>
          </a:p>
          <a:p>
            <a:pPr>
              <a:buFontTx/>
              <a:buChar char="-"/>
            </a:pPr>
            <a:r>
              <a:rPr lang="nl-NL" dirty="0" smtClean="0"/>
              <a:t>Begin met de inhoud</a:t>
            </a:r>
          </a:p>
          <a:p>
            <a:pPr>
              <a:buFontTx/>
              <a:buChar char="-"/>
            </a:pPr>
            <a:r>
              <a:rPr lang="nl-NL" dirty="0" smtClean="0"/>
              <a:t>Vragen bedenken voor op stage</a:t>
            </a:r>
            <a:endParaRPr lang="nl-NL" dirty="0" smtClean="0"/>
          </a:p>
          <a:p>
            <a:pPr>
              <a:buFontTx/>
              <a:buChar char="-"/>
            </a:pPr>
            <a:endParaRPr lang="nl-NL" dirty="0" smtClean="0"/>
          </a:p>
          <a:p>
            <a:endParaRPr lang="nl-NL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30701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IBS opdracht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331640" y="1196752"/>
            <a:ext cx="7355160" cy="4929411"/>
          </a:xfrm>
        </p:spPr>
        <p:txBody>
          <a:bodyPr/>
          <a:lstStyle/>
          <a:p>
            <a:pPr marL="0" indent="0">
              <a:buNone/>
            </a:pPr>
            <a:r>
              <a:rPr lang="nl-NL" dirty="0" smtClean="0"/>
              <a:t>Wat heb je vandaag af:</a:t>
            </a:r>
          </a:p>
          <a:p>
            <a:pPr>
              <a:buFontTx/>
              <a:buChar char="-"/>
            </a:pPr>
            <a:r>
              <a:rPr lang="nl-NL" dirty="0" err="1" smtClean="0"/>
              <a:t>Wordbestand</a:t>
            </a:r>
            <a:r>
              <a:rPr lang="nl-NL" dirty="0" smtClean="0"/>
              <a:t> gemaakt met de titel: Achternaam, IBS1.2 saldobegroting (teelt</a:t>
            </a:r>
            <a:r>
              <a:rPr lang="nl-NL" dirty="0" smtClean="0"/>
              <a:t>)</a:t>
            </a:r>
          </a:p>
          <a:p>
            <a:pPr marL="0" indent="0">
              <a:buNone/>
            </a:pPr>
            <a:r>
              <a:rPr lang="nl-NL" dirty="0"/>
              <a:t>	</a:t>
            </a:r>
            <a:r>
              <a:rPr lang="nl-NL" u="sng" dirty="0" smtClean="0"/>
              <a:t>Erp, IBS1.2 saldobegroting aardappels</a:t>
            </a:r>
            <a:endParaRPr lang="nl-NL" u="sng" dirty="0" smtClean="0"/>
          </a:p>
          <a:p>
            <a:pPr>
              <a:buFontTx/>
              <a:buChar char="-"/>
            </a:pPr>
            <a:r>
              <a:rPr lang="nl-NL" dirty="0" smtClean="0"/>
              <a:t>Voorblad</a:t>
            </a:r>
          </a:p>
          <a:p>
            <a:pPr>
              <a:buFontTx/>
              <a:buChar char="-"/>
            </a:pPr>
            <a:r>
              <a:rPr lang="nl-NL" dirty="0" smtClean="0"/>
              <a:t>Automatische inhoudsopgave met alle onderdelen erin</a:t>
            </a:r>
          </a:p>
          <a:p>
            <a:pPr>
              <a:buFontTx/>
              <a:buChar char="-"/>
            </a:pPr>
            <a:r>
              <a:rPr lang="nl-NL" u="sng" dirty="0" smtClean="0"/>
              <a:t>Hoofdstuk 2, uitleg teelt ingevuld.</a:t>
            </a:r>
            <a:endParaRPr lang="nl-NL" u="sng" dirty="0"/>
          </a:p>
        </p:txBody>
      </p:sp>
    </p:spTree>
    <p:extLst>
      <p:ext uri="{BB962C8B-B14F-4D97-AF65-F5344CB8AC3E}">
        <p14:creationId xmlns:p14="http://schemas.microsoft.com/office/powerpoint/2010/main" val="437811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Inhoudsopgave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576" y="1196752"/>
            <a:ext cx="7869560" cy="45507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9489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Werkzaamheden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 smtClean="0"/>
          </a:p>
          <a:p>
            <a:endParaRPr lang="nl-NL" dirty="0"/>
          </a:p>
          <a:p>
            <a:endParaRPr lang="nl-NL" dirty="0" smtClean="0"/>
          </a:p>
          <a:p>
            <a:endParaRPr lang="nl-NL" dirty="0"/>
          </a:p>
          <a:p>
            <a:pPr marL="0" indent="0">
              <a:buNone/>
            </a:pPr>
            <a:r>
              <a:rPr lang="nl-NL" dirty="0" smtClean="0"/>
              <a:t>Zet ze gelijk in de juiste paragraaf!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559" y="1268760"/>
            <a:ext cx="7245113" cy="1440160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67744" y="4005064"/>
            <a:ext cx="4320480" cy="25672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02141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Bemesting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2564904"/>
            <a:ext cx="8830628" cy="2088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68551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Waren de spullen op orde?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99792" y="980728"/>
            <a:ext cx="4721478" cy="58044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08258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Dat was ‘m!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Dagge bedankt zijt, da witte.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03344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32527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1392</TotalTime>
  <Words>99</Words>
  <Application>Microsoft Office PowerPoint</Application>
  <PresentationFormat>Diavoorstelling (4:3)</PresentationFormat>
  <Paragraphs>34</Paragraphs>
  <Slides>9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2" baseType="lpstr">
      <vt:lpstr>Arial</vt:lpstr>
      <vt:lpstr>Calibri</vt:lpstr>
      <vt:lpstr>Kantoorthema</vt:lpstr>
      <vt:lpstr>PowerPoint-presentatie</vt:lpstr>
      <vt:lpstr>Wat gaan we vandaag doen?</vt:lpstr>
      <vt:lpstr>IBS opdracht</vt:lpstr>
      <vt:lpstr>Inhoudsopgave</vt:lpstr>
      <vt:lpstr>Werkzaamheden</vt:lpstr>
      <vt:lpstr>Bemesting</vt:lpstr>
      <vt:lpstr>Waren de spullen op orde?</vt:lpstr>
      <vt:lpstr>Dat was ‘m!</vt:lpstr>
      <vt:lpstr>PowerPoint-presentatie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Elon van  Erp</cp:lastModifiedBy>
  <cp:revision>65</cp:revision>
  <dcterms:created xsi:type="dcterms:W3CDTF">2013-11-15T15:05:42Z</dcterms:created>
  <dcterms:modified xsi:type="dcterms:W3CDTF">2018-12-13T11:09:46Z</dcterms:modified>
</cp:coreProperties>
</file>