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365" r:id="rId4"/>
    <p:sldId id="366" r:id="rId5"/>
    <p:sldId id="362" r:id="rId6"/>
    <p:sldId id="363" r:id="rId7"/>
    <p:sldId id="364" r:id="rId8"/>
    <p:sldId id="360" r:id="rId9"/>
    <p:sldId id="343" r:id="rId10"/>
    <p:sldId id="259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29-11-2018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LG41 IBS1.2 De bodem als basis</a:t>
            </a:r>
          </a:p>
          <a:p>
            <a:r>
              <a:rPr lang="nl-NL" sz="4000" dirty="0" smtClean="0"/>
              <a:t>Onderdeel tarief berekenen – </a:t>
            </a:r>
            <a:r>
              <a:rPr lang="nl-NL" sz="4000" smtClean="0"/>
              <a:t>les </a:t>
            </a:r>
            <a:r>
              <a:rPr lang="nl-NL" sz="4000" smtClean="0"/>
              <a:t>7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Vorige week:</a:t>
            </a:r>
          </a:p>
          <a:p>
            <a:pPr>
              <a:buFontTx/>
              <a:buChar char="-"/>
            </a:pPr>
            <a:r>
              <a:rPr lang="nl-NL" dirty="0" smtClean="0"/>
              <a:t>Excelmodel ingevuld</a:t>
            </a:r>
          </a:p>
          <a:p>
            <a:pPr>
              <a:buFontTx/>
              <a:buChar char="-"/>
            </a:pPr>
            <a:r>
              <a:rPr lang="nl-NL" dirty="0" smtClean="0"/>
              <a:t>Opdrachten t/m </a:t>
            </a:r>
            <a:r>
              <a:rPr lang="nl-NL" dirty="0" smtClean="0"/>
              <a:t>43</a:t>
            </a:r>
          </a:p>
          <a:p>
            <a:pPr>
              <a:buFontTx/>
              <a:buChar char="-"/>
            </a:pPr>
            <a:r>
              <a:rPr lang="nl-NL" dirty="0" smtClean="0"/>
              <a:t>Controle</a:t>
            </a:r>
            <a:endParaRPr lang="nl-NL" dirty="0" smtClean="0"/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Vandaag:</a:t>
            </a:r>
          </a:p>
          <a:p>
            <a:pPr>
              <a:buFontTx/>
              <a:buChar char="-"/>
            </a:pPr>
            <a:r>
              <a:rPr lang="nl-NL" dirty="0" smtClean="0"/>
              <a:t>Begin </a:t>
            </a:r>
            <a:r>
              <a:rPr lang="nl-NL" dirty="0" smtClean="0"/>
              <a:t>IBS opdracht.</a:t>
            </a:r>
          </a:p>
          <a:p>
            <a:pPr>
              <a:buFontTx/>
              <a:buChar char="-"/>
            </a:pPr>
            <a:endParaRPr lang="nl-NL" dirty="0" smtClean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070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IBS 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331640" y="1196752"/>
            <a:ext cx="7355160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Wat heb je vandaag af:</a:t>
            </a:r>
          </a:p>
          <a:p>
            <a:pPr>
              <a:buFontTx/>
              <a:buChar char="-"/>
            </a:pPr>
            <a:r>
              <a:rPr lang="nl-NL" dirty="0" err="1" smtClean="0"/>
              <a:t>Wordbestand</a:t>
            </a:r>
            <a:r>
              <a:rPr lang="nl-NL" dirty="0" smtClean="0"/>
              <a:t> gemaakt met de titel: Achternaam</a:t>
            </a:r>
            <a:r>
              <a:rPr lang="nl-NL" dirty="0" smtClean="0"/>
              <a:t>, IBS1.2 saldobegroting </a:t>
            </a:r>
            <a:r>
              <a:rPr lang="nl-NL" dirty="0" smtClean="0"/>
              <a:t>(teelt)</a:t>
            </a:r>
          </a:p>
          <a:p>
            <a:pPr>
              <a:buFontTx/>
              <a:buChar char="-"/>
            </a:pPr>
            <a:r>
              <a:rPr lang="nl-NL" dirty="0" smtClean="0"/>
              <a:t>Voorblad</a:t>
            </a:r>
          </a:p>
          <a:p>
            <a:pPr>
              <a:buFontTx/>
              <a:buChar char="-"/>
            </a:pPr>
            <a:r>
              <a:rPr lang="nl-NL" dirty="0" smtClean="0"/>
              <a:t>Automatische inhoudsopgave met alle onderdelen erin</a:t>
            </a:r>
          </a:p>
          <a:p>
            <a:pPr>
              <a:buFontTx/>
              <a:buChar char="-"/>
            </a:pPr>
            <a:r>
              <a:rPr lang="nl-NL" dirty="0" smtClean="0"/>
              <a:t>Hoofdstuk 2, uitleg teelt ingevuld.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3781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Als het goed is kunnen jullie dit. Nieuwe uitleg nodig?</a:t>
            </a:r>
          </a:p>
          <a:p>
            <a:pPr lvl="1"/>
            <a:r>
              <a:rPr lang="nl-NL" dirty="0" smtClean="0"/>
              <a:t>Voorblad</a:t>
            </a:r>
          </a:p>
          <a:p>
            <a:pPr lvl="1"/>
            <a:r>
              <a:rPr lang="nl-NL" dirty="0" smtClean="0"/>
              <a:t>Automatische inhoudsopgave</a:t>
            </a:r>
          </a:p>
          <a:p>
            <a:pPr lvl="1"/>
            <a:r>
              <a:rPr lang="nl-NL" dirty="0" smtClean="0"/>
              <a:t>Paginanummers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76610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ICT kort: voorblad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196752"/>
            <a:ext cx="6730318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4855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ICT kort: inhoudsopgave 1 van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132941"/>
            <a:ext cx="6635080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1.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2.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1+2 = 3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175" y="1098126"/>
            <a:ext cx="8524825" cy="98934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5" y="2302629"/>
            <a:ext cx="5044329" cy="177444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4354348"/>
            <a:ext cx="2304256" cy="194669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4833" y="4292234"/>
            <a:ext cx="2779517" cy="2387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596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ICT kort: inhoudsopgave 2 van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196752"/>
            <a:ext cx="7869560" cy="455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489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IBS 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Over welke teelt ga je een saldo berekenen? Waarom? </a:t>
            </a:r>
          </a:p>
          <a:p>
            <a:r>
              <a:rPr lang="nl-NL" dirty="0" smtClean="0"/>
              <a:t>Maak vast een </a:t>
            </a:r>
            <a:r>
              <a:rPr lang="nl-NL" dirty="0" err="1" smtClean="0"/>
              <a:t>Worddocument</a:t>
            </a:r>
            <a:r>
              <a:rPr lang="nl-NL" dirty="0" smtClean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8293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334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1369</TotalTime>
  <Words>140</Words>
  <Application>Microsoft Office PowerPoint</Application>
  <PresentationFormat>Diavoorstelling (4:3)</PresentationFormat>
  <Paragraphs>37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Calibri</vt:lpstr>
      <vt:lpstr>Kantoorthema</vt:lpstr>
      <vt:lpstr>PowerPoint-presentatie</vt:lpstr>
      <vt:lpstr>Wat gaan we vandaag doen?</vt:lpstr>
      <vt:lpstr>IBS opdracht</vt:lpstr>
      <vt:lpstr>ICT</vt:lpstr>
      <vt:lpstr>ICT kort: voorblad</vt:lpstr>
      <vt:lpstr>ICT kort: inhoudsopgave 1 van 2</vt:lpstr>
      <vt:lpstr>ICT kort: inhoudsopgave 2 van 2</vt:lpstr>
      <vt:lpstr>IBS Opdracht</vt:lpstr>
      <vt:lpstr>Dat was ‘m!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62</cp:revision>
  <dcterms:created xsi:type="dcterms:W3CDTF">2013-11-15T15:05:42Z</dcterms:created>
  <dcterms:modified xsi:type="dcterms:W3CDTF">2018-11-29T11:32:13Z</dcterms:modified>
</cp:coreProperties>
</file>