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6"/>
  </p:notesMasterIdLst>
  <p:sldIdLst>
    <p:sldId id="256" r:id="rId6"/>
    <p:sldId id="264" r:id="rId7"/>
    <p:sldId id="258" r:id="rId8"/>
    <p:sldId id="257" r:id="rId9"/>
    <p:sldId id="267" r:id="rId10"/>
    <p:sldId id="263" r:id="rId11"/>
    <p:sldId id="262" r:id="rId12"/>
    <p:sldId id="260" r:id="rId13"/>
    <p:sldId id="265" r:id="rId14"/>
    <p:sldId id="266" r:id="rId15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1" autoAdjust="0"/>
    <p:restoredTop sz="94660"/>
  </p:normalViewPr>
  <p:slideViewPr>
    <p:cSldViewPr>
      <p:cViewPr varScale="1">
        <p:scale>
          <a:sx n="82" d="100"/>
          <a:sy n="82" d="100"/>
        </p:scale>
        <p:origin x="1474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84E09B-671D-459E-A00C-3E433ADFDD09}" type="datetimeFigureOut">
              <a:rPr lang="nl-NL" smtClean="0"/>
              <a:t>16-12-2018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E1D877-BE3C-423A-BF4E-9FE5E66C6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2068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het opmaakprofiel van de modelondertitel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13F5B-4445-4FAC-A431-2C22151A9EC1}" type="datetime1">
              <a:rPr lang="nl-NL" smtClean="0"/>
              <a:t>16-12-2018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C347F-6F5B-4D74-A0CA-46E6B1DF01BC}" type="datetime1">
              <a:rPr lang="nl-NL" smtClean="0"/>
              <a:t>16-12-2018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FF8B-1B3B-40FB-AE7C-95177D2FD40E}" type="datetime1">
              <a:rPr lang="nl-NL" smtClean="0"/>
              <a:t>16-12-2018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71A83-738B-4F42-82C7-28EE89AFED68}" type="datetime1">
              <a:rPr lang="nl-NL" smtClean="0"/>
              <a:t>16-12-2018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C44EE-1441-440F-A794-77BA3061DE29}" type="datetime1">
              <a:rPr lang="nl-NL" smtClean="0"/>
              <a:t>16-12-2018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5DB8C-A05B-4529-85A9-C880F7770182}" type="datetime1">
              <a:rPr lang="nl-NL" smtClean="0"/>
              <a:t>16-12-2018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DB22E-BAF2-4C7F-B536-68DA27D13E63}" type="datetime1">
              <a:rPr lang="nl-NL" smtClean="0"/>
              <a:t>16-12-2018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2204-0B90-42F3-9525-A3CC05DE6358}" type="datetime1">
              <a:rPr lang="nl-NL" smtClean="0"/>
              <a:t>16-12-2018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5E684-F482-4D63-88C1-0CECB6C313D3}" type="datetime1">
              <a:rPr lang="nl-NL" smtClean="0"/>
              <a:t>16-12-2018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A80DB-44A3-448D-AF3B-613208021390}" type="datetime1">
              <a:rPr lang="nl-NL" smtClean="0"/>
              <a:t>16-12-2018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8BAE0-3955-4C2C-96B2-84C2286A2E62}" type="datetime1">
              <a:rPr lang="nl-NL" smtClean="0"/>
              <a:t>16-12-2018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780FE-B46E-461E-9C75-4F3F30D19CD1}" type="datetime1">
              <a:rPr lang="nl-NL" smtClean="0"/>
              <a:t>16-12-2018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/>
              <a:t>Steenspil       Keuzedeel: Voeding hoe maak je het?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650" y="1023938"/>
            <a:ext cx="5600700" cy="481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1835696" y="5661248"/>
            <a:ext cx="6221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>
                <a:solidFill>
                  <a:srgbClr val="FF0000"/>
                </a:solidFill>
              </a:rPr>
              <a:t>Schaarste en voedselverspilling </a:t>
            </a:r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52B1A599-46E3-42AD-853C-6AE51763D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17419"/>
            <a:ext cx="9144000" cy="365125"/>
          </a:xfrm>
        </p:spPr>
        <p:txBody>
          <a:bodyPr/>
          <a:lstStyle/>
          <a:p>
            <a:r>
              <a:rPr lang="nl-NL" dirty="0"/>
              <a:t>Steenspil                                                                                                                                                                     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1369740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433513"/>
            <a:ext cx="5791200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1676400" y="573325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/>
              <a:t>op = op?</a:t>
            </a:r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5458550-5EA0-4B49-A9F4-3D5F9E661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444059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01008"/>
            <a:ext cx="4968551" cy="277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16632"/>
            <a:ext cx="5292080" cy="322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611560" y="764704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/>
              <a:t>Heb jij (een) keus?</a:t>
            </a:r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6C8F668B-38ED-4982-8925-2ED5F7FF5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360655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64704"/>
            <a:ext cx="4029075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66417"/>
            <a:ext cx="3854574" cy="2901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5508104" y="980728"/>
            <a:ext cx="30963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/>
              <a:t>Voedselafdruk: </a:t>
            </a:r>
            <a:r>
              <a:rPr lang="nl-NL" sz="2400" dirty="0"/>
              <a:t>wat kost het de aarde om ons voedsel te produceren?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950031" y="29208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tarwe</a:t>
            </a:r>
          </a:p>
        </p:txBody>
      </p:sp>
      <p:sp>
        <p:nvSpPr>
          <p:cNvPr id="4" name="Tekstvak 3"/>
          <p:cNvSpPr txBox="1"/>
          <p:nvPr/>
        </p:nvSpPr>
        <p:spPr>
          <a:xfrm>
            <a:off x="4316599" y="616743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quinoa</a:t>
            </a:r>
            <a:endParaRPr lang="nl-NL" dirty="0"/>
          </a:p>
        </p:txBody>
      </p:sp>
      <p:sp>
        <p:nvSpPr>
          <p:cNvPr id="5" name="Tekstvak 4"/>
          <p:cNvSpPr txBox="1"/>
          <p:nvPr/>
        </p:nvSpPr>
        <p:spPr>
          <a:xfrm>
            <a:off x="950030" y="4716926"/>
            <a:ext cx="32619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onze overvloed is hun gebrek</a:t>
            </a: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524C4B3-329E-4C30-91A0-4299CF6F6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2083178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9" y="676275"/>
            <a:ext cx="3940144" cy="2608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059" y="3296614"/>
            <a:ext cx="3717603" cy="2826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4932040" y="1052736"/>
            <a:ext cx="360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/>
              <a:t>Vlees productie vraagt extra van onze aarde: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414338" y="3925000"/>
            <a:ext cx="41576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landbouwgrond: diervoer</a:t>
            </a:r>
          </a:p>
          <a:p>
            <a:r>
              <a:rPr lang="nl-NL" sz="2400" dirty="0"/>
              <a:t>uitstoot: mest  en scheten</a:t>
            </a:r>
          </a:p>
          <a:p>
            <a:r>
              <a:rPr lang="nl-NL" sz="2400" dirty="0"/>
              <a:t>water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58908EC9-E464-465E-B80D-38766C2CF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2223485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2843808" y="476672"/>
            <a:ext cx="33205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600" dirty="0"/>
              <a:t>Seizoengroenten</a:t>
            </a:r>
          </a:p>
        </p:txBody>
      </p:sp>
      <p:pic>
        <p:nvPicPr>
          <p:cNvPr id="5" name="Picture 2" descr="Afbeeldingsresultaat voor seizoenskalen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88" y="1123002"/>
            <a:ext cx="8694324" cy="5114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539552" y="1772816"/>
            <a:ext cx="19604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Lente 	zaaitijd</a:t>
            </a:r>
          </a:p>
          <a:p>
            <a:r>
              <a:rPr lang="nl-NL" dirty="0"/>
              <a:t>Zomer 	groeitijd</a:t>
            </a:r>
          </a:p>
          <a:p>
            <a:r>
              <a:rPr lang="nl-NL" dirty="0"/>
              <a:t>Herfst 	oogsttijd</a:t>
            </a:r>
          </a:p>
          <a:p>
            <a:r>
              <a:rPr lang="nl-NL" dirty="0"/>
              <a:t>Winter 	rusttijd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829011C-41D5-46ED-9BD9-B4C6AF772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4177101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633392" cy="3113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647" y="2361475"/>
            <a:ext cx="4653161" cy="307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241" y="2636912"/>
            <a:ext cx="3412304" cy="412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4852545" y="-16633"/>
            <a:ext cx="41565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/>
              <a:t>Hoeveel energie kosten:</a:t>
            </a:r>
          </a:p>
          <a:p>
            <a:endParaRPr lang="nl-NL" sz="2400" dirty="0"/>
          </a:p>
          <a:p>
            <a:r>
              <a:rPr lang="nl-NL" sz="2400" dirty="0"/>
              <a:t>producten uit de volle grond,</a:t>
            </a:r>
          </a:p>
          <a:p>
            <a:r>
              <a:rPr lang="nl-NL" sz="2400" dirty="0"/>
              <a:t>seizoen groenten</a:t>
            </a:r>
          </a:p>
        </p:txBody>
      </p:sp>
      <p:sp>
        <p:nvSpPr>
          <p:cNvPr id="4" name="Tekstvak 3"/>
          <p:cNvSpPr txBox="1"/>
          <p:nvPr/>
        </p:nvSpPr>
        <p:spPr>
          <a:xfrm>
            <a:off x="5004048" y="5877272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… of producten uit de kas</a:t>
            </a:r>
          </a:p>
        </p:txBody>
      </p:sp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23156E75-416F-48D0-8129-46B1EABEA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621647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7805920" cy="4159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971600" y="5661248"/>
            <a:ext cx="7661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/>
              <a:t>Transport: </a:t>
            </a:r>
            <a:r>
              <a:rPr lang="nl-NL" sz="2400" dirty="0"/>
              <a:t>ons voedsel kan overal vandaan komen …</a:t>
            </a:r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B94F29A-AE16-42D4-9B86-7875964EF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3047726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814144"/>
            <a:ext cx="5269755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652463"/>
            <a:ext cx="4728964" cy="3161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5508104" y="1196752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Haal je het ver weg of kies je een streekproduct? </a:t>
            </a:r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BB27CAF-52D8-420E-89C3-DF1495107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30701512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920953"/>
            <a:ext cx="4176464" cy="152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82350"/>
            <a:ext cx="4968552" cy="374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32" y="3284984"/>
            <a:ext cx="2974652" cy="2080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395536" y="1124744"/>
            <a:ext cx="295232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/>
              <a:t>opslag en houdbaarheid:</a:t>
            </a:r>
          </a:p>
          <a:p>
            <a:endParaRPr lang="nl-NL" sz="2400" dirty="0"/>
          </a:p>
          <a:p>
            <a:r>
              <a:rPr lang="nl-NL" dirty="0"/>
              <a:t>Hoe bewaar je het?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5580112" y="450912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conserveren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251520" y="5908286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Houdbaarheidsdatum: TGT en THT 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AEDB6B8A-94C1-4FF2-9D04-39F876BCA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Steenspil       Keuzedeel: Voeding hoe maak je het?</a:t>
            </a:r>
          </a:p>
        </p:txBody>
      </p:sp>
    </p:spTree>
    <p:extLst>
      <p:ext uri="{BB962C8B-B14F-4D97-AF65-F5344CB8AC3E}">
        <p14:creationId xmlns:p14="http://schemas.microsoft.com/office/powerpoint/2010/main" val="220293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0EC80477F2234FAFEE6CD8D89445F6" ma:contentTypeVersion="4" ma:contentTypeDescription="Een nieuw document maken." ma:contentTypeScope="" ma:versionID="6229376786aaf8e483b03bcb4beb2c61">
  <xsd:schema xmlns:xsd="http://www.w3.org/2001/XMLSchema" xmlns:xs="http://www.w3.org/2001/XMLSchema" xmlns:p="http://schemas.microsoft.com/office/2006/metadata/properties" xmlns:ns2="b6c43a70-e525-4033-a4f3-b809c71710e3" targetNamespace="http://schemas.microsoft.com/office/2006/metadata/properties" ma:root="true" ma:fieldsID="0e23f55c20412d93bc5ff06fcae2c1f7" ns2:_="">
    <xsd:import namespace="b6c43a70-e525-4033-a4f3-b809c71710e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c43a70-e525-4033-a4f3-b809c71710e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aarde van de document-id" ma:description="De waarde van de document-id die aan dit item is toegewezen." ma:internalName="_dlc_DocId" ma:readOnly="true">
      <xsd:simpleType>
        <xsd:restriction base="dms:Text"/>
      </xsd:simpleType>
    </xsd:element>
    <xsd:element name="_dlc_DocIdUrl" ma:index="9" nillable="true" ma:displayName="Document-id" ma:description="Permanente koppeling naar dit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atst gedeeld, per gebruik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4" nillable="true" ma:displayName="Laatst gedeeld, per tijdstip" ma:description="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b6c43a70-e525-4033-a4f3-b809c71710e3">H7CVNQAUUZ3W-1444270466-2767</_dlc_DocId>
    <_dlc_DocIdUrl xmlns="b6c43a70-e525-4033-a4f3-b809c71710e3">
      <Url>https://liveadminclusius.sharepoint.com/sites/castricum-vmbo-profielgroen/_layouts/15/DocIdRedir.aspx?ID=H7CVNQAUUZ3W-1444270466-2767</Url>
      <Description>H7CVNQAUUZ3W-1444270466-2767</Description>
    </_dlc_DocIdUrl>
  </documentManagement>
</p:properties>
</file>

<file path=customXml/itemProps1.xml><?xml version="1.0" encoding="utf-8"?>
<ds:datastoreItem xmlns:ds="http://schemas.openxmlformats.org/officeDocument/2006/customXml" ds:itemID="{744E6A5F-51D4-4FF4-8F5E-DABE30CA95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6c43a70-e525-4033-a4f3-b809c71710e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5A6775A-581C-428C-8381-73660A1C325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BC4090DA-0451-4DDD-AD15-FCDA2EF6B324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E48BDF15-B63C-4C07-853A-F69EE4A18CC8}">
  <ds:schemaRefs>
    <ds:schemaRef ds:uri="http://www.w3.org/XML/1998/namespace"/>
    <ds:schemaRef ds:uri="b6c43a70-e525-4033-a4f3-b809c71710e3"/>
    <ds:schemaRef ds:uri="http://purl.org/dc/terms/"/>
    <ds:schemaRef ds:uri="http://purl.org/dc/dcmitype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196</Words>
  <Application>Microsoft Office PowerPoint</Application>
  <PresentationFormat>Diavoorstelling (4:3)</PresentationFormat>
  <Paragraphs>38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Office-thema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egbert lips</dc:creator>
  <cp:lastModifiedBy>Maarten Rossum, van</cp:lastModifiedBy>
  <cp:revision>20</cp:revision>
  <dcterms:created xsi:type="dcterms:W3CDTF">2017-03-17T07:55:36Z</dcterms:created>
  <dcterms:modified xsi:type="dcterms:W3CDTF">2018-12-16T12:53:43Z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0x010100500EC80477F2234FAFEE6CD8D89445F6</vt:lpwstr>
  </property>
  <property fmtid="{D5CDD505-2E9C-101B-9397-08002B2CF9AE}" pid="3" name="_dlc_DocIdItemGuid">
    <vt:lpwstr>60bf6f9e-2de8-4e78-9b92-40553c031e93</vt:lpwstr>
  </property>
</Properties>
</file>