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65" r:id="rId2"/>
    <p:sldId id="257" r:id="rId3"/>
    <p:sldId id="260" r:id="rId4"/>
    <p:sldId id="258" r:id="rId5"/>
    <p:sldId id="259" r:id="rId6"/>
    <p:sldId id="261" r:id="rId7"/>
    <p:sldId id="262" r:id="rId8"/>
    <p:sldId id="264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10/3/2018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10/3/2018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10/3/2018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10/3/2018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Sc109u7Zw8M&amp;index=3&amp;list=PL8C0CD9DF4E2B402B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lEqaCvxrl-s" TargetMode="External"/><Relationship Id="rId2" Type="http://schemas.openxmlformats.org/officeDocument/2006/relationships/hyperlink" Target="https://www.youtube.com/watch?v=cDhYGdK0KQg&amp;list=PLDCC232F578976457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www.youtube.com/watch?v=lqFju-GDY7Q" TargetMode="Externa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Rb0UmrCXxVA&amp;list=RDjgpJVI3tDbY&amp;index=2" TargetMode="External"/><Relationship Id="rId2" Type="http://schemas.openxmlformats.org/officeDocument/2006/relationships/hyperlink" Target="https://www.youtube.com/watch?v=LFFmoUOn180&amp;index=4&amp;list=PL69OOvaNzJsUdVnm-1_CV8g7DPxipXmhB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www.youtube.com/watch?v=1_WmavzeFh4" TargetMode="External"/><Relationship Id="rId4" Type="http://schemas.openxmlformats.org/officeDocument/2006/relationships/hyperlink" Target="https://www.youtube.com/watch?v=8SE22K7O1KI" TargetMode="Externa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7010400" cy="3762375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303901" y="2404531"/>
            <a:ext cx="7766936" cy="1646302"/>
          </a:xfrm>
        </p:spPr>
        <p:txBody>
          <a:bodyPr/>
          <a:lstStyle/>
          <a:p>
            <a:r>
              <a:rPr lang="nl-NL" dirty="0" smtClean="0"/>
              <a:t>Muzieklessen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Periode 1 | Les 4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35083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35874"/>
          </a:xfrm>
        </p:spPr>
        <p:txBody>
          <a:bodyPr/>
          <a:lstStyle/>
          <a:p>
            <a:r>
              <a:rPr lang="nl-NL" dirty="0"/>
              <a:t>Terugblik vorige les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27909"/>
            <a:ext cx="10295466" cy="4813453"/>
          </a:xfrm>
        </p:spPr>
        <p:txBody>
          <a:bodyPr>
            <a:normAutofit/>
          </a:bodyPr>
          <a:lstStyle/>
          <a:p>
            <a:r>
              <a:rPr lang="nl-NL" dirty="0" smtClean="0"/>
              <a:t>Wat hebben we vorige week ook alweer gedaan?</a:t>
            </a:r>
          </a:p>
          <a:p>
            <a:r>
              <a:rPr lang="nl-NL" dirty="0" smtClean="0"/>
              <a:t>Leerdoelen ingeleverd (feedback)</a:t>
            </a:r>
            <a:endParaRPr lang="nl-NL" dirty="0"/>
          </a:p>
          <a:p>
            <a:r>
              <a:rPr lang="nl-NL" dirty="0" smtClean="0"/>
              <a:t>Vóór </a:t>
            </a:r>
            <a:r>
              <a:rPr lang="nl-NL" dirty="0" smtClean="0"/>
              <a:t>volgende </a:t>
            </a:r>
            <a:r>
              <a:rPr lang="nl-NL" dirty="0"/>
              <a:t>week </a:t>
            </a:r>
            <a:r>
              <a:rPr lang="nl-NL" dirty="0" smtClean="0"/>
              <a:t>leveren jullie het logboek </a:t>
            </a:r>
            <a:r>
              <a:rPr lang="nl-NL" dirty="0" smtClean="0"/>
              <a:t>in per mail.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086257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Kennismaken met Klassiek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68774" y="1270000"/>
            <a:ext cx="8596668" cy="3880773"/>
          </a:xfrm>
        </p:spPr>
        <p:txBody>
          <a:bodyPr/>
          <a:lstStyle/>
          <a:p>
            <a:r>
              <a:rPr lang="nl-NL" dirty="0" smtClean="0"/>
              <a:t>Welke </a:t>
            </a:r>
            <a:r>
              <a:rPr lang="nl-NL" dirty="0"/>
              <a:t>klassieke componisten ken je, ken je ook stukken? </a:t>
            </a:r>
          </a:p>
          <a:p>
            <a:r>
              <a:rPr lang="nl-NL" dirty="0"/>
              <a:t>We gaan er een aantal beluisteren. </a:t>
            </a:r>
            <a:endParaRPr lang="nl-NL" dirty="0" smtClean="0"/>
          </a:p>
          <a:p>
            <a:r>
              <a:rPr lang="nl-NL" dirty="0" smtClean="0"/>
              <a:t>Oudheid:</a:t>
            </a:r>
          </a:p>
          <a:p>
            <a:r>
              <a:rPr lang="nl-NL" dirty="0" smtClean="0">
                <a:hlinkClick r:id="rId2"/>
              </a:rPr>
              <a:t>Muziek in de oudheid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80392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Vroege Middeleeuwen: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54034"/>
            <a:ext cx="8596668" cy="5603965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nl-NL" dirty="0" smtClean="0">
              <a:hlinkClick r:id="rId2"/>
            </a:endParaRPr>
          </a:p>
          <a:p>
            <a:pPr marL="0" indent="0">
              <a:buNone/>
            </a:pPr>
            <a:r>
              <a:rPr lang="nl-NL" dirty="0" smtClean="0">
                <a:hlinkClick r:id="rId2"/>
              </a:rPr>
              <a:t>Gregoriaans gezang</a:t>
            </a:r>
            <a:r>
              <a:rPr lang="nl-NL" dirty="0" smtClean="0"/>
              <a:t> 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Middeleeuwen: </a:t>
            </a:r>
            <a:r>
              <a:rPr lang="nl-NL" dirty="0" smtClean="0">
                <a:hlinkClick r:id="rId3"/>
              </a:rPr>
              <a:t>Troubadours</a:t>
            </a:r>
            <a:r>
              <a:rPr lang="nl-NL" dirty="0"/>
              <a:t>  </a:t>
            </a: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Renaissance</a:t>
            </a:r>
            <a:r>
              <a:rPr lang="nl-NL" dirty="0"/>
              <a:t>: </a:t>
            </a:r>
            <a:r>
              <a:rPr lang="nl-NL" dirty="0" smtClean="0"/>
              <a:t>Er werden meer regels/voorwaarden gesteld aan de </a:t>
            </a:r>
            <a:r>
              <a:rPr lang="nl-NL" dirty="0"/>
              <a:t>muziekstukken 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>
                <a:hlinkClick r:id="rId4"/>
              </a:rPr>
              <a:t>Renaissance</a:t>
            </a:r>
            <a:r>
              <a:rPr lang="nl-NL" dirty="0"/>
              <a:t> 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686850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3" y="609600"/>
            <a:ext cx="9642323" cy="624839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Barok: instrumenten </a:t>
            </a:r>
            <a:r>
              <a:rPr lang="nl-NL" dirty="0" smtClean="0"/>
              <a:t>werden belangrijker </a:t>
            </a:r>
            <a:endParaRPr lang="nl-NL" dirty="0"/>
          </a:p>
          <a:p>
            <a:pPr marL="0" indent="0">
              <a:buNone/>
            </a:pPr>
            <a:r>
              <a:rPr lang="nl-NL" dirty="0" smtClean="0">
                <a:hlinkClick r:id="rId2"/>
              </a:rPr>
              <a:t>Barok</a:t>
            </a:r>
            <a:r>
              <a:rPr lang="nl-NL" dirty="0" smtClean="0"/>
              <a:t> </a:t>
            </a: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Classicisme: er ontstaan nieuwe vormen van muziek. Piano wordt erg belangrijk. </a:t>
            </a:r>
          </a:p>
          <a:p>
            <a:pPr marL="0" indent="0">
              <a:buNone/>
            </a:pPr>
            <a:r>
              <a:rPr lang="nl-NL" dirty="0"/>
              <a:t>Bekende componisten: Mozart, Beethoven, </a:t>
            </a:r>
            <a:r>
              <a:rPr lang="nl-NL" dirty="0" smtClean="0"/>
              <a:t>Haydn</a:t>
            </a:r>
          </a:p>
          <a:p>
            <a:pPr marL="0" indent="0">
              <a:buNone/>
            </a:pPr>
            <a:r>
              <a:rPr lang="nl-NL" dirty="0" smtClean="0">
                <a:hlinkClick r:id="rId3"/>
              </a:rPr>
              <a:t>Bekende componisten</a:t>
            </a: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Romantiek: muziekstukken worden complexer, grote orkesten ontstaan. </a:t>
            </a:r>
          </a:p>
          <a:p>
            <a:pPr marL="0" indent="0">
              <a:buNone/>
            </a:pPr>
            <a:r>
              <a:rPr lang="nl-NL" dirty="0" smtClean="0">
                <a:hlinkClick r:id="rId4"/>
              </a:rPr>
              <a:t>Romantiek</a:t>
            </a:r>
            <a:r>
              <a:rPr lang="nl-NL" dirty="0"/>
              <a:t>  </a:t>
            </a: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20e </a:t>
            </a:r>
            <a:r>
              <a:rPr lang="nl-NL" dirty="0"/>
              <a:t>eeuw: </a:t>
            </a:r>
            <a:r>
              <a:rPr lang="nl-NL" dirty="0" smtClean="0"/>
              <a:t>Dissonantie </a:t>
            </a:r>
            <a:r>
              <a:rPr lang="nl-NL" dirty="0"/>
              <a:t>in de muziek; minder samenhang. </a:t>
            </a:r>
          </a:p>
          <a:p>
            <a:pPr marL="0" indent="0">
              <a:buNone/>
            </a:pPr>
            <a:r>
              <a:rPr lang="nl-NL" dirty="0" smtClean="0">
                <a:hlinkClick r:id="rId5"/>
              </a:rPr>
              <a:t>Dissonantie</a:t>
            </a:r>
            <a:r>
              <a:rPr lang="nl-NL" dirty="0" smtClean="0"/>
              <a:t> 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954220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48937"/>
          </a:xfrm>
        </p:spPr>
        <p:txBody>
          <a:bodyPr/>
          <a:lstStyle/>
          <a:p>
            <a:r>
              <a:rPr lang="nl-NL" dirty="0" smtClean="0"/>
              <a:t>De opdracht van vandaag: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58537"/>
            <a:ext cx="8897740" cy="4682825"/>
          </a:xfrm>
        </p:spPr>
        <p:txBody>
          <a:bodyPr/>
          <a:lstStyle/>
          <a:p>
            <a:r>
              <a:rPr lang="nl-NL" dirty="0" smtClean="0"/>
              <a:t>Maak in tweetallen een overzicht van 10 verschillende reclamefilmpjes met klassieke muziek. Ga op internet (</a:t>
            </a:r>
            <a:r>
              <a:rPr lang="nl-NL" dirty="0" err="1" smtClean="0"/>
              <a:t>Youtube</a:t>
            </a:r>
            <a:r>
              <a:rPr lang="nl-NL" dirty="0" smtClean="0"/>
              <a:t>) op zoek naar deze reclamefilmpjes.</a:t>
            </a:r>
          </a:p>
          <a:p>
            <a:r>
              <a:rPr lang="nl-NL" dirty="0" smtClean="0"/>
              <a:t>Om iedereen dit te kunnen laten uitzoeken is het goed </a:t>
            </a:r>
            <a:r>
              <a:rPr lang="nl-NL" dirty="0" smtClean="0"/>
              <a:t>dopjes in te doen zodat </a:t>
            </a:r>
            <a:r>
              <a:rPr lang="nl-NL" dirty="0" smtClean="0"/>
              <a:t>iedereen zijn geluid goed kan horen zonder overstemt te worden door een ander. Dan is de opdracht voor iedereen </a:t>
            </a:r>
            <a:r>
              <a:rPr lang="nl-NL" dirty="0" smtClean="0"/>
              <a:t>uit te voeren</a:t>
            </a:r>
            <a:r>
              <a:rPr lang="nl-NL" dirty="0" smtClean="0"/>
              <a:t>.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31895232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48937"/>
          </a:xfrm>
        </p:spPr>
        <p:txBody>
          <a:bodyPr/>
          <a:lstStyle/>
          <a:p>
            <a:r>
              <a:rPr lang="nl-NL" dirty="0" smtClean="0"/>
              <a:t>Volgende week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58537"/>
            <a:ext cx="8596668" cy="4682825"/>
          </a:xfrm>
        </p:spPr>
        <p:txBody>
          <a:bodyPr/>
          <a:lstStyle/>
          <a:p>
            <a:r>
              <a:rPr lang="nl-NL" dirty="0" smtClean="0"/>
              <a:t>Voor volgende </a:t>
            </a:r>
            <a:r>
              <a:rPr lang="nl-NL" dirty="0" smtClean="0"/>
              <a:t>week: </a:t>
            </a:r>
            <a:r>
              <a:rPr lang="nl-NL" b="1" u="sng" dirty="0"/>
              <a:t>I</a:t>
            </a:r>
            <a:r>
              <a:rPr lang="nl-NL" b="1" u="sng" dirty="0" smtClean="0"/>
              <a:t>nleveren van het logboek </a:t>
            </a:r>
            <a:r>
              <a:rPr lang="nl-NL" b="1" u="sng" dirty="0" smtClean="0"/>
              <a:t>(per mail)</a:t>
            </a:r>
            <a:endParaRPr lang="nl-NL" dirty="0" smtClean="0"/>
          </a:p>
          <a:p>
            <a:r>
              <a:rPr lang="nl-NL" dirty="0"/>
              <a:t>Volgende week kunnen jullie in de les werken aan de eindopdracht.</a:t>
            </a:r>
          </a:p>
          <a:p>
            <a:r>
              <a:rPr lang="nl-NL" dirty="0" smtClean="0"/>
              <a:t>Jullie </a:t>
            </a:r>
            <a:r>
              <a:rPr lang="nl-NL" dirty="0" smtClean="0"/>
              <a:t>hebben nu gelegenheid het logboek van vandaag en evt. nog van de vorige week bij te werken.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40405816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Logboek bijwerken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88077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/>
              <a:t>Les 4 (</a:t>
            </a:r>
            <a:r>
              <a:rPr lang="nl-NL" dirty="0" smtClean="0"/>
              <a:t>03-10-2018) </a:t>
            </a:r>
            <a:endParaRPr lang="nl-NL" dirty="0" smtClean="0"/>
          </a:p>
          <a:p>
            <a:pPr>
              <a:buFontTx/>
              <a:buChar char="-"/>
            </a:pPr>
            <a:r>
              <a:rPr lang="nl-NL" dirty="0"/>
              <a:t>Beschrijf kort wat je in de les hebt gedaan</a:t>
            </a:r>
          </a:p>
          <a:p>
            <a:pPr>
              <a:buFontTx/>
              <a:buChar char="-"/>
            </a:pPr>
            <a:r>
              <a:rPr lang="nl-NL" dirty="0" smtClean="0"/>
              <a:t>Met </a:t>
            </a:r>
            <a:r>
              <a:rPr lang="nl-NL" dirty="0"/>
              <a:t>wie heb je samengewerkt </a:t>
            </a: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Hoe </a:t>
            </a:r>
            <a:r>
              <a:rPr lang="nl-NL" dirty="0"/>
              <a:t>heb je de les ervaren </a:t>
            </a: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Wat </a:t>
            </a:r>
            <a:r>
              <a:rPr lang="nl-NL" dirty="0"/>
              <a:t>vond </a:t>
            </a:r>
            <a:r>
              <a:rPr lang="nl-NL" dirty="0" smtClean="0"/>
              <a:t>je prettig / </a:t>
            </a:r>
            <a:r>
              <a:rPr lang="nl-NL" dirty="0"/>
              <a:t>minder prettig </a:t>
            </a: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Hoe </a:t>
            </a:r>
            <a:r>
              <a:rPr lang="nl-NL" dirty="0"/>
              <a:t>heb je aan je </a:t>
            </a:r>
            <a:r>
              <a:rPr lang="nl-NL" dirty="0" smtClean="0"/>
              <a:t>leerdoelen </a:t>
            </a:r>
            <a:r>
              <a:rPr lang="nl-NL" dirty="0"/>
              <a:t>gewerkt </a:t>
            </a:r>
            <a:endParaRPr lang="nl-NL" dirty="0" smtClean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101715" y="904759"/>
            <a:ext cx="3368856" cy="385012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102238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206</TotalTime>
  <Words>266</Words>
  <Application>Microsoft Office PowerPoint</Application>
  <PresentationFormat>Breedbeeld</PresentationFormat>
  <Paragraphs>45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2" baseType="lpstr">
      <vt:lpstr>Arial</vt:lpstr>
      <vt:lpstr>Trebuchet MS</vt:lpstr>
      <vt:lpstr>Wingdings 3</vt:lpstr>
      <vt:lpstr>Facet</vt:lpstr>
      <vt:lpstr>Muzieklessen</vt:lpstr>
      <vt:lpstr>Terugblik vorige les</vt:lpstr>
      <vt:lpstr>Kennismaken met Klassiek</vt:lpstr>
      <vt:lpstr>Vroege Middeleeuwen: </vt:lpstr>
      <vt:lpstr>PowerPoint-presentatie</vt:lpstr>
      <vt:lpstr>De opdracht van vandaag:</vt:lpstr>
      <vt:lpstr>Volgende week</vt:lpstr>
      <vt:lpstr>Logboek bijwerken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S. Poelman</dc:creator>
  <cp:lastModifiedBy>Simon Poelman</cp:lastModifiedBy>
  <cp:revision>10</cp:revision>
  <dcterms:created xsi:type="dcterms:W3CDTF">2017-10-01T11:59:15Z</dcterms:created>
  <dcterms:modified xsi:type="dcterms:W3CDTF">2018-10-03T11:49:17Z</dcterms:modified>
</cp:coreProperties>
</file>

<file path=docProps/thumbnail.jpeg>
</file>