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7" r:id="rId2"/>
    <p:sldId id="259" r:id="rId3"/>
    <p:sldId id="260" r:id="rId4"/>
    <p:sldId id="261" r:id="rId5"/>
    <p:sldId id="262" r:id="rId6"/>
    <p:sldId id="258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9/18/2018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9/18/2018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9/18/2018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Begeleidingsplannen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Les 2 </a:t>
            </a:r>
            <a:r>
              <a:rPr lang="nl-NL" dirty="0" smtClean="0"/>
              <a:t>|</a:t>
            </a:r>
          </a:p>
          <a:p>
            <a:r>
              <a:rPr lang="nl-NL" dirty="0" smtClean="0"/>
              <a:t>2</a:t>
            </a:r>
            <a:r>
              <a:rPr lang="nl-NL" baseline="30000" dirty="0" smtClean="0"/>
              <a:t>e</a:t>
            </a:r>
            <a:r>
              <a:rPr lang="nl-NL" dirty="0" smtClean="0"/>
              <a:t> </a:t>
            </a:r>
            <a:r>
              <a:rPr lang="nl-NL" dirty="0" err="1" smtClean="0"/>
              <a:t>jaars</a:t>
            </a:r>
            <a:r>
              <a:rPr lang="nl-NL" dirty="0" smtClean="0"/>
              <a:t> 2018-2019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350546" y="0"/>
            <a:ext cx="2841454" cy="405083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82202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48937"/>
          </a:xfrm>
        </p:spPr>
        <p:txBody>
          <a:bodyPr/>
          <a:lstStyle/>
          <a:p>
            <a:r>
              <a:rPr lang="nl-NL" dirty="0" smtClean="0"/>
              <a:t>SMART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33125"/>
            <a:ext cx="8596668" cy="5846943"/>
          </a:xfrm>
        </p:spPr>
        <p:txBody>
          <a:bodyPr>
            <a:normAutofit/>
          </a:bodyPr>
          <a:lstStyle/>
          <a:p>
            <a:r>
              <a:rPr lang="nl-NL" dirty="0" smtClean="0"/>
              <a:t>Specifiek</a:t>
            </a:r>
          </a:p>
          <a:p>
            <a:r>
              <a:rPr lang="nl-NL" dirty="0" smtClean="0"/>
              <a:t>Meetbaar</a:t>
            </a:r>
          </a:p>
          <a:p>
            <a:r>
              <a:rPr lang="nl-NL" dirty="0" smtClean="0"/>
              <a:t>Acceptabel</a:t>
            </a:r>
          </a:p>
          <a:p>
            <a:r>
              <a:rPr lang="nl-NL" dirty="0" smtClean="0"/>
              <a:t>Realistisch</a:t>
            </a:r>
          </a:p>
          <a:p>
            <a:r>
              <a:rPr lang="nl-NL" dirty="0" smtClean="0"/>
              <a:t>Tijdgebonden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SMART-gericht formuleren in één zin:</a:t>
            </a:r>
          </a:p>
          <a:p>
            <a:pPr marL="0" indent="0">
              <a:buNone/>
            </a:pPr>
            <a:r>
              <a:rPr lang="nl-NL" dirty="0" smtClean="0"/>
              <a:t>Dat is de kunst:</a:t>
            </a:r>
          </a:p>
          <a:p>
            <a:pPr marL="0" indent="0">
              <a:buNone/>
            </a:pPr>
            <a:r>
              <a:rPr lang="nl-NL" dirty="0" smtClean="0"/>
              <a:t>Je wilt dat een peuter zelfstandig een boterham leert smeren.</a:t>
            </a:r>
          </a:p>
          <a:p>
            <a:pPr marL="0" indent="0">
              <a:buNone/>
            </a:pPr>
            <a:r>
              <a:rPr lang="nl-NL" dirty="0" smtClean="0"/>
              <a:t>In één zin (met daarin SMART verwerkt) krijg je dan:</a:t>
            </a:r>
            <a:endParaRPr lang="nl-NL" dirty="0"/>
          </a:p>
          <a:p>
            <a:pPr marL="0" indent="0">
              <a:buNone/>
            </a:pPr>
            <a:r>
              <a:rPr lang="nl-NL" dirty="0" smtClean="0"/>
              <a:t>‘Hester smeert haar broodjes over drie weken zelfstandig met boter met behulp van een kindermesje’</a:t>
            </a:r>
          </a:p>
          <a:p>
            <a:pPr marL="0" indent="0">
              <a:buNone/>
            </a:pPr>
            <a:r>
              <a:rPr lang="nl-NL" dirty="0" smtClean="0"/>
              <a:t>Het doel via SMART ontleden is een goede check</a:t>
            </a:r>
          </a:p>
        </p:txBody>
      </p:sp>
    </p:spTree>
    <p:extLst>
      <p:ext uri="{BB962C8B-B14F-4D97-AF65-F5344CB8AC3E}">
        <p14:creationId xmlns:p14="http://schemas.microsoft.com/office/powerpoint/2010/main" val="9626919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75063"/>
          </a:xfrm>
        </p:spPr>
        <p:txBody>
          <a:bodyPr/>
          <a:lstStyle/>
          <a:p>
            <a:r>
              <a:rPr lang="nl-NL" dirty="0" smtClean="0"/>
              <a:t>Verschillende soorten 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84663"/>
            <a:ext cx="8596668" cy="3880773"/>
          </a:xfrm>
        </p:spPr>
        <p:txBody>
          <a:bodyPr/>
          <a:lstStyle/>
          <a:p>
            <a:r>
              <a:rPr lang="nl-NL" dirty="0" smtClean="0"/>
              <a:t>Algemene doelen:	breed geformuleerd / pas na lange tijd haalbaar</a:t>
            </a:r>
          </a:p>
          <a:p>
            <a:r>
              <a:rPr lang="nl-NL" dirty="0" smtClean="0"/>
              <a:t>Algemene doelen kun je opdelen in subdoelen (kleinere doelen)</a:t>
            </a:r>
          </a:p>
          <a:p>
            <a:r>
              <a:rPr lang="nl-NL" dirty="0" smtClean="0"/>
              <a:t>Algemeen doel: Dennis (15) is verslaafd aan alcohol en komt binnen zes maanden terug naar school.</a:t>
            </a:r>
          </a:p>
          <a:p>
            <a:r>
              <a:rPr lang="nl-NL" dirty="0" smtClean="0"/>
              <a:t>Subdoel 1: Dennis erkent in een begeleidingsgesprek dat hij een alcoholprobleem heeft.</a:t>
            </a:r>
          </a:p>
          <a:p>
            <a:r>
              <a:rPr lang="nl-NL" dirty="0" smtClean="0"/>
              <a:t>Subdoel 2: Dennis volgt vanaf volgende week een afkickprogramma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4519050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01189"/>
          </a:xfrm>
        </p:spPr>
        <p:txBody>
          <a:bodyPr/>
          <a:lstStyle/>
          <a:p>
            <a:r>
              <a:rPr lang="nl-NL" dirty="0" smtClean="0"/>
              <a:t>Prioriteit aan enkele 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59252"/>
            <a:ext cx="8596668" cy="3880773"/>
          </a:xfrm>
        </p:spPr>
        <p:txBody>
          <a:bodyPr/>
          <a:lstStyle/>
          <a:p>
            <a:r>
              <a:rPr lang="nl-NL" dirty="0" smtClean="0"/>
              <a:t>Kies samen met de cliënt de belangrijkste doelen</a:t>
            </a:r>
          </a:p>
          <a:p>
            <a:r>
              <a:rPr lang="nl-NL" dirty="0" smtClean="0"/>
              <a:t>Geef prioriteit</a:t>
            </a:r>
          </a:p>
          <a:p>
            <a:r>
              <a:rPr lang="nl-NL" dirty="0" smtClean="0"/>
              <a:t>Werk aan maximaal drie doelen tegelijk</a:t>
            </a:r>
          </a:p>
          <a:p>
            <a:r>
              <a:rPr lang="nl-NL" dirty="0" smtClean="0"/>
              <a:t>Is doel te moeilijk, grijp in en pas doelen aan, stel ze bij</a:t>
            </a:r>
          </a:p>
          <a:p>
            <a:r>
              <a:rPr lang="nl-NL" dirty="0" smtClean="0"/>
              <a:t>Zo voorkom je frustratie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110889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Korte- en </a:t>
            </a:r>
            <a:r>
              <a:rPr lang="nl-NL" dirty="0" err="1" smtClean="0"/>
              <a:t>langetermijndoelen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/>
          <a:lstStyle/>
          <a:p>
            <a:r>
              <a:rPr lang="nl-NL" dirty="0" err="1" smtClean="0"/>
              <a:t>Kortetermijndoel</a:t>
            </a:r>
            <a:r>
              <a:rPr lang="nl-NL" dirty="0" smtClean="0"/>
              <a:t> (binnen vier weken te halen)</a:t>
            </a:r>
          </a:p>
          <a:p>
            <a:r>
              <a:rPr lang="nl-NL" dirty="0" smtClean="0"/>
              <a:t>Langetermijndoel bereik je na minimaal drie maanden</a:t>
            </a:r>
          </a:p>
          <a:p>
            <a:r>
              <a:rPr lang="nl-NL" dirty="0" smtClean="0"/>
              <a:t>Zorg ervoor dat cliënt gemotiveerd blijft en niet ontmoedigd raakt</a:t>
            </a:r>
          </a:p>
          <a:p>
            <a:r>
              <a:rPr lang="nl-NL" dirty="0" smtClean="0"/>
              <a:t>Langetermijndoelen kunnen ontmoedigend werken</a:t>
            </a:r>
          </a:p>
          <a:p>
            <a:r>
              <a:rPr lang="nl-NL" dirty="0" smtClean="0"/>
              <a:t>Zorg voor tussentijdse succesmomenten</a:t>
            </a:r>
          </a:p>
          <a:p>
            <a:r>
              <a:rPr lang="nl-NL" dirty="0" smtClean="0"/>
              <a:t>Formuleer dus doelen met termijnen die voor cliënt haalbaar zijn en motiverend werken.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844864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09749"/>
          </a:xfrm>
        </p:spPr>
        <p:txBody>
          <a:bodyPr/>
          <a:lstStyle/>
          <a:p>
            <a:r>
              <a:rPr lang="nl-NL" dirty="0" err="1" smtClean="0"/>
              <a:t>Angerenstein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19349"/>
            <a:ext cx="8596668" cy="3880773"/>
          </a:xfrm>
        </p:spPr>
        <p:txBody>
          <a:bodyPr/>
          <a:lstStyle/>
          <a:p>
            <a:r>
              <a:rPr lang="nl-NL" dirty="0" smtClean="0"/>
              <a:t>Ga naar </a:t>
            </a:r>
            <a:r>
              <a:rPr lang="nl-NL" dirty="0" smtClean="0"/>
              <a:t>welzijn.angerenstein.nl</a:t>
            </a:r>
            <a:endParaRPr lang="nl-NL" dirty="0" smtClean="0"/>
          </a:p>
          <a:p>
            <a:r>
              <a:rPr lang="nl-NL" dirty="0" smtClean="0"/>
              <a:t>Ga naar Maatschappelijke Zorg</a:t>
            </a:r>
          </a:p>
          <a:p>
            <a:r>
              <a:rPr lang="nl-NL" dirty="0" smtClean="0"/>
              <a:t>Ga dan naar Methodiek en begeleiden</a:t>
            </a:r>
          </a:p>
          <a:p>
            <a:r>
              <a:rPr lang="nl-NL" dirty="0" smtClean="0"/>
              <a:t>Naar VW thema 1</a:t>
            </a:r>
          </a:p>
          <a:p>
            <a:r>
              <a:rPr lang="nl-NL" dirty="0" smtClean="0"/>
              <a:t>Maak opdracht </a:t>
            </a:r>
            <a:r>
              <a:rPr lang="nl-NL" dirty="0" smtClean="0"/>
              <a:t>3 en 4 </a:t>
            </a:r>
            <a:r>
              <a:rPr lang="nl-NL" dirty="0" smtClean="0"/>
              <a:t>individueel, samen overleggen </a:t>
            </a:r>
            <a:r>
              <a:rPr lang="nl-NL" dirty="0" smtClean="0"/>
              <a:t>is </a:t>
            </a:r>
            <a:r>
              <a:rPr lang="nl-NL" dirty="0" smtClean="0"/>
              <a:t>prima</a:t>
            </a:r>
          </a:p>
          <a:p>
            <a:r>
              <a:rPr lang="nl-NL" dirty="0" smtClean="0"/>
              <a:t>Sla je opdrachten goed op in je pc, is aan het eind LP 5 je bewijs van inzet en voorwaarde om de toets te kunnen halen</a:t>
            </a:r>
            <a:r>
              <a:rPr lang="nl-NL" dirty="0" smtClean="0"/>
              <a:t>.</a:t>
            </a:r>
          </a:p>
          <a:p>
            <a:r>
              <a:rPr lang="nl-NL" dirty="0" smtClean="0"/>
              <a:t>Aan het eind van de les bespreken we de opdrachten: 2, 3, 4, 5 en 7 na (dus ook de opdrachten van vorige les)</a:t>
            </a:r>
            <a:endParaRPr lang="nl-NL" dirty="0" smtClean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241354" y="1"/>
            <a:ext cx="2950646" cy="4206240"/>
          </a:xfrm>
          <a:prstGeom prst="rect">
            <a:avLst/>
          </a:prstGeom>
        </p:spPr>
      </p:pic>
      <p:pic>
        <p:nvPicPr>
          <p:cNvPr id="5" name="Afbeelding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77334" y="5442721"/>
            <a:ext cx="3905250" cy="11715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091382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557</TotalTime>
  <Words>256</Words>
  <Application>Microsoft Office PowerPoint</Application>
  <PresentationFormat>Breedbeeld</PresentationFormat>
  <Paragraphs>43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Trebuchet MS</vt:lpstr>
      <vt:lpstr>Wingdings 3</vt:lpstr>
      <vt:lpstr>Facet</vt:lpstr>
      <vt:lpstr>Begeleidingsplannen</vt:lpstr>
      <vt:lpstr>SMART</vt:lpstr>
      <vt:lpstr>Verschillende soorten doelen</vt:lpstr>
      <vt:lpstr>Prioriteit aan enkele doelen</vt:lpstr>
      <vt:lpstr>Korte- en langetermijndoelen</vt:lpstr>
      <vt:lpstr>Angerenstein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Begeleidingsplannen</dc:title>
  <dc:creator>Simon Poelman</dc:creator>
  <cp:lastModifiedBy>Simon Poelman</cp:lastModifiedBy>
  <cp:revision>4</cp:revision>
  <dcterms:created xsi:type="dcterms:W3CDTF">2018-09-18T08:53:43Z</dcterms:created>
  <dcterms:modified xsi:type="dcterms:W3CDTF">2018-09-18T18:10:57Z</dcterms:modified>
</cp:coreProperties>
</file>

<file path=docProps/thumbnail.jpeg>
</file>