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7" r:id="rId2"/>
    <p:sldId id="265" r:id="rId3"/>
    <p:sldId id="259" r:id="rId4"/>
    <p:sldId id="260" r:id="rId5"/>
    <p:sldId id="261" r:id="rId6"/>
    <p:sldId id="262" r:id="rId7"/>
    <p:sldId id="263" r:id="rId8"/>
    <p:sldId id="258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40" autoAdjust="0"/>
    <p:restoredTop sz="94660"/>
  </p:normalViewPr>
  <p:slideViewPr>
    <p:cSldViewPr snapToGrid="0">
      <p:cViewPr varScale="1">
        <p:scale>
          <a:sx n="69" d="100"/>
          <a:sy n="69" d="100"/>
        </p:scale>
        <p:origin x="84" y="1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10/16/2018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dirty="0"/>
              <a:t>10/16/2018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10/16/2018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10/16/2018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10/16/2018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10/16/2018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10/16/2018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10/16/2018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5" r:id="rId4"/>
    <p:sldLayoutId id="2147483653" r:id="rId5"/>
    <p:sldLayoutId id="2147483654" r:id="rId6"/>
    <p:sldLayoutId id="2147483655" r:id="rId7"/>
    <p:sldLayoutId id="214748366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7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Begeleidingsplannen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nl-NL" dirty="0" smtClean="0"/>
              <a:t>Les 5</a:t>
            </a:r>
          </a:p>
          <a:p>
            <a:r>
              <a:rPr lang="nl-NL" dirty="0" smtClean="0"/>
              <a:t>Gordon</a:t>
            </a:r>
          </a:p>
          <a:p>
            <a:r>
              <a:rPr lang="nl-NL" dirty="0" smtClean="0"/>
              <a:t>2</a:t>
            </a:r>
            <a:r>
              <a:rPr lang="nl-NL" baseline="30000" dirty="0" smtClean="0"/>
              <a:t>e</a:t>
            </a:r>
            <a:r>
              <a:rPr lang="nl-NL" dirty="0" smtClean="0"/>
              <a:t> </a:t>
            </a:r>
            <a:r>
              <a:rPr lang="nl-NL" dirty="0" err="1" smtClean="0"/>
              <a:t>jaars</a:t>
            </a:r>
            <a:r>
              <a:rPr lang="nl-NL" dirty="0" smtClean="0"/>
              <a:t> 2018-2019</a:t>
            </a:r>
            <a:endParaRPr lang="nl-NL" dirty="0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74003" y="0"/>
            <a:ext cx="2917997" cy="4122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3618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Nabespreken opdrachten vorige keer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72707" y="1270000"/>
            <a:ext cx="8596668" cy="3880773"/>
          </a:xfrm>
        </p:spPr>
        <p:txBody>
          <a:bodyPr/>
          <a:lstStyle/>
          <a:p>
            <a:r>
              <a:rPr lang="nl-NL" dirty="0" smtClean="0"/>
              <a:t>We bespreken eerst </a:t>
            </a:r>
            <a:r>
              <a:rPr lang="nl-NL" dirty="0"/>
              <a:t>de </a:t>
            </a:r>
            <a:r>
              <a:rPr lang="nl-NL" dirty="0" smtClean="0"/>
              <a:t>opdrachten van de vorige les na.</a:t>
            </a:r>
          </a:p>
          <a:p>
            <a:r>
              <a:rPr lang="nl-NL" dirty="0" smtClean="0"/>
              <a:t>Het ging om opdracht: 9 en 10 van thema 2 (boek </a:t>
            </a:r>
            <a:r>
              <a:rPr lang="nl-NL" dirty="0" err="1" smtClean="0"/>
              <a:t>Meth</a:t>
            </a:r>
            <a:r>
              <a:rPr lang="nl-NL" dirty="0" smtClean="0"/>
              <a:t>. en </a:t>
            </a:r>
            <a:r>
              <a:rPr lang="nl-NL" dirty="0" err="1" smtClean="0"/>
              <a:t>beg</a:t>
            </a:r>
            <a:r>
              <a:rPr lang="nl-NL" dirty="0" smtClean="0"/>
              <a:t>)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2707" y="2449423"/>
            <a:ext cx="4102961" cy="30732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64924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709749"/>
          </a:xfrm>
        </p:spPr>
        <p:txBody>
          <a:bodyPr/>
          <a:lstStyle/>
          <a:p>
            <a:r>
              <a:rPr lang="nl-NL" dirty="0" smtClean="0"/>
              <a:t>Gezondheidspatronen volgens Gordon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3" y="1319349"/>
            <a:ext cx="9302689" cy="3880773"/>
          </a:xfrm>
        </p:spPr>
        <p:txBody>
          <a:bodyPr/>
          <a:lstStyle/>
          <a:p>
            <a:r>
              <a:rPr lang="nl-NL" dirty="0" smtClean="0"/>
              <a:t>Gordon-methode is basis voor het stellen van doelen en opstellen van verpleegplan</a:t>
            </a:r>
          </a:p>
          <a:p>
            <a:r>
              <a:rPr lang="nl-NL" dirty="0" smtClean="0"/>
              <a:t>Belangrijkste aspecten:</a:t>
            </a:r>
          </a:p>
          <a:p>
            <a:pPr>
              <a:buFontTx/>
              <a:buChar char="-"/>
            </a:pPr>
            <a:r>
              <a:rPr lang="nl-NL" dirty="0" smtClean="0"/>
              <a:t>Elf gezondheidspatronen</a:t>
            </a:r>
          </a:p>
          <a:p>
            <a:pPr>
              <a:buFontTx/>
              <a:buChar char="-"/>
            </a:pPr>
            <a:r>
              <a:rPr lang="nl-NL" dirty="0" smtClean="0"/>
              <a:t>Uitgangspunten gezondheidspatronen</a:t>
            </a:r>
          </a:p>
          <a:p>
            <a:pPr>
              <a:buFontTx/>
              <a:buChar char="-"/>
            </a:pPr>
            <a:r>
              <a:rPr lang="nl-NL" dirty="0" smtClean="0"/>
              <a:t>Werkwijze methode</a:t>
            </a:r>
          </a:p>
          <a:p>
            <a:pPr>
              <a:buFontTx/>
              <a:buChar char="-"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6495511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775063"/>
          </a:xfrm>
        </p:spPr>
        <p:txBody>
          <a:bodyPr/>
          <a:lstStyle/>
          <a:p>
            <a:r>
              <a:rPr lang="nl-NL" dirty="0"/>
              <a:t>Elf </a:t>
            </a:r>
            <a:r>
              <a:rPr lang="nl-NL" dirty="0" smtClean="0"/>
              <a:t>gezondheidspatronen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384663"/>
            <a:ext cx="8596668" cy="5368834"/>
          </a:xfrm>
        </p:spPr>
        <p:txBody>
          <a:bodyPr>
            <a:normAutofit/>
          </a:bodyPr>
          <a:lstStyle/>
          <a:p>
            <a:pPr>
              <a:buAutoNum type="arabicPeriod"/>
            </a:pPr>
            <a:r>
              <a:rPr lang="nl-NL" dirty="0" smtClean="0"/>
              <a:t>Patroon van gezondheidsbeleving en –instandhouding</a:t>
            </a:r>
          </a:p>
          <a:p>
            <a:pPr>
              <a:buAutoNum type="arabicPeriod"/>
            </a:pPr>
            <a:r>
              <a:rPr lang="nl-NL" dirty="0" smtClean="0"/>
              <a:t>Voedings- en stofwisselingspatroon</a:t>
            </a:r>
          </a:p>
          <a:p>
            <a:pPr>
              <a:buAutoNum type="arabicPeriod"/>
            </a:pPr>
            <a:r>
              <a:rPr lang="nl-NL" dirty="0" smtClean="0"/>
              <a:t>Uitscheidingspatroon</a:t>
            </a:r>
          </a:p>
          <a:p>
            <a:pPr>
              <a:buAutoNum type="arabicPeriod"/>
            </a:pPr>
            <a:r>
              <a:rPr lang="nl-NL" dirty="0" smtClean="0"/>
              <a:t>Activiteitenpatroon</a:t>
            </a:r>
          </a:p>
          <a:p>
            <a:pPr>
              <a:buAutoNum type="arabicPeriod"/>
            </a:pPr>
            <a:r>
              <a:rPr lang="nl-NL" dirty="0" smtClean="0"/>
              <a:t>Slaap- en rustpatroon</a:t>
            </a:r>
          </a:p>
          <a:p>
            <a:pPr>
              <a:buAutoNum type="arabicPeriod"/>
            </a:pPr>
            <a:r>
              <a:rPr lang="nl-NL" dirty="0" smtClean="0"/>
              <a:t>Cognitiepatroon</a:t>
            </a:r>
          </a:p>
          <a:p>
            <a:pPr>
              <a:buAutoNum type="arabicPeriod"/>
            </a:pPr>
            <a:r>
              <a:rPr lang="nl-NL" dirty="0" smtClean="0"/>
              <a:t>Zelfbelevingspatroon</a:t>
            </a:r>
          </a:p>
          <a:p>
            <a:pPr>
              <a:buAutoNum type="arabicPeriod"/>
            </a:pPr>
            <a:r>
              <a:rPr lang="nl-NL" dirty="0" smtClean="0"/>
              <a:t>Rollen- en relatiepatroon</a:t>
            </a:r>
          </a:p>
          <a:p>
            <a:pPr>
              <a:buAutoNum type="arabicPeriod"/>
            </a:pPr>
            <a:r>
              <a:rPr lang="nl-NL" dirty="0" smtClean="0"/>
              <a:t>Seksualiteit- en voortplantingspatroon</a:t>
            </a:r>
          </a:p>
          <a:p>
            <a:pPr>
              <a:buAutoNum type="arabicPeriod"/>
            </a:pPr>
            <a:r>
              <a:rPr lang="nl-NL" dirty="0" smtClean="0"/>
              <a:t>Stressverwerkingspatroon</a:t>
            </a:r>
          </a:p>
          <a:p>
            <a:pPr>
              <a:buAutoNum type="arabicPeriod"/>
            </a:pPr>
            <a:r>
              <a:rPr lang="nl-NL" dirty="0" smtClean="0"/>
              <a:t>Waarden- en overtuigingspatroon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9429395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Uitgangspunten gezondheidspatronen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270000"/>
            <a:ext cx="8596668" cy="3880773"/>
          </a:xfrm>
        </p:spPr>
        <p:txBody>
          <a:bodyPr/>
          <a:lstStyle/>
          <a:p>
            <a:r>
              <a:rPr lang="nl-NL" dirty="0" smtClean="0"/>
              <a:t>Functionele gezondheidspatronen:</a:t>
            </a:r>
          </a:p>
          <a:p>
            <a:pPr marL="0" indent="0">
              <a:buNone/>
            </a:pPr>
            <a:r>
              <a:rPr lang="nl-NL" dirty="0" smtClean="0"/>
              <a:t>Gezondheidspatronen die voldoen aan aanvaarde normen (gezond/goed in je vel)</a:t>
            </a:r>
          </a:p>
          <a:p>
            <a:pPr marL="0" indent="0">
              <a:buNone/>
            </a:pPr>
            <a:r>
              <a:rPr lang="nl-NL" dirty="0" smtClean="0"/>
              <a:t>Worden bepaald door lichamelijke, geestelijke, sociale, culturele en ontwikkelingsbepaalde factoren.</a:t>
            </a:r>
          </a:p>
          <a:p>
            <a:r>
              <a:rPr lang="nl-NL" dirty="0" smtClean="0"/>
              <a:t>Disfunctionele gezondheidspatronen</a:t>
            </a:r>
          </a:p>
          <a:p>
            <a:pPr marL="0" indent="0">
              <a:buNone/>
            </a:pPr>
            <a:r>
              <a:rPr lang="nl-NL" dirty="0" smtClean="0"/>
              <a:t>Als gezondheidspatronen niet goed functioneren kan dat leiden tot ziekte</a:t>
            </a:r>
          </a:p>
          <a:p>
            <a:pPr marL="0" indent="0">
              <a:buNone/>
            </a:pPr>
            <a:r>
              <a:rPr lang="nl-NL" dirty="0" smtClean="0"/>
              <a:t>Ben je eenmaal ziek dan kunnen één of meerdere gezondheidspatronen disfunctioneren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1997599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801189"/>
          </a:xfrm>
        </p:spPr>
        <p:txBody>
          <a:bodyPr/>
          <a:lstStyle/>
          <a:p>
            <a:r>
              <a:rPr lang="nl-NL" dirty="0" smtClean="0"/>
              <a:t>Werkwijze methode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298440"/>
            <a:ext cx="8596668" cy="3880773"/>
          </a:xfrm>
        </p:spPr>
        <p:txBody>
          <a:bodyPr/>
          <a:lstStyle/>
          <a:p>
            <a:r>
              <a:rPr lang="nl-NL" dirty="0" smtClean="0"/>
              <a:t>Minder moeilijk dan het lijkt</a:t>
            </a:r>
          </a:p>
          <a:p>
            <a:r>
              <a:rPr lang="nl-NL" dirty="0" smtClean="0"/>
              <a:t>Gezondheid wordt op 11 verschillende gezondheidspatronen ingeschat</a:t>
            </a:r>
          </a:p>
          <a:p>
            <a:r>
              <a:rPr lang="nl-NL" dirty="0" smtClean="0"/>
              <a:t>Je registreert:</a:t>
            </a:r>
          </a:p>
          <a:p>
            <a:pPr>
              <a:buFontTx/>
              <a:buChar char="-"/>
            </a:pPr>
            <a:r>
              <a:rPr lang="nl-NL" dirty="0" smtClean="0"/>
              <a:t>de objectieve (meetbare) gegevens</a:t>
            </a:r>
          </a:p>
          <a:p>
            <a:pPr>
              <a:buFontTx/>
              <a:buChar char="-"/>
            </a:pPr>
            <a:r>
              <a:rPr lang="nl-NL" dirty="0" smtClean="0"/>
              <a:t>de subjectieve beleving van de cliënt </a:t>
            </a:r>
          </a:p>
          <a:p>
            <a:r>
              <a:rPr lang="nl-NL" dirty="0" smtClean="0"/>
              <a:t>Verzamel info over een gezondheidspatroon (vraag cliënt en zijn naasten)</a:t>
            </a:r>
          </a:p>
          <a:p>
            <a:r>
              <a:rPr lang="nl-NL" dirty="0" smtClean="0"/>
              <a:t>Vergelijk uitkomsten met algemene normen, constateer de afwijkingen</a:t>
            </a:r>
          </a:p>
          <a:p>
            <a:r>
              <a:rPr lang="nl-NL" dirty="0" smtClean="0"/>
              <a:t>Je kies alleen die gezondheidspatronen die bij de gezondheidsklachten relevant lijken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6381518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696686"/>
          </a:xfrm>
        </p:spPr>
        <p:txBody>
          <a:bodyPr/>
          <a:lstStyle/>
          <a:p>
            <a:r>
              <a:rPr lang="nl-NL" dirty="0" smtClean="0"/>
              <a:t>Voorgedrukte formulieren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306286"/>
            <a:ext cx="8596668" cy="3880773"/>
          </a:xfrm>
        </p:spPr>
        <p:txBody>
          <a:bodyPr/>
          <a:lstStyle/>
          <a:p>
            <a:r>
              <a:rPr lang="nl-NL" dirty="0" smtClean="0"/>
              <a:t>Deze zijn vaak gedigitaliseerd</a:t>
            </a:r>
          </a:p>
          <a:p>
            <a:r>
              <a:rPr lang="nl-NL" dirty="0" smtClean="0"/>
              <a:t>Naast Gordon kun je ook andere classificatiemethoden tegenkomen: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Nanda (North American </a:t>
            </a:r>
            <a:r>
              <a:rPr lang="nl-NL" dirty="0" err="1" smtClean="0"/>
              <a:t>Nursing</a:t>
            </a:r>
            <a:r>
              <a:rPr lang="nl-NL" dirty="0" smtClean="0"/>
              <a:t> Diagnosis Association)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ICF (International </a:t>
            </a:r>
            <a:r>
              <a:rPr lang="nl-NL" dirty="0" err="1" smtClean="0"/>
              <a:t>Classification</a:t>
            </a:r>
            <a:r>
              <a:rPr lang="nl-NL" dirty="0" smtClean="0"/>
              <a:t> of </a:t>
            </a:r>
            <a:r>
              <a:rPr lang="nl-NL" dirty="0" err="1" smtClean="0"/>
              <a:t>Functioning</a:t>
            </a:r>
            <a:r>
              <a:rPr lang="nl-NL" dirty="0" smtClean="0"/>
              <a:t>, </a:t>
            </a:r>
            <a:r>
              <a:rPr lang="nl-NL" dirty="0" err="1" smtClean="0"/>
              <a:t>Disability</a:t>
            </a:r>
            <a:r>
              <a:rPr lang="nl-NL" dirty="0" smtClean="0"/>
              <a:t> </a:t>
            </a:r>
            <a:r>
              <a:rPr lang="nl-NL" dirty="0" err="1" smtClean="0"/>
              <a:t>and</a:t>
            </a:r>
            <a:r>
              <a:rPr lang="nl-NL" dirty="0" smtClean="0"/>
              <a:t> Health)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Omaha system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7418170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709749"/>
          </a:xfrm>
        </p:spPr>
        <p:txBody>
          <a:bodyPr/>
          <a:lstStyle/>
          <a:p>
            <a:r>
              <a:rPr lang="nl-NL" dirty="0" err="1" smtClean="0"/>
              <a:t>Angerenstein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319349"/>
            <a:ext cx="8596668" cy="3880773"/>
          </a:xfrm>
        </p:spPr>
        <p:txBody>
          <a:bodyPr/>
          <a:lstStyle/>
          <a:p>
            <a:r>
              <a:rPr lang="nl-NL" dirty="0" smtClean="0"/>
              <a:t>Ga naar welzijn.angerenstein.nl</a:t>
            </a:r>
          </a:p>
          <a:p>
            <a:r>
              <a:rPr lang="nl-NL" dirty="0" smtClean="0"/>
              <a:t>Ga naar Maatschappelijke Zorg</a:t>
            </a:r>
          </a:p>
          <a:p>
            <a:r>
              <a:rPr lang="nl-NL" dirty="0" smtClean="0"/>
              <a:t>Ga dan naar Maatschappelijke zorg 1</a:t>
            </a:r>
          </a:p>
          <a:p>
            <a:r>
              <a:rPr lang="nl-NL" dirty="0" smtClean="0"/>
              <a:t>Naar VW thema 3</a:t>
            </a:r>
          </a:p>
          <a:p>
            <a:r>
              <a:rPr lang="nl-NL" dirty="0" smtClean="0"/>
              <a:t>Maak opdracht 3 </a:t>
            </a:r>
            <a:endParaRPr lang="nl-NL" dirty="0" smtClean="0"/>
          </a:p>
          <a:p>
            <a:r>
              <a:rPr lang="nl-NL" smtClean="0"/>
              <a:t>Sla </a:t>
            </a:r>
            <a:r>
              <a:rPr lang="nl-NL" dirty="0" smtClean="0"/>
              <a:t>je opdrachten goed op in je pc, is aan </a:t>
            </a:r>
            <a:r>
              <a:rPr lang="nl-NL" smtClean="0"/>
              <a:t>het </a:t>
            </a:r>
            <a:r>
              <a:rPr lang="nl-NL" smtClean="0"/>
              <a:t>eind van </a:t>
            </a:r>
            <a:r>
              <a:rPr lang="nl-NL" dirty="0" smtClean="0"/>
              <a:t>LP 5 je bewijs van inzet en voorwaarde om de toets te kunnen halen.</a:t>
            </a:r>
          </a:p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41354" y="1"/>
            <a:ext cx="2950646" cy="4206240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7334" y="5442721"/>
            <a:ext cx="3905250" cy="1171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29371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1998</TotalTime>
  <Words>293</Words>
  <Application>Microsoft Office PowerPoint</Application>
  <PresentationFormat>Breedbeeld</PresentationFormat>
  <Paragraphs>54</Paragraphs>
  <Slides>8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8</vt:i4>
      </vt:variant>
    </vt:vector>
  </HeadingPairs>
  <TitlesOfParts>
    <vt:vector size="13" baseType="lpstr">
      <vt:lpstr>Arial</vt:lpstr>
      <vt:lpstr>Trebuchet MS</vt:lpstr>
      <vt:lpstr>Wingdings</vt:lpstr>
      <vt:lpstr>Wingdings 3</vt:lpstr>
      <vt:lpstr>Facet</vt:lpstr>
      <vt:lpstr>Begeleidingsplannen</vt:lpstr>
      <vt:lpstr>Nabespreken opdrachten vorige keer</vt:lpstr>
      <vt:lpstr>Gezondheidspatronen volgens Gordon</vt:lpstr>
      <vt:lpstr>Elf gezondheidspatronen</vt:lpstr>
      <vt:lpstr>Uitgangspunten gezondheidspatronen</vt:lpstr>
      <vt:lpstr>Werkwijze methode</vt:lpstr>
      <vt:lpstr>Voorgedrukte formulieren</vt:lpstr>
      <vt:lpstr>Angerenstein</vt:lpstr>
    </vt:vector>
  </TitlesOfParts>
  <Company>Noorderpoort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Begeleidingsplannen</dc:title>
  <dc:creator>Simon Poelman</dc:creator>
  <cp:lastModifiedBy>Simon Poelman</cp:lastModifiedBy>
  <cp:revision>9</cp:revision>
  <dcterms:created xsi:type="dcterms:W3CDTF">2018-10-09T18:06:22Z</dcterms:created>
  <dcterms:modified xsi:type="dcterms:W3CDTF">2018-10-16T08:43:17Z</dcterms:modified>
</cp:coreProperties>
</file>