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8" r:id="rId1"/>
  </p:sldMasterIdLst>
  <p:sldIdLst>
    <p:sldId id="257" r:id="rId2"/>
    <p:sldId id="259" r:id="rId3"/>
    <p:sldId id="261" r:id="rId4"/>
    <p:sldId id="263" r:id="rId5"/>
    <p:sldId id="265" r:id="rId6"/>
    <p:sldId id="267" r:id="rId7"/>
    <p:sldId id="269" r:id="rId8"/>
    <p:sldId id="271" r:id="rId9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10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bov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afbeeldingen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titelstijl van het model te bewerken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, inhoud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nl-NL" smtClean="0"/>
              <a:t>Sleep de afbeelding naar de tijdelijke aanduiding of klik op het pictogram als u een afbeelding wilt toevoegen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nhoudselementen, boven en o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nl-NL" smtClean="0"/>
              <a:t>Titelstijl van model bewerken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tekststijl van het model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C9B852FC-9D1A-5D4F-9298-64EB0F2AB7A9}" type="datetimeFigureOut">
              <a:rPr lang="nl-NL" smtClean="0"/>
              <a:t>09-10-16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B75C5CCA-9218-554B-A045-F79B6A897016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im9XuJJXylw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6IUG-9jZD-g" TargetMode="External"/><Relationship Id="rId4" Type="http://schemas.openxmlformats.org/officeDocument/2006/relationships/image" Target="../media/image8.jpeg"/><Relationship Id="rId5" Type="http://schemas.openxmlformats.org/officeDocument/2006/relationships/image" Target="../media/image9.jpe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s3Q80mk7bxE&amp;feature=relate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qXbIXfmH3g" TargetMode="External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tNdZpNUzFI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69VsAEafSgM" TargetMode="External"/><Relationship Id="rId4" Type="http://schemas.openxmlformats.org/officeDocument/2006/relationships/hyperlink" Target="https://www.youtube.com/watch?v=iiyxosBAge0" TargetMode="External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ZBR2G-iI3-I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fJ9rUzIMcZ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000000"/>
                </a:solidFill>
                <a:latin typeface="Arial"/>
                <a:cs typeface="Arial"/>
              </a:rPr>
              <a:t>Soul Funk Disco </a:t>
            </a:r>
            <a:endParaRPr lang="en-US" sz="4800" b="1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4" name="Picture 3" descr="seventies70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696" y="240886"/>
            <a:ext cx="5970353" cy="3968043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267" y="5257612"/>
            <a:ext cx="2841934" cy="1600387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201" y="5257800"/>
            <a:ext cx="2477215" cy="1543983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416" y="5257612"/>
            <a:ext cx="2528584" cy="160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39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Dansrage</a:t>
            </a:r>
            <a:endParaRPr 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Bij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popmuziek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hoort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b="1" dirty="0" smtClean="0">
                <a:solidFill>
                  <a:schemeClr val="tx1"/>
                </a:solidFill>
                <a:latin typeface="Arial"/>
                <a:cs typeface="Arial"/>
              </a:rPr>
              <a:t>DANS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Rock and Roll: </a:t>
            </a:r>
            <a:r>
              <a:rPr lang="en-US" b="1" dirty="0" smtClean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lang="en-US" b="1" dirty="0" smtClean="0">
                <a:solidFill>
                  <a:srgbClr val="000000"/>
                </a:solidFill>
                <a:latin typeface="Arial"/>
                <a:cs typeface="Arial"/>
              </a:rPr>
              <a:t>Twist</a:t>
            </a: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Nieuwe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rages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zijn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  <a:cs typeface="Arial"/>
              </a:rPr>
              <a:t>belangrijk</a:t>
            </a:r>
            <a:r>
              <a:rPr lang="en-US" dirty="0" smtClean="0">
                <a:solidFill>
                  <a:srgbClr val="000000"/>
                </a:solidFill>
                <a:latin typeface="Arial"/>
                <a:cs typeface="Arial"/>
              </a:rPr>
              <a:t>!</a:t>
            </a:r>
          </a:p>
          <a:p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 smtClean="0"/>
          </a:p>
          <a:p>
            <a:r>
              <a:rPr lang="en-US" sz="2000" dirty="0" smtClean="0">
                <a:hlinkClick r:id="rId2"/>
              </a:rPr>
              <a:t>https://www.youtube.com/watch?v=im9XuJJXylw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cole_spencer-twist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266700"/>
            <a:ext cx="2724150" cy="38862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5174740" y="25879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545" y="4221162"/>
            <a:ext cx="2331231" cy="2382837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3454" y="3284410"/>
            <a:ext cx="2532121" cy="187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43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Dansmuziek</a:t>
            </a:r>
            <a:endParaRPr 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1">
              <a:lnSpc>
                <a:spcPct val="80000"/>
              </a:lnSpc>
              <a:buNone/>
              <a:defRPr/>
            </a:pPr>
            <a:endParaRPr lang="en-US" sz="1400" b="1" dirty="0" smtClean="0">
              <a:solidFill>
                <a:srgbClr val="000000"/>
              </a:solidFill>
            </a:endParaRPr>
          </a:p>
          <a:p>
            <a:pPr lvl="1">
              <a:lnSpc>
                <a:spcPct val="80000"/>
              </a:lnSpc>
              <a:buNone/>
              <a:defRPr/>
            </a:pPr>
            <a:endParaRPr lang="nl-NL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lvl="1">
              <a:lnSpc>
                <a:spcPct val="80000"/>
              </a:lnSpc>
              <a:buNone/>
              <a:defRPr/>
            </a:pPr>
            <a:endParaRPr lang="nl-NL" sz="4300" b="1" dirty="0">
              <a:solidFill>
                <a:srgbClr val="000000"/>
              </a:solidFill>
              <a:latin typeface="Arial"/>
              <a:cs typeface="Arial"/>
            </a:endParaRPr>
          </a:p>
          <a:p>
            <a:pPr lvl="1">
              <a:lnSpc>
                <a:spcPct val="80000"/>
              </a:lnSpc>
              <a:buNone/>
              <a:defRPr/>
            </a:pP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</a:rPr>
              <a:t>Soul </a:t>
            </a:r>
            <a:r>
              <a:rPr lang="nl-NL" sz="4300" dirty="0">
                <a:solidFill>
                  <a:srgbClr val="000000"/>
                </a:solidFill>
                <a:latin typeface="Arial"/>
                <a:cs typeface="Arial"/>
              </a:rPr>
              <a:t>vanaf 1965 </a:t>
            </a:r>
            <a:r>
              <a:rPr lang="nl-NL" sz="4300" b="1" u="sng" dirty="0">
                <a:solidFill>
                  <a:srgbClr val="000000"/>
                </a:solidFill>
                <a:latin typeface="Arial"/>
                <a:cs typeface="Arial"/>
              </a:rPr>
              <a:t>DE</a:t>
            </a:r>
            <a:r>
              <a:rPr lang="nl-NL" sz="4300" u="sng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nl-NL" sz="4300" dirty="0">
                <a:solidFill>
                  <a:srgbClr val="000000"/>
                </a:solidFill>
                <a:latin typeface="Arial"/>
                <a:cs typeface="Arial"/>
              </a:rPr>
              <a:t>dansmuziek</a:t>
            </a:r>
          </a:p>
          <a:p>
            <a:pPr lvl="1">
              <a:lnSpc>
                <a:spcPct val="80000"/>
              </a:lnSpc>
              <a:buNone/>
              <a:defRPr/>
            </a:pPr>
            <a:r>
              <a:rPr lang="nl-NL" sz="4300" dirty="0">
                <a:solidFill>
                  <a:srgbClr val="000000"/>
                </a:solidFill>
                <a:latin typeface="Arial"/>
                <a:cs typeface="Arial"/>
              </a:rPr>
              <a:t>			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	</a:t>
            </a:r>
          </a:p>
          <a:p>
            <a:pPr lvl="1">
              <a:lnSpc>
                <a:spcPct val="80000"/>
              </a:lnSpc>
              <a:buFontTx/>
              <a:buChar char="-"/>
              <a:defRPr/>
            </a:pP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Vanuit kerk Gospels en </a:t>
            </a:r>
            <a:r>
              <a:rPr lang="nl-NL" sz="4300" dirty="0" err="1" smtClean="0">
                <a:solidFill>
                  <a:srgbClr val="000000"/>
                </a:solidFill>
                <a:latin typeface="Arial"/>
                <a:cs typeface="Arial"/>
              </a:rPr>
              <a:t>Rhythm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and Blues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 		</a:t>
            </a:r>
            <a:r>
              <a:rPr lang="nl-NL" sz="4300" dirty="0">
                <a:solidFill>
                  <a:srgbClr val="000000"/>
                </a:solidFill>
                <a:latin typeface="Arial"/>
                <a:cs typeface="Arial"/>
              </a:rPr>
              <a:t>-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    Veel blaasinstrumenten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		-     Ingestudeerde danspasjes en mooie outfits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		-     Bekendste  platenlabel:</a:t>
            </a: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nl-NL" sz="4300" b="1" dirty="0" err="1" smtClean="0">
                <a:solidFill>
                  <a:srgbClr val="000000"/>
                </a:solidFill>
                <a:latin typeface="Arial"/>
                <a:cs typeface="Arial"/>
              </a:rPr>
              <a:t>Motown</a:t>
            </a: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(</a:t>
            </a:r>
            <a:r>
              <a:rPr lang="nl-NL" sz="4300" dirty="0" err="1" smtClean="0">
                <a:solidFill>
                  <a:srgbClr val="000000"/>
                </a:solidFill>
                <a:latin typeface="Arial"/>
                <a:cs typeface="Arial"/>
              </a:rPr>
              <a:t>oa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The </a:t>
            </a:r>
            <a:r>
              <a:rPr lang="nl-NL" sz="4300" dirty="0" err="1" smtClean="0">
                <a:solidFill>
                  <a:srgbClr val="000000"/>
                </a:solidFill>
                <a:latin typeface="Arial"/>
                <a:cs typeface="Arial"/>
              </a:rPr>
              <a:t>Jacksons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– </a:t>
            </a:r>
            <a:r>
              <a:rPr lang="nl-NL" sz="4300" dirty="0" err="1" smtClean="0">
                <a:solidFill>
                  <a:srgbClr val="000000"/>
                </a:solidFill>
                <a:latin typeface="Arial"/>
                <a:cs typeface="Arial"/>
              </a:rPr>
              <a:t>Supremes</a:t>
            </a:r>
            <a:r>
              <a:rPr lang="nl-NL" sz="4300" dirty="0" smtClean="0">
                <a:solidFill>
                  <a:srgbClr val="000000"/>
                </a:solidFill>
                <a:latin typeface="Arial"/>
                <a:cs typeface="Arial"/>
              </a:rPr>
              <a:t> – Tina Turner)</a:t>
            </a:r>
          </a:p>
          <a:p>
            <a:pPr>
              <a:lnSpc>
                <a:spcPct val="80000"/>
              </a:lnSpc>
              <a:buNone/>
              <a:defRPr/>
            </a:pPr>
            <a:endParaRPr lang="nl-NL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http</a:t>
            </a:r>
            <a:r>
              <a:rPr lang="nl-NL" sz="4300" b="1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://www.youtube.com/watch?v=s3Q80mk7bxE&amp;feature=</a:t>
            </a: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related</a:t>
            </a:r>
            <a:endParaRPr lang="nl-NL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endParaRPr lang="nl-NL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nl-NL" sz="4300" b="1" dirty="0" smtClean="0">
                <a:solidFill>
                  <a:srgbClr val="000000"/>
                </a:solidFill>
                <a:latin typeface="Arial"/>
                <a:cs typeface="Arial"/>
              </a:rPr>
              <a:t>	Voor blanke publiek toegankelijk maken</a:t>
            </a:r>
          </a:p>
          <a:p>
            <a:pPr>
              <a:lnSpc>
                <a:spcPct val="80000"/>
              </a:lnSpc>
              <a:buNone/>
              <a:defRPr/>
            </a:pPr>
            <a:endParaRPr lang="en-US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en-US" sz="4300" b="1" dirty="0">
                <a:solidFill>
                  <a:srgbClr val="000000"/>
                </a:solidFill>
                <a:latin typeface="Arial"/>
                <a:cs typeface="Arial"/>
                <a:hlinkClick r:id="rId3"/>
              </a:rPr>
              <a:t>https://www.youtube.com/watch?v=6IUG-9jZD-</a:t>
            </a:r>
            <a:r>
              <a:rPr lang="en-US" sz="4300" b="1" dirty="0" smtClean="0">
                <a:solidFill>
                  <a:srgbClr val="000000"/>
                </a:solidFill>
                <a:latin typeface="Arial"/>
                <a:cs typeface="Arial"/>
                <a:hlinkClick r:id="rId3"/>
              </a:rPr>
              <a:t>g</a:t>
            </a:r>
            <a:endParaRPr lang="en-US" sz="4300" b="1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2000" b="1" dirty="0">
              <a:solidFill>
                <a:srgbClr val="000000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endParaRPr lang="en-US" sz="2000" b="1" dirty="0">
              <a:solidFill>
                <a:srgbClr val="000000"/>
              </a:solidFill>
            </a:endParaRPr>
          </a:p>
        </p:txBody>
      </p:sp>
      <p:pic>
        <p:nvPicPr>
          <p:cNvPr id="4" name="Picture 3" descr="101937-004-4022A96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1417638"/>
            <a:ext cx="2133600" cy="1447800"/>
          </a:xfrm>
          <a:prstGeom prst="rect">
            <a:avLst/>
          </a:prstGeom>
        </p:spPr>
      </p:pic>
      <p:pic>
        <p:nvPicPr>
          <p:cNvPr id="5" name="Picture 4" descr="Diana+Ross+and+The+Supremes+supremes_0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600" y="2865438"/>
            <a:ext cx="2260600" cy="1782762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6">
            <a:alphaModFix amt="33000"/>
          </a:blip>
          <a:stretch>
            <a:fillRect/>
          </a:stretch>
        </p:blipFill>
        <p:spPr>
          <a:xfrm>
            <a:off x="457199" y="212910"/>
            <a:ext cx="5969001" cy="228289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1200" y="4648200"/>
            <a:ext cx="3175000" cy="198120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62038" y="0"/>
            <a:ext cx="2881961" cy="141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77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Funk</a:t>
            </a:r>
            <a:endParaRPr lang="en-US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Godfather of soul: James Brown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endParaRPr lang="en-US" dirty="0" smtClean="0">
              <a:solidFill>
                <a:srgbClr val="000000"/>
              </a:solidFill>
            </a:endParaRPr>
          </a:p>
          <a:p>
            <a:r>
              <a:rPr lang="en-US" sz="2000" dirty="0">
                <a:solidFill>
                  <a:srgbClr val="000000"/>
                </a:solidFill>
                <a:hlinkClick r:id="rId2"/>
              </a:rPr>
              <a:t>https://www.youtube.com/watch?v=</a:t>
            </a:r>
            <a:r>
              <a:rPr lang="en-US" sz="2000" dirty="0" smtClean="0">
                <a:solidFill>
                  <a:srgbClr val="000000"/>
                </a:solidFill>
                <a:hlinkClick r:id="rId2"/>
              </a:rPr>
              <a:t>tNdZpNUzFIg</a:t>
            </a:r>
            <a:endParaRPr lang="en-US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pl-PL" sz="2000" dirty="0" smtClean="0">
              <a:solidFill>
                <a:srgbClr val="000000"/>
              </a:solidFill>
            </a:endParaRPr>
          </a:p>
          <a:p>
            <a:r>
              <a:rPr lang="pl-PL" sz="2400" b="1" dirty="0" smtClean="0">
                <a:solidFill>
                  <a:srgbClr val="000000"/>
                </a:solidFill>
              </a:rPr>
              <a:t>Glitter and </a:t>
            </a:r>
            <a:r>
              <a:rPr lang="pl-PL" sz="2400" b="1" dirty="0" err="1" smtClean="0">
                <a:solidFill>
                  <a:srgbClr val="000000"/>
                </a:solidFill>
              </a:rPr>
              <a:t>glamour</a:t>
            </a:r>
            <a:endParaRPr lang="pl-PL" sz="2400" b="1" dirty="0">
              <a:solidFill>
                <a:srgbClr val="000000"/>
              </a:solidFill>
            </a:endParaRPr>
          </a:p>
          <a:p>
            <a:r>
              <a:rPr lang="pl-PL" sz="2000" dirty="0">
                <a:solidFill>
                  <a:srgbClr val="000000"/>
                </a:solidFill>
                <a:hlinkClick r:id="rId3"/>
              </a:rPr>
              <a:t>https://www.youtube.com/watch?v=</a:t>
            </a:r>
            <a:r>
              <a:rPr lang="pl-PL" sz="2000" dirty="0" smtClean="0">
                <a:solidFill>
                  <a:srgbClr val="000000"/>
                </a:solidFill>
                <a:hlinkClick r:id="rId3"/>
              </a:rPr>
              <a:t>WqXbIXfmH3g</a:t>
            </a:r>
            <a:endParaRPr lang="pl-PL" sz="2000" dirty="0" smtClean="0">
              <a:solidFill>
                <a:srgbClr val="000000"/>
              </a:solidFill>
            </a:endParaRPr>
          </a:p>
          <a:p>
            <a:endParaRPr lang="pl-PL" sz="2000" dirty="0" smtClean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4" name="Picture 3" descr="3390992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704850"/>
            <a:ext cx="2438400" cy="33147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-2916671" y="56463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56683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Disco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-111" charset="2"/>
              <a:buChar char="n"/>
              <a:defRPr/>
            </a:pPr>
            <a:r>
              <a:rPr lang="nl-NL" sz="2800" dirty="0">
                <a:solidFill>
                  <a:srgbClr val="000000"/>
                </a:solidFill>
                <a:latin typeface="+mj-lt"/>
              </a:rPr>
              <a:t>“Glad geproduceerd geluid”” ontstaan uit Soul maar met stampende discobeat</a:t>
            </a:r>
          </a:p>
          <a:p>
            <a:pPr>
              <a:buFont typeface="Wingdings" pitchFamily="-111" charset="2"/>
              <a:buChar char="n"/>
              <a:defRPr/>
            </a:pPr>
            <a:r>
              <a:rPr lang="nl-NL" sz="2800" dirty="0">
                <a:solidFill>
                  <a:srgbClr val="000000"/>
                </a:solidFill>
                <a:latin typeface="+mj-lt"/>
              </a:rPr>
              <a:t>Opnametechniek steeds belangrijker</a:t>
            </a:r>
          </a:p>
          <a:p>
            <a:pPr>
              <a:buFont typeface="Wingdings" pitchFamily="-111" charset="2"/>
              <a:buChar char="n"/>
              <a:defRPr/>
            </a:pPr>
            <a:r>
              <a:rPr lang="nl-NL" sz="2800" dirty="0">
                <a:solidFill>
                  <a:srgbClr val="000000"/>
                </a:solidFill>
                <a:latin typeface="+mj-lt"/>
              </a:rPr>
              <a:t>Vernoemd naar ruimte waar het ontstaat:de discotheek</a:t>
            </a:r>
          </a:p>
          <a:p>
            <a:pPr>
              <a:buFont typeface="Wingdings" pitchFamily="-111" charset="2"/>
              <a:buChar char="n"/>
              <a:defRPr/>
            </a:pPr>
            <a:r>
              <a:rPr lang="nl-NL" sz="2800" dirty="0">
                <a:solidFill>
                  <a:srgbClr val="000000"/>
                </a:solidFill>
                <a:latin typeface="+mj-lt"/>
              </a:rPr>
              <a:t>Uiterlijk speelt </a:t>
            </a:r>
            <a:r>
              <a:rPr lang="nl-NL" sz="2800">
                <a:solidFill>
                  <a:srgbClr val="000000"/>
                </a:solidFill>
                <a:latin typeface="+mj-lt"/>
              </a:rPr>
              <a:t>belangrijke </a:t>
            </a:r>
            <a:r>
              <a:rPr lang="nl-NL" sz="2800" smtClean="0">
                <a:solidFill>
                  <a:srgbClr val="000000"/>
                </a:solidFill>
                <a:latin typeface="+mj-lt"/>
              </a:rPr>
              <a:t>rol</a:t>
            </a:r>
            <a:endParaRPr lang="en-US" sz="28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4" name="Picture 3" descr="disco_4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274638"/>
            <a:ext cx="2945868" cy="1782762"/>
          </a:xfrm>
          <a:prstGeom prst="rect">
            <a:avLst/>
          </a:prstGeom>
        </p:spPr>
      </p:pic>
      <p:pic>
        <p:nvPicPr>
          <p:cNvPr id="5" name="Picture 4" descr="glanzende-discobal-thumb60107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783" y="3886200"/>
            <a:ext cx="2619218" cy="254000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alphaModFix amt="33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8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eventies_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4638"/>
            <a:ext cx="5150909" cy="3687763"/>
          </a:xfrm>
        </p:spPr>
      </p:pic>
      <p:pic>
        <p:nvPicPr>
          <p:cNvPr id="5" name="Picture 4" descr="roze-jaren-70-kleding-vo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7801" y="170077"/>
            <a:ext cx="2912722" cy="43180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744738"/>
            <a:ext cx="1997843" cy="2664296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3962401"/>
            <a:ext cx="2060848" cy="191683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825" y="4661996"/>
            <a:ext cx="3617501" cy="219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133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 dirty="0" smtClean="0">
                <a:latin typeface="Arial"/>
                <a:cs typeface="Arial"/>
              </a:rPr>
              <a:t>Disco is HOT!</a:t>
            </a:r>
            <a:endParaRPr lang="en-US" sz="4800" b="1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endParaRPr lang="en-US" sz="2800" dirty="0" smtClean="0">
              <a:hlinkClick r:id="rId2"/>
            </a:endParaRPr>
          </a:p>
          <a:p>
            <a:r>
              <a:rPr lang="en-US" sz="2800" dirty="0" smtClean="0">
                <a:hlinkClick r:id="rId2"/>
              </a:rPr>
              <a:t>http</a:t>
            </a:r>
            <a:r>
              <a:rPr lang="en-US" sz="2800" dirty="0" smtClean="0">
                <a:hlinkClick r:id="rId2"/>
              </a:rPr>
              <a:t>://www.youtube.com/watch?v=ZBR2G-iI3-I</a:t>
            </a: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endParaRPr lang="en-US" sz="2800" dirty="0" smtClean="0"/>
          </a:p>
          <a:p>
            <a:r>
              <a:rPr lang="en-US" sz="2800" b="1" dirty="0" err="1" smtClean="0"/>
              <a:t>Eerste</a:t>
            </a:r>
            <a:r>
              <a:rPr lang="en-US" sz="2800" b="1" dirty="0" smtClean="0"/>
              <a:t> film</a:t>
            </a:r>
          </a:p>
          <a:p>
            <a:r>
              <a:rPr lang="en-US" sz="2800" dirty="0" smtClean="0">
                <a:hlinkClick r:id="rId3"/>
              </a:rPr>
              <a:t>http</a:t>
            </a:r>
            <a:r>
              <a:rPr lang="en-US" sz="2800" dirty="0" smtClean="0">
                <a:hlinkClick r:id="rId3"/>
              </a:rPr>
              <a:t>://www.youtube.com/watch?v=69VsAEafSgM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b="1" dirty="0" err="1" smtClean="0"/>
              <a:t>Dans</a:t>
            </a:r>
            <a:endParaRPr lang="en-US" sz="2800" b="1" dirty="0" smtClean="0"/>
          </a:p>
          <a:p>
            <a:r>
              <a:rPr lang="pl-PL" sz="2800" dirty="0">
                <a:hlinkClick r:id="rId4"/>
              </a:rPr>
              <a:t>https://www.youtube.com/watch?v=</a:t>
            </a:r>
            <a:r>
              <a:rPr lang="pl-PL" sz="2800" dirty="0" smtClean="0">
                <a:hlinkClick r:id="rId4"/>
              </a:rPr>
              <a:t>iiyxosBAge0</a:t>
            </a:r>
            <a:endParaRPr lang="pl-PL" sz="2800" dirty="0" smtClean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40144" y="0"/>
            <a:ext cx="2903855" cy="236445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144" y="2364450"/>
            <a:ext cx="2903855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2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Tegengeluid</a:t>
            </a:r>
            <a:endParaRPr lang="en-US" sz="4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-111" charset="2"/>
              <a:buChar char="n"/>
              <a:defRPr/>
            </a:pPr>
            <a:r>
              <a:rPr lang="nl-NL" dirty="0">
                <a:solidFill>
                  <a:srgbClr val="000000"/>
                </a:solidFill>
              </a:rPr>
              <a:t>Symfonische rock </a:t>
            </a:r>
            <a:r>
              <a:rPr lang="nl-NL" dirty="0" err="1">
                <a:solidFill>
                  <a:srgbClr val="000000"/>
                </a:solidFill>
              </a:rPr>
              <a:t>oa</a:t>
            </a:r>
            <a:r>
              <a:rPr lang="nl-NL" dirty="0">
                <a:solidFill>
                  <a:srgbClr val="000000"/>
                </a:solidFill>
              </a:rPr>
              <a:t> Queen</a:t>
            </a:r>
          </a:p>
          <a:p>
            <a:pPr>
              <a:buFont typeface="Wingdings" pitchFamily="-111" charset="2"/>
              <a:buChar char="n"/>
              <a:defRPr/>
            </a:pPr>
            <a:r>
              <a:rPr lang="nl-NL" dirty="0">
                <a:solidFill>
                  <a:srgbClr val="000000"/>
                </a:solidFill>
              </a:rPr>
              <a:t>Opbouw van nummer, arrangementen en zang roepen associaties op met klassieke muziek</a:t>
            </a:r>
            <a:endParaRPr lang="nl-NL" dirty="0" smtClean="0">
              <a:solidFill>
                <a:srgbClr val="0000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  <a:p>
            <a:r>
              <a:rPr lang="pl-PL" dirty="0">
                <a:hlinkClick r:id="rId2"/>
              </a:rPr>
              <a:t>http://www.youtube.com/watch?v=</a:t>
            </a:r>
            <a:r>
              <a:rPr lang="pl-PL" dirty="0" smtClean="0">
                <a:hlinkClick r:id="rId2"/>
              </a:rPr>
              <a:t>fJ9rUzIMcZQ</a:t>
            </a:r>
            <a:endParaRPr lang="pl-PL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218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32</TotalTime>
  <Words>169</Words>
  <Application>Microsoft Macintosh PowerPoint</Application>
  <PresentationFormat>Diavoorstelling (4:3)</PresentationFormat>
  <Paragraphs>61</Paragraphs>
  <Slides>8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9" baseType="lpstr">
      <vt:lpstr>Plaza</vt:lpstr>
      <vt:lpstr>Soul Funk Disco </vt:lpstr>
      <vt:lpstr>Dansrage</vt:lpstr>
      <vt:lpstr>Dansmuziek</vt:lpstr>
      <vt:lpstr>Funk</vt:lpstr>
      <vt:lpstr>Disco</vt:lpstr>
      <vt:lpstr>PowerPoint-presentatie</vt:lpstr>
      <vt:lpstr>Disco is HOT!</vt:lpstr>
      <vt:lpstr>Tegengeluid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Soul Funk Disco </dc:title>
  <dc:creator>ATC</dc:creator>
  <cp:lastModifiedBy>ATC</cp:lastModifiedBy>
  <cp:revision>17</cp:revision>
  <dcterms:created xsi:type="dcterms:W3CDTF">2016-10-09T09:12:44Z</dcterms:created>
  <dcterms:modified xsi:type="dcterms:W3CDTF">2016-10-09T09:45:05Z</dcterms:modified>
</cp:coreProperties>
</file>