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1" r:id="rId5"/>
    <p:sldId id="259" r:id="rId6"/>
    <p:sldId id="260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984829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540721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425999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672294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173612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948625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24669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792643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04377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2765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749235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AB864F-AB25-4C81-B231-E394ECCFCE54}" type="datetimeFigureOut">
              <a:rPr lang="nl-NL" smtClean="0"/>
              <a:t>17-9-2018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CF81E6-8FCC-40BF-9577-1E8DC5CB940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031902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DscM_hE4fF8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nl-NL" sz="7200" dirty="0" smtClean="0"/>
              <a:t>SCRUM</a:t>
            </a:r>
            <a:endParaRPr lang="nl-NL" sz="72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>
                <a:hlinkClick r:id="rId2"/>
              </a:rPr>
              <a:t>https://www.youtube.com/watch?v=DscM_hE4fF8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667830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/>
          <p:cNvSpPr txBox="1"/>
          <p:nvPr/>
        </p:nvSpPr>
        <p:spPr>
          <a:xfrm>
            <a:off x="2691440" y="1777041"/>
            <a:ext cx="8358997" cy="38164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Werk in zelf organiserende teams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Verdeel het werk in kleine, concrete onderdelen (deliverables), en door wie!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Sorteer de lijst op prioriteit en schat de tijd in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Verdeel de tijd in korte vaste periodes (sprint)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Aan het eind het van elke periode is er een onderdeel af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049217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2260121" y="595223"/>
            <a:ext cx="8074324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dirty="0" smtClean="0"/>
              <a:t>De stappen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1. Maak een duidelijke product </a:t>
            </a:r>
            <a:r>
              <a:rPr lang="nl-NL" sz="3200" dirty="0" err="1" smtClean="0"/>
              <a:t>backlog</a:t>
            </a:r>
            <a:r>
              <a:rPr lang="nl-NL" sz="3200" dirty="0" smtClean="0"/>
              <a:t> (schrijf alle taken uit).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2. Ga ze prioriteren (met het hele team)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/>
              <a:t>3</a:t>
            </a:r>
            <a:r>
              <a:rPr lang="nl-NL" sz="3200" dirty="0" smtClean="0"/>
              <a:t>. Plan al je stappen (schat in hoelang een stap duurt)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4. Bepaal elke 2 weken een realistisch en haalbaar doel (sprint)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(vergeet de behoeften van de klant niet!)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Maakt 1 item af voor je verder gaat met de volgende!</a:t>
            </a:r>
          </a:p>
        </p:txBody>
      </p:sp>
    </p:spTree>
    <p:extLst>
      <p:ext uri="{BB962C8B-B14F-4D97-AF65-F5344CB8AC3E}">
        <p14:creationId xmlns:p14="http://schemas.microsoft.com/office/powerpoint/2010/main" val="1955934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/>
          <p:cNvSpPr txBox="1"/>
          <p:nvPr/>
        </p:nvSpPr>
        <p:spPr>
          <a:xfrm>
            <a:off x="1880559" y="802257"/>
            <a:ext cx="9100868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dirty="0" smtClean="0"/>
              <a:t>Product </a:t>
            </a:r>
            <a:r>
              <a:rPr lang="nl-NL" sz="3200" dirty="0" err="1" smtClean="0"/>
              <a:t>backlog</a:t>
            </a:r>
            <a:endParaRPr lang="nl-NL" sz="3200" dirty="0" smtClean="0"/>
          </a:p>
          <a:p>
            <a:pPr marL="285750" indent="-285750">
              <a:buFontTx/>
              <a:buChar char="-"/>
            </a:pPr>
            <a:r>
              <a:rPr lang="nl-NL" sz="3200" dirty="0" smtClean="0"/>
              <a:t>Wie, Wat, Waarom?</a:t>
            </a:r>
          </a:p>
          <a:p>
            <a:pPr marL="285750" indent="-285750">
              <a:buFontTx/>
              <a:buChar char="-"/>
            </a:pPr>
            <a:r>
              <a:rPr lang="nl-NL" sz="3200" dirty="0" smtClean="0"/>
              <a:t>Als (klant) wil ik (beschrijving van datgene dat ontwikkeld moet worden) zodat ik (beschrijving van de reden waarom het gemaakt moet worden)</a:t>
            </a:r>
          </a:p>
          <a:p>
            <a:pPr marL="285750" indent="-285750">
              <a:buFontTx/>
              <a:buChar char="-"/>
            </a:pPr>
            <a:r>
              <a:rPr lang="nl-NL" sz="3200" dirty="0" smtClean="0"/>
              <a:t>Dit zijn User </a:t>
            </a:r>
            <a:r>
              <a:rPr lang="nl-NL" sz="3200" dirty="0" err="1" smtClean="0"/>
              <a:t>Stories</a:t>
            </a:r>
            <a:r>
              <a:rPr lang="nl-NL" sz="3200" dirty="0" smtClean="0"/>
              <a:t> en je plaatst deze op de Product </a:t>
            </a:r>
            <a:r>
              <a:rPr lang="nl-NL" sz="3200" dirty="0" err="1" smtClean="0"/>
              <a:t>Backlog</a:t>
            </a:r>
            <a:r>
              <a:rPr lang="nl-NL" sz="3200" dirty="0" smtClean="0"/>
              <a:t>. Dan kun je zien welke taken hiervoor moeten worden opgepakt, hoeveel tijd dit kost en in welke volgorde.</a:t>
            </a:r>
            <a:endParaRPr lang="nl-NL" sz="3200" dirty="0"/>
          </a:p>
        </p:txBody>
      </p:sp>
    </p:spTree>
    <p:extLst>
      <p:ext uri="{BB962C8B-B14F-4D97-AF65-F5344CB8AC3E}">
        <p14:creationId xmlns:p14="http://schemas.microsoft.com/office/powerpoint/2010/main" val="1675795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1708031" y="353683"/>
            <a:ext cx="9144000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Na elke sprint, evalueren!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1. Laat zien wat je hebt gemaakt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2. Het geeft de mogelijkheid om elkaar feedback te geven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3. Dit houdt de focus in het team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sz="32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De kans voor het team om aan te geven hoe het de volgende sprint beter/anders kan.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sz="32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3200" dirty="0" smtClean="0"/>
              <a:t>Vervolgens begint het proces over, prioriteren, taken verdelen, nieuwe sprint plannen!</a:t>
            </a:r>
            <a:endParaRPr lang="nl-NL" sz="3200" dirty="0"/>
          </a:p>
        </p:txBody>
      </p:sp>
    </p:spTree>
    <p:extLst>
      <p:ext uri="{BB962C8B-B14F-4D97-AF65-F5344CB8AC3E}">
        <p14:creationId xmlns:p14="http://schemas.microsoft.com/office/powerpoint/2010/main" val="30409685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2156605" y="2265236"/>
            <a:ext cx="62548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1613142" y="2080570"/>
            <a:ext cx="62548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nl-NL" dirty="0"/>
          </a:p>
        </p:txBody>
      </p:sp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7313" y="629728"/>
            <a:ext cx="9506310" cy="58918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47231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2022</TotalTime>
  <Words>266</Words>
  <Application>Microsoft Office PowerPoint</Application>
  <PresentationFormat>Breedbeeld</PresentationFormat>
  <Paragraphs>26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Kantoorthema</vt:lpstr>
      <vt:lpstr>SCRUM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Company>Alfa-college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SCRUM</dc:title>
  <dc:creator>Kerstholt, Harald</dc:creator>
  <cp:lastModifiedBy>Weerden, Nienke van</cp:lastModifiedBy>
  <cp:revision>13</cp:revision>
  <dcterms:created xsi:type="dcterms:W3CDTF">2018-09-15T11:07:16Z</dcterms:created>
  <dcterms:modified xsi:type="dcterms:W3CDTF">2018-09-17T10:46:04Z</dcterms:modified>
</cp:coreProperties>
</file>

<file path=docProps/thumbnail.jpeg>
</file>