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4"/>
  </p:notesMasterIdLst>
  <p:sldIdLst>
    <p:sldId id="256" r:id="rId3"/>
    <p:sldId id="257" r:id="rId4"/>
    <p:sldId id="259" r:id="rId5"/>
    <p:sldId id="260" r:id="rId6"/>
    <p:sldId id="268" r:id="rId7"/>
    <p:sldId id="261" r:id="rId8"/>
    <p:sldId id="267" r:id="rId9"/>
    <p:sldId id="265" r:id="rId10"/>
    <p:sldId id="263" r:id="rId11"/>
    <p:sldId id="266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10-9-2018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ontwikkelcentrum.nl/provisioning/video/OC-33019-2-1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87187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Module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Voeding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828491"/>
            <a:ext cx="9144000" cy="165576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800" dirty="0" err="1" smtClean="0"/>
              <a:t>Hoofdstuk</a:t>
            </a:r>
            <a:r>
              <a:rPr lang="en-US" sz="2800" dirty="0" smtClean="0"/>
              <a:t> 2</a:t>
            </a:r>
          </a:p>
          <a:p>
            <a:r>
              <a:rPr lang="en-US" sz="3600" b="1" dirty="0" err="1" smtClean="0"/>
              <a:t>Voersoorten</a:t>
            </a:r>
            <a:r>
              <a:rPr lang="en-US" sz="3600" b="1" dirty="0" smtClean="0"/>
              <a:t> 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2.5 </a:t>
            </a:r>
            <a:r>
              <a:rPr lang="en-US" sz="4000" dirty="0" err="1" smtClean="0"/>
              <a:t>Voeding</a:t>
            </a:r>
            <a:r>
              <a:rPr lang="en-US" sz="4000" dirty="0" smtClean="0"/>
              <a:t> </a:t>
            </a:r>
            <a:r>
              <a:rPr lang="en-US" sz="4000" dirty="0" err="1"/>
              <a:t>vissen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 smtClean="0"/>
              <a:t>terrariumdieren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3538" indent="-363538"/>
            <a:r>
              <a:rPr lang="nl-NL" dirty="0"/>
              <a:t>Aandachtspunt voeding </a:t>
            </a:r>
            <a:r>
              <a:rPr lang="nl-NL" dirty="0" smtClean="0"/>
              <a:t>terrariumdieren is de samenstelling: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calcium/ fosfor: calciumrijke voeding en/of supplement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v</a:t>
            </a:r>
            <a:r>
              <a:rPr lang="nl-NL" dirty="0" smtClean="0"/>
              <a:t>itamine D: via UV licht en/of supplement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dirty="0" smtClean="0"/>
              <a:t>Soorten voeding: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d</a:t>
            </a:r>
            <a:r>
              <a:rPr lang="nl-NL" dirty="0" smtClean="0"/>
              <a:t>roogvoer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b</a:t>
            </a:r>
            <a:r>
              <a:rPr lang="nl-NL" dirty="0" smtClean="0"/>
              <a:t>likvoer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g</a:t>
            </a:r>
            <a:r>
              <a:rPr lang="nl-NL" dirty="0" smtClean="0"/>
              <a:t>roente en fruit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v</a:t>
            </a:r>
            <a:r>
              <a:rPr lang="nl-NL" dirty="0" smtClean="0"/>
              <a:t>oedseldieren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463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2.6 </a:t>
            </a:r>
            <a:r>
              <a:rPr lang="en-US" sz="4000" dirty="0" err="1" smtClean="0"/>
              <a:t>Verwerkingsopdracht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121571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Zoek afbeeldingen </a:t>
            </a:r>
            <a:r>
              <a:rPr lang="nl-NL" dirty="0"/>
              <a:t>van verschillende grondstoffen </a:t>
            </a:r>
            <a:r>
              <a:rPr lang="nl-NL" dirty="0" smtClean="0"/>
              <a:t>uit diervoeders.</a:t>
            </a:r>
          </a:p>
          <a:p>
            <a:r>
              <a:rPr lang="nl-NL" dirty="0" smtClean="0"/>
              <a:t>Zet de </a:t>
            </a:r>
            <a:r>
              <a:rPr lang="nl-NL" dirty="0"/>
              <a:t>naam </a:t>
            </a:r>
            <a:r>
              <a:rPr lang="nl-NL" dirty="0" smtClean="0"/>
              <a:t>erbij</a:t>
            </a:r>
            <a:r>
              <a:rPr lang="nl-NL" dirty="0"/>
              <a:t>. </a:t>
            </a:r>
            <a:endParaRPr lang="nl-NL" dirty="0" smtClean="0"/>
          </a:p>
          <a:p>
            <a:r>
              <a:rPr lang="nl-NL" dirty="0" smtClean="0"/>
              <a:t>Verdeel over de 3 groepen: </a:t>
            </a:r>
            <a:r>
              <a:rPr lang="nl-NL" dirty="0"/>
              <a:t>plantaardige, dierlijke en bijproducten. </a:t>
            </a:r>
            <a:endParaRPr lang="nl-NL" dirty="0" smtClean="0"/>
          </a:p>
          <a:p>
            <a:r>
              <a:rPr lang="nl-NL" dirty="0" smtClean="0"/>
              <a:t>Minimaal </a:t>
            </a:r>
            <a:r>
              <a:rPr lang="nl-NL" dirty="0"/>
              <a:t>10 producten per </a:t>
            </a:r>
            <a:r>
              <a:rPr lang="nl-NL" dirty="0" smtClean="0"/>
              <a:t>groep, </a:t>
            </a:r>
            <a:r>
              <a:rPr lang="nl-NL" dirty="0"/>
              <a:t>30 grondstoffen in totaal. </a:t>
            </a:r>
            <a:endParaRPr lang="nl-NL" dirty="0" smtClean="0"/>
          </a:p>
          <a:p>
            <a:r>
              <a:rPr lang="nl-NL" dirty="0" smtClean="0"/>
              <a:t>Vergelijk en bespreek met je studiegenoten.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3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. </a:t>
            </a:r>
            <a:r>
              <a:rPr lang="en-US" sz="4000" dirty="0" err="1" smtClean="0"/>
              <a:t>Voersoorten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2.2 Soorten diervoeding</a:t>
            </a:r>
          </a:p>
          <a:p>
            <a:pPr marL="0" indent="0">
              <a:buNone/>
            </a:pPr>
            <a:r>
              <a:rPr lang="nl-NL" dirty="0" smtClean="0"/>
              <a:t>2.3 Grondstoffen </a:t>
            </a:r>
          </a:p>
          <a:p>
            <a:pPr marL="0" indent="0">
              <a:buNone/>
            </a:pPr>
            <a:r>
              <a:rPr lang="nl-NL" dirty="0" smtClean="0"/>
              <a:t>2.4 Vogelvoeders</a:t>
            </a:r>
          </a:p>
          <a:p>
            <a:pPr marL="0" indent="0">
              <a:buNone/>
            </a:pPr>
            <a:r>
              <a:rPr lang="nl-NL" dirty="0" smtClean="0"/>
              <a:t>2.5 Voeding </a:t>
            </a:r>
            <a:r>
              <a:rPr lang="nl-NL" dirty="0"/>
              <a:t>vissen en </a:t>
            </a:r>
            <a:r>
              <a:rPr lang="nl-NL" dirty="0" smtClean="0"/>
              <a:t>terrariumdieren</a:t>
            </a:r>
          </a:p>
          <a:p>
            <a:pPr marL="0" indent="0">
              <a:buNone/>
            </a:pPr>
            <a:r>
              <a:rPr lang="nl-NL" dirty="0" smtClean="0"/>
              <a:t>2.6 Verwerkingsopdracht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2.2 </a:t>
            </a:r>
            <a:r>
              <a:rPr lang="en-US" sz="4000" dirty="0" err="1"/>
              <a:t>S</a:t>
            </a:r>
            <a:r>
              <a:rPr lang="en-US" sz="4000" dirty="0" err="1" smtClean="0"/>
              <a:t>oorten</a:t>
            </a:r>
            <a:r>
              <a:rPr lang="en-US" sz="4000" dirty="0" smtClean="0"/>
              <a:t> </a:t>
            </a:r>
            <a:r>
              <a:rPr lang="en-US" sz="4000" dirty="0" err="1" smtClean="0"/>
              <a:t>diervoeding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Volledig voer:  afgestemd op behoefte dier</a:t>
            </a:r>
          </a:p>
          <a:p>
            <a:r>
              <a:rPr lang="nl-NL" dirty="0" smtClean="0"/>
              <a:t>Onvolledig voer : heeft aanvulling nodig </a:t>
            </a:r>
          </a:p>
          <a:p>
            <a:endParaRPr lang="nl-NL" dirty="0"/>
          </a:p>
          <a:p>
            <a:r>
              <a:rPr lang="nl-NL" dirty="0" smtClean="0"/>
              <a:t>Ruwvoer: plantaardig, hoge structuurwaarde </a:t>
            </a:r>
          </a:p>
          <a:p>
            <a:r>
              <a:rPr lang="nl-NL" dirty="0" smtClean="0"/>
              <a:t>Krachtvoer: het voer dat geen ruwvoer is</a:t>
            </a:r>
          </a:p>
          <a:p>
            <a:endParaRPr lang="nl-NL" dirty="0"/>
          </a:p>
          <a:p>
            <a:r>
              <a:rPr lang="nl-NL" dirty="0" smtClean="0"/>
              <a:t>Enkelvoudig voer: bestaat uit 1 product</a:t>
            </a:r>
          </a:p>
          <a:p>
            <a:r>
              <a:rPr lang="nl-NL" dirty="0" smtClean="0"/>
              <a:t>Gemengd voer: mengsel </a:t>
            </a:r>
          </a:p>
          <a:p>
            <a:r>
              <a:rPr lang="nl-NL" dirty="0" smtClean="0"/>
              <a:t>Samengesteld voer: grondstoffen verwerkt tot brok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1026" name="Picture 2" descr="Z:\Ontwikkelcentrum\oud\Dierverzorging-Voeding\06-illustraties\11_naar beeldbank\illustraties\stock\930070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610600" y="1825625"/>
            <a:ext cx="3131282" cy="234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2.2 </a:t>
            </a:r>
            <a:r>
              <a:rPr lang="en-US" sz="4000" dirty="0" err="1"/>
              <a:t>S</a:t>
            </a:r>
            <a:r>
              <a:rPr lang="en-US" sz="4000" dirty="0" err="1" smtClean="0"/>
              <a:t>oorten</a:t>
            </a:r>
            <a:r>
              <a:rPr lang="en-US" sz="4000" dirty="0" smtClean="0"/>
              <a:t> </a:t>
            </a:r>
            <a:r>
              <a:rPr lang="en-US" sz="4000" dirty="0" err="1" smtClean="0"/>
              <a:t>diervoeding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Droogvoer: bevat 10% vocht</a:t>
            </a:r>
          </a:p>
          <a:p>
            <a:r>
              <a:rPr lang="nl-NL" dirty="0" err="1" smtClean="0"/>
              <a:t>Halfdroogvoer</a:t>
            </a:r>
            <a:r>
              <a:rPr lang="nl-NL" dirty="0" smtClean="0"/>
              <a:t>: bevat 30% vocht</a:t>
            </a:r>
          </a:p>
          <a:p>
            <a:r>
              <a:rPr lang="nl-NL" dirty="0" smtClean="0"/>
              <a:t>Blikvoer: bevat 70-80%vocht</a:t>
            </a:r>
          </a:p>
          <a:p>
            <a:endParaRPr lang="nl-NL" dirty="0"/>
          </a:p>
          <a:p>
            <a:r>
              <a:rPr lang="nl-NL" dirty="0" smtClean="0"/>
              <a:t>Rauw voedsel: botten en rauw vlees</a:t>
            </a:r>
          </a:p>
          <a:p>
            <a:endParaRPr lang="nl-NL" dirty="0"/>
          </a:p>
          <a:p>
            <a:r>
              <a:rPr lang="nl-NL" dirty="0" smtClean="0"/>
              <a:t>Voedseldieren</a:t>
            </a:r>
            <a:r>
              <a:rPr lang="nl-NL" dirty="0"/>
              <a:t>: </a:t>
            </a:r>
            <a:r>
              <a:rPr lang="nl-NL" dirty="0" smtClean="0"/>
              <a:t>geheel gevoerde dieren (dood/levend)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610600" y="1825625"/>
            <a:ext cx="3131282" cy="234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9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5062" y="365126"/>
            <a:ext cx="10515600" cy="82504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2.2</a:t>
            </a:r>
            <a:r>
              <a:rPr lang="en-US" sz="4000" dirty="0"/>
              <a:t> </a:t>
            </a:r>
            <a:r>
              <a:rPr lang="en-US" sz="4000" dirty="0" err="1"/>
              <a:t>Soorten</a:t>
            </a:r>
            <a:r>
              <a:rPr lang="en-US" sz="4000" dirty="0"/>
              <a:t> </a:t>
            </a:r>
            <a:r>
              <a:rPr lang="en-US" sz="4000" dirty="0" err="1"/>
              <a:t>diervoeding</a:t>
            </a:r>
            <a:r>
              <a:rPr lang="en-US" sz="4000" dirty="0"/>
              <a:t> </a:t>
            </a:r>
            <a:endParaRPr lang="nl-NL" sz="4000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286195"/>
              </p:ext>
            </p:extLst>
          </p:nvPr>
        </p:nvGraphicFramePr>
        <p:xfrm>
          <a:off x="921219" y="1365341"/>
          <a:ext cx="10323286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1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1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608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Diersoort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Prooi- of voedseldieren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5856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Kikkers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krulvliegen, fruitvliegen, krekels, sprinkhanen, meelwormen, </a:t>
                      </a:r>
                      <a:r>
                        <a:rPr lang="nl-NL" sz="2000" dirty="0" err="1" smtClean="0">
                          <a:latin typeface="Avenir Book"/>
                        </a:rPr>
                        <a:t>buffalowormen</a:t>
                      </a:r>
                      <a:r>
                        <a:rPr lang="nl-NL" sz="2000" dirty="0" smtClean="0">
                          <a:latin typeface="Avenir Book"/>
                        </a:rPr>
                        <a:t>,  </a:t>
                      </a:r>
                      <a:r>
                        <a:rPr lang="nl-NL" sz="2000" dirty="0" err="1" smtClean="0">
                          <a:latin typeface="Avenir Book"/>
                        </a:rPr>
                        <a:t>moriowormen</a:t>
                      </a:r>
                      <a:r>
                        <a:rPr lang="nl-NL" sz="2000" dirty="0" smtClean="0">
                          <a:latin typeface="Avenir Book"/>
                        </a:rPr>
                        <a:t>, regenwormen en muizen (alleen grote kikkers)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08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Spinnen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insecten, krekels en muizen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69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Slangen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krekels, sprinkhanen, regenwormen, ratten en muizen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25856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Hagedissen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krulvliegen, fruitvliegen, krekels, sprinkhanen, meelwormen, </a:t>
                      </a:r>
                      <a:r>
                        <a:rPr lang="nl-NL" sz="2000" dirty="0" err="1" smtClean="0">
                          <a:latin typeface="Avenir Book"/>
                        </a:rPr>
                        <a:t>buffalowormen</a:t>
                      </a:r>
                      <a:r>
                        <a:rPr lang="nl-NL" sz="2000" dirty="0" smtClean="0">
                          <a:latin typeface="Avenir Book"/>
                        </a:rPr>
                        <a:t>,  </a:t>
                      </a:r>
                      <a:r>
                        <a:rPr lang="nl-NL" sz="2000" dirty="0" err="1" smtClean="0">
                          <a:latin typeface="Avenir Book"/>
                        </a:rPr>
                        <a:t>moriowormen</a:t>
                      </a:r>
                      <a:r>
                        <a:rPr lang="nl-NL" sz="2000" dirty="0" smtClean="0">
                          <a:latin typeface="Avenir Book"/>
                        </a:rPr>
                        <a:t>, regenwormen, ratten (alleen grote hagedissen) en muizen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690"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Schildpadden 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>
                          <a:latin typeface="Avenir Book"/>
                        </a:rPr>
                        <a:t>meelwormen, </a:t>
                      </a:r>
                      <a:r>
                        <a:rPr lang="nl-NL" sz="2000" dirty="0" err="1" smtClean="0">
                          <a:latin typeface="Avenir Book"/>
                        </a:rPr>
                        <a:t>buffalowormen</a:t>
                      </a:r>
                      <a:r>
                        <a:rPr lang="nl-NL" sz="2000" dirty="0" smtClean="0">
                          <a:latin typeface="Avenir Book"/>
                        </a:rPr>
                        <a:t>, </a:t>
                      </a:r>
                      <a:r>
                        <a:rPr lang="nl-NL" sz="2000" dirty="0" err="1" smtClean="0">
                          <a:latin typeface="Avenir Book"/>
                        </a:rPr>
                        <a:t>moriowormen</a:t>
                      </a:r>
                      <a:r>
                        <a:rPr lang="nl-NL" sz="2000" dirty="0" smtClean="0">
                          <a:latin typeface="Avenir Book"/>
                        </a:rPr>
                        <a:t> en regenwormen</a:t>
                      </a:r>
                      <a:endParaRPr lang="nl-NL" sz="2000" dirty="0">
                        <a:latin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33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2.3 </a:t>
            </a:r>
            <a:r>
              <a:rPr lang="en-US" sz="4000" dirty="0" err="1"/>
              <a:t>G</a:t>
            </a:r>
            <a:r>
              <a:rPr lang="en-US" sz="4000" dirty="0" err="1" smtClean="0"/>
              <a:t>rondstoffen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051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Grondstoffen: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Dierlijke voedermiddelen: afkomstig van dierlijk materiaal 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Plantaardige </a:t>
            </a:r>
            <a:r>
              <a:rPr lang="nl-NL" dirty="0" smtClean="0"/>
              <a:t>voedermiddelen</a:t>
            </a:r>
            <a:r>
              <a:rPr lang="nl-NL" dirty="0"/>
              <a:t>: </a:t>
            </a:r>
            <a:r>
              <a:rPr lang="nl-NL" dirty="0" smtClean="0"/>
              <a:t>granen</a:t>
            </a:r>
            <a:r>
              <a:rPr lang="nl-NL" dirty="0"/>
              <a:t>, peulvruchten en oliehoudende zaden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Bijproducten: restanten van voedsel voor mensen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  <a:hlinkClick r:id="rId2"/>
              </a:rPr>
              <a:t>Video voer herkennen</a:t>
            </a:r>
            <a:endParaRPr lang="nl-NL" dirty="0" smtClean="0">
              <a:solidFill>
                <a:srgbClr val="FF0000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2050" name="Picture 2" descr="Z:\Ontwikkelcentrum\oud\Dierverzorging-Voeding\06-illustraties\11_naar beeldbank\illustraties\arkamedia\930070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325" y="3613639"/>
            <a:ext cx="4050812" cy="303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01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2.4 </a:t>
            </a:r>
            <a:r>
              <a:rPr lang="en-US" sz="4000" dirty="0" err="1" smtClean="0"/>
              <a:t>Vogelvoeders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Zaadmengsels</a:t>
            </a:r>
            <a:r>
              <a:rPr lang="nl-NL" dirty="0" smtClean="0"/>
              <a:t>: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gemengde voeding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complete voeding, mits gedoseerd verstrekt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selectief eten bij onbeperkt/ ad </a:t>
            </a:r>
            <a:r>
              <a:rPr lang="nl-NL" dirty="0" err="1" smtClean="0"/>
              <a:t>libitum</a:t>
            </a:r>
            <a:r>
              <a:rPr lang="nl-NL" dirty="0"/>
              <a:t> </a:t>
            </a:r>
            <a:r>
              <a:rPr lang="nl-NL" dirty="0" smtClean="0"/>
              <a:t>voederen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Korrels/ pellets</a:t>
            </a:r>
            <a:r>
              <a:rPr lang="nl-NL" dirty="0" smtClean="0"/>
              <a:t>: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enkelvoudige voeding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complete voeding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geen selectie , vroeg laten wennen  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736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</a:t>
            </a:r>
            <a:r>
              <a:rPr lang="en-US" dirty="0" err="1" smtClean="0"/>
              <a:t>Vogelvoeders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err="1" smtClean="0"/>
              <a:t>Eivoer</a:t>
            </a:r>
            <a:r>
              <a:rPr lang="nl-NL" b="1" dirty="0" smtClean="0"/>
              <a:t>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o</a:t>
            </a:r>
            <a:r>
              <a:rPr lang="nl-NL" dirty="0" smtClean="0"/>
              <a:t>p basis van ei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10 % van het rantsoen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o</a:t>
            </a:r>
            <a:r>
              <a:rPr lang="nl-NL" dirty="0" smtClean="0"/>
              <a:t>m tekorten aan te vullen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a</a:t>
            </a:r>
            <a:r>
              <a:rPr lang="nl-NL" dirty="0" smtClean="0"/>
              <a:t>antrekkelijk maken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err="1" smtClean="0"/>
              <a:t>Universeelvoer</a:t>
            </a:r>
            <a:r>
              <a:rPr lang="nl-NL" b="1" dirty="0" smtClean="0"/>
              <a:t>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v</a:t>
            </a:r>
            <a:r>
              <a:rPr lang="nl-NL" dirty="0" smtClean="0"/>
              <a:t>olledige voeding, bestaat </a:t>
            </a:r>
            <a:r>
              <a:rPr lang="nl-NL" dirty="0"/>
              <a:t>uit insecten en </a:t>
            </a:r>
            <a:r>
              <a:rPr lang="nl-NL" dirty="0" smtClean="0"/>
              <a:t>vruchten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/>
              <a:t>g</a:t>
            </a:r>
            <a:r>
              <a:rPr lang="nl-NL" dirty="0" smtClean="0"/>
              <a:t>emengd voer of pellets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498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2.5 </a:t>
            </a:r>
            <a:r>
              <a:rPr lang="en-US" sz="4000" dirty="0" err="1" smtClean="0"/>
              <a:t>Voeding</a:t>
            </a:r>
            <a:r>
              <a:rPr lang="en-US" sz="4000" dirty="0" smtClean="0"/>
              <a:t> </a:t>
            </a:r>
            <a:r>
              <a:rPr lang="en-US" sz="4000" dirty="0" err="1"/>
              <a:t>vissen</a:t>
            </a:r>
            <a:r>
              <a:rPr lang="en-US" sz="4000" dirty="0"/>
              <a:t> </a:t>
            </a:r>
            <a:r>
              <a:rPr lang="en-US" sz="4000" dirty="0" err="1"/>
              <a:t>en</a:t>
            </a:r>
            <a:r>
              <a:rPr lang="en-US" sz="4000" dirty="0"/>
              <a:t> </a:t>
            </a:r>
            <a:r>
              <a:rPr lang="en-US" sz="4000" dirty="0" err="1" smtClean="0"/>
              <a:t>terrariumdieren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3538" indent="-363538"/>
            <a:r>
              <a:rPr lang="nl-NL" dirty="0" smtClean="0"/>
              <a:t>Let bij voeren vissen op eetgedrag (waterniveau). </a:t>
            </a:r>
          </a:p>
          <a:p>
            <a:pPr marL="363538" indent="-363538"/>
            <a:r>
              <a:rPr lang="nl-NL" dirty="0" smtClean="0"/>
              <a:t>Voer niet teveel i.v.m. vervuiling. </a:t>
            </a:r>
          </a:p>
          <a:p>
            <a:pPr marL="363538" indent="-363538"/>
            <a:r>
              <a:rPr lang="nl-NL" dirty="0" smtClean="0"/>
              <a:t>Voer gevarieerd. </a:t>
            </a:r>
          </a:p>
          <a:p>
            <a:pPr marL="0" indent="0">
              <a:buNone/>
            </a:pPr>
            <a:endParaRPr lang="nl-NL" dirty="0"/>
          </a:p>
          <a:p>
            <a:pPr marL="363538" indent="-363538"/>
            <a:r>
              <a:rPr lang="nl-NL" dirty="0" smtClean="0"/>
              <a:t>Soorten visvoer: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droogvoer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levend voer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diepvriesvoer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gevriesdroogd </a:t>
            </a:r>
          </a:p>
          <a:p>
            <a:pPr marL="363538" indent="-363538">
              <a:buFont typeface="Wingdings" panose="05000000000000000000" pitchFamily="2" charset="2"/>
              <a:buChar char="Ø"/>
            </a:pPr>
            <a:r>
              <a:rPr lang="nl-NL" dirty="0" smtClean="0"/>
              <a:t>vis specifiek basisvoer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Voeding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Voersoorten</a:t>
            </a:r>
            <a:r>
              <a:rPr lang="en-US" dirty="0" smtClean="0"/>
              <a:t> </a:t>
            </a:r>
            <a:endParaRPr lang="nl-NL" dirty="0"/>
          </a:p>
        </p:txBody>
      </p:sp>
      <p:pic>
        <p:nvPicPr>
          <p:cNvPr id="3074" name="Picture 2" descr="Z:\Ontwikkelcentrum\oud\Dierverzorging-Voeding\06-illustraties\11_naar beeldbank\illustraties\stock\9300702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261" y="2456921"/>
            <a:ext cx="4416447" cy="331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12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42</TotalTime>
  <Words>437</Words>
  <Application>Microsoft Office PowerPoint</Application>
  <PresentationFormat>Breedbeeld</PresentationFormat>
  <Paragraphs>117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9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Voeding</vt:lpstr>
      <vt:lpstr>2. Voersoorten </vt:lpstr>
      <vt:lpstr>2.2 Soorten diervoeding </vt:lpstr>
      <vt:lpstr>2.2 Soorten diervoeding </vt:lpstr>
      <vt:lpstr>2.2 Soorten diervoeding </vt:lpstr>
      <vt:lpstr>2.3 Grondstoffen </vt:lpstr>
      <vt:lpstr>2.4 Vogelvoeders </vt:lpstr>
      <vt:lpstr>2.4 Vogelvoeders </vt:lpstr>
      <vt:lpstr>2.5 Voeding vissen en terrariumdieren</vt:lpstr>
      <vt:lpstr>2.5 Voeding vissen en terrariumdieren</vt:lpstr>
      <vt:lpstr>2.6 Verwerkingsopdracht 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58</cp:revision>
  <dcterms:created xsi:type="dcterms:W3CDTF">2018-01-29T13:04:35Z</dcterms:created>
  <dcterms:modified xsi:type="dcterms:W3CDTF">2018-09-10T13:20:49Z</dcterms:modified>
</cp:coreProperties>
</file>