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9" r:id="rId5"/>
    <p:sldId id="264" r:id="rId6"/>
    <p:sldId id="266" r:id="rId7"/>
    <p:sldId id="267" r:id="rId8"/>
    <p:sldId id="265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19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93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8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96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768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80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4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704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5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433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1402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5F1B5-6412-4903-86F1-278F7F6D47E3}" type="datetimeFigureOut">
              <a:rPr lang="nl-NL" smtClean="0"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54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MH5oZ7UjMgCFQS3FAodF6YHEA&amp;url=http://www.suggestkeyword.com/Y2Fybml2b3JlIHNrdWxs/&amp;psig=AFQjCNEzAk8p5uXD-gP5rb8bu8WbrplfVA&amp;ust=144308049530588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MmxyaLWjMgCFYu6FAod2ikODw&amp;url=http://bioserv.fiu.edu/~walterm/GenBio2004/new_chap43_digestion/digestion.htm&amp;psig=AFQjCNFVIHRYGe0PFRaYDbZzdE2638jcKA&amp;ust=144308102582966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nl/url?sa=i&amp;rct=j&amp;q=&amp;esrc=s&amp;source=images&amp;cd=&amp;cad=rja&amp;uact=8&amp;ved=0CAcQjRxqFQoTCLbt8rnWjMgCFUQ-FAod6CgIEg&amp;url=https://online.science.psu.edu/biol011_sandbox_7239/node/7418&amp;psig=AFQjCNFVIHRYGe0PFRaYDbZzdE2638jcKA&amp;ust=144308102582966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nl/url?sa=i&amp;rct=j&amp;q=&amp;esrc=s&amp;source=images&amp;cd=&amp;cad=rja&amp;uact=8&amp;ved=0CAcQjRxqFQoTCPLJp-rZjMgCFQLJFAodkwQCEQ&amp;url=http://www.delaval.nl/-/Kennisbank/Voeren/Basisfysiologie/&amp;psig=AFQjCNHW8wZlufyWJV8gfNKEvgyM3awOoQ&amp;ust=144308205635153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605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337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7757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95" y="620688"/>
            <a:ext cx="7340728" cy="550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585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011146" cy="56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033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603" y="1600200"/>
            <a:ext cx="581079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0488"/>
            <a:ext cx="8572500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www.boneclones.com/images/bc-258-lg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5" y="164258"/>
            <a:ext cx="8886949" cy="66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5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Vertering</a:t>
            </a:r>
            <a:endParaRPr lang="nl-NL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ttp://bioserv.fiu.edu/~walterm/GenBio2004/new_chap43_digestion/f43-17b_the_digestive_s_c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14965"/>
            <a:ext cx="7650364" cy="573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247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6" name="Picture 2" descr="https://online.science.psu.edu/sites/default/files/biol011/Fig%2011-2%20Comparison%20of%20Digestive%20System%20of%20Rabbit%20and%20Shre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1046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666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9088"/>
            <a:ext cx="8229600" cy="1143000"/>
          </a:xfrm>
        </p:spPr>
        <p:txBody>
          <a:bodyPr/>
          <a:lstStyle/>
          <a:p>
            <a:r>
              <a:rPr lang="nl-NL" dirty="0" smtClean="0"/>
              <a:t>Herkauwende planteneter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3429000"/>
            <a:ext cx="7272808" cy="269716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2290" name="Picture 2" descr="http://www.delaval.nl/ImageVaultFiles/id_11948/cf_7/Basisfysiologie5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2088"/>
            <a:ext cx="8272134" cy="568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49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731"/>
            <a:ext cx="8504327" cy="638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470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</Words>
  <Application>Microsoft Office PowerPoint</Application>
  <PresentationFormat>Diavoorstelling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Vertering</vt:lpstr>
      <vt:lpstr>PowerPoint-presentatie</vt:lpstr>
      <vt:lpstr>Herkauwende planteneter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Ruud Dalhoeven</dc:creator>
  <cp:lastModifiedBy>Nikki Pots</cp:lastModifiedBy>
  <cp:revision>6</cp:revision>
  <dcterms:created xsi:type="dcterms:W3CDTF">2015-09-23T07:38:14Z</dcterms:created>
  <dcterms:modified xsi:type="dcterms:W3CDTF">2018-09-04T14:14:05Z</dcterms:modified>
</cp:coreProperties>
</file>