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7" r:id="rId28"/>
    <p:sldId id="282" r:id="rId29"/>
    <p:sldId id="283" r:id="rId30"/>
    <p:sldId id="284" r:id="rId31"/>
    <p:sldId id="285" r:id="rId32"/>
    <p:sldId id="286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32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33" r:id="rId63"/>
    <p:sldId id="334" r:id="rId64"/>
    <p:sldId id="335" r:id="rId65"/>
    <p:sldId id="336" r:id="rId66"/>
    <p:sldId id="316" r:id="rId67"/>
    <p:sldId id="317" r:id="rId68"/>
    <p:sldId id="318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19" r:id="rId82"/>
    <p:sldId id="344" r:id="rId83"/>
    <p:sldId id="337" r:id="rId84"/>
    <p:sldId id="338" r:id="rId85"/>
    <p:sldId id="339" r:id="rId86"/>
    <p:sldId id="340" r:id="rId87"/>
    <p:sldId id="341" r:id="rId88"/>
    <p:sldId id="342" r:id="rId89"/>
    <p:sldId id="343" r:id="rId90"/>
  </p:sldIdLst>
  <p:sldSz cx="9144000" cy="5143500" type="screen16x9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97" d="100"/>
          <a:sy n="97" d="100"/>
        </p:scale>
        <p:origin x="630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4532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292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827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8702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4163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1818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6041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7360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6932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4541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3744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BC572-4FFD-4CAD-A1DE-1815F500F479}" type="datetimeFigureOut">
              <a:rPr lang="nl-NL" smtClean="0"/>
              <a:t>7-9-2017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619BA-3A98-44CA-B630-64707588EB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2786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6766520" cy="1102519"/>
          </a:xfrm>
        </p:spPr>
        <p:txBody>
          <a:bodyPr/>
          <a:lstStyle/>
          <a:p>
            <a:r>
              <a:rPr lang="nl-NL" dirty="0" smtClean="0"/>
              <a:t>Rassenkennis Hond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3568" y="2914650"/>
            <a:ext cx="6768752" cy="1314450"/>
          </a:xfrm>
        </p:spPr>
        <p:txBody>
          <a:bodyPr/>
          <a:lstStyle/>
          <a:p>
            <a:r>
              <a:rPr lang="nl-NL" dirty="0" smtClean="0"/>
              <a:t>Alle rassen die je moet kennen </a:t>
            </a:r>
          </a:p>
          <a:p>
            <a:r>
              <a:rPr lang="nl-NL" dirty="0" smtClean="0"/>
              <a:t>Niveau 2, 3en 4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9303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9. </a:t>
            </a:r>
            <a:r>
              <a:rPr lang="nl-NL" dirty="0" err="1" smtClean="0"/>
              <a:t>Shetland</a:t>
            </a:r>
            <a:r>
              <a:rPr lang="nl-NL" dirty="0" smtClean="0"/>
              <a:t> </a:t>
            </a:r>
            <a:r>
              <a:rPr lang="nl-NL" dirty="0" err="1" smtClean="0"/>
              <a:t>sheepdog</a:t>
            </a:r>
            <a:r>
              <a:rPr lang="nl-NL" dirty="0" smtClean="0"/>
              <a:t> (</a:t>
            </a:r>
            <a:r>
              <a:rPr lang="nl-NL" dirty="0" err="1"/>
              <a:t>S</a:t>
            </a:r>
            <a:r>
              <a:rPr lang="nl-NL" dirty="0" err="1" smtClean="0"/>
              <a:t>heltie</a:t>
            </a:r>
            <a:r>
              <a:rPr lang="nl-NL" dirty="0" smtClean="0"/>
              <a:t>)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892" y="1063229"/>
            <a:ext cx="5280216" cy="3408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1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10. Bouvier des </a:t>
            </a:r>
            <a:r>
              <a:rPr lang="nl-NL" dirty="0" err="1" smtClean="0"/>
              <a:t>Flandres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049" y="1063229"/>
            <a:ext cx="5295902" cy="353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5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528" y="205978"/>
            <a:ext cx="8136904" cy="1933723"/>
          </a:xfrm>
        </p:spPr>
        <p:txBody>
          <a:bodyPr/>
          <a:lstStyle/>
          <a:p>
            <a:r>
              <a:rPr lang="nl-NL" dirty="0" smtClean="0"/>
              <a:t>11. Zwitserse witte herdershond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563638"/>
            <a:ext cx="4668314" cy="304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14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059582"/>
            <a:ext cx="8229600" cy="1800200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Honden groep 2</a:t>
            </a:r>
            <a:br>
              <a:rPr lang="nl-NL" dirty="0" smtClean="0"/>
            </a:br>
            <a:r>
              <a:rPr lang="nl-NL" dirty="0" smtClean="0"/>
              <a:t>Pinchers, </a:t>
            </a:r>
            <a:r>
              <a:rPr lang="nl-NL" dirty="0" err="1" smtClean="0"/>
              <a:t>Schnauzers</a:t>
            </a:r>
            <a:r>
              <a:rPr lang="nl-NL" dirty="0" smtClean="0"/>
              <a:t>, </a:t>
            </a:r>
            <a:r>
              <a:rPr lang="nl-NL" dirty="0" err="1" smtClean="0"/>
              <a:t>Mollossers</a:t>
            </a:r>
            <a:r>
              <a:rPr lang="nl-NL" dirty="0" smtClean="0"/>
              <a:t> en Sennehonden </a:t>
            </a:r>
            <a:br>
              <a:rPr lang="nl-NL" dirty="0" smtClean="0"/>
            </a:b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504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12. </a:t>
            </a:r>
            <a:r>
              <a:rPr lang="nl-NL" dirty="0" smtClean="0">
                <a:solidFill>
                  <a:srgbClr val="FF0000"/>
                </a:solidFill>
              </a:rPr>
              <a:t>Appen Zeller </a:t>
            </a:r>
            <a:r>
              <a:rPr lang="nl-NL" dirty="0" err="1" smtClean="0">
                <a:solidFill>
                  <a:srgbClr val="FF0000"/>
                </a:solidFill>
              </a:rPr>
              <a:t>Sennenhond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75606"/>
            <a:ext cx="4730732" cy="320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13. </a:t>
            </a:r>
            <a:r>
              <a:rPr lang="nl-NL" dirty="0" smtClean="0">
                <a:solidFill>
                  <a:srgbClr val="FF0000"/>
                </a:solidFill>
              </a:rPr>
              <a:t>Berner </a:t>
            </a:r>
            <a:r>
              <a:rPr lang="nl-NL" dirty="0" err="1" smtClean="0">
                <a:solidFill>
                  <a:srgbClr val="FF0000"/>
                </a:solidFill>
              </a:rPr>
              <a:t>Sennenhond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131590"/>
            <a:ext cx="4875178" cy="324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417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14. </a:t>
            </a:r>
            <a:r>
              <a:rPr lang="nl-NL" dirty="0" smtClean="0">
                <a:solidFill>
                  <a:srgbClr val="FF0000"/>
                </a:solidFill>
              </a:rPr>
              <a:t>Bordeaux dog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131590"/>
            <a:ext cx="4924604" cy="329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232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15. </a:t>
            </a:r>
            <a:r>
              <a:rPr lang="nl-NL" dirty="0" smtClean="0">
                <a:solidFill>
                  <a:srgbClr val="FF0000"/>
                </a:solidFill>
              </a:rPr>
              <a:t>Boxer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03598"/>
            <a:ext cx="5222409" cy="329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098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16. </a:t>
            </a:r>
            <a:r>
              <a:rPr lang="nl-NL" dirty="0" err="1" smtClean="0">
                <a:solidFill>
                  <a:srgbClr val="FF0000"/>
                </a:solidFill>
              </a:rPr>
              <a:t>Bullmastiff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203598"/>
            <a:ext cx="4636572" cy="310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79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17.</a:t>
            </a:r>
            <a:r>
              <a:rPr lang="nl-NL" dirty="0" smtClean="0">
                <a:solidFill>
                  <a:srgbClr val="FF0000"/>
                </a:solidFill>
              </a:rPr>
              <a:t>Doberman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915566"/>
            <a:ext cx="3651870" cy="365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944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1573683"/>
          </a:xfrm>
        </p:spPr>
        <p:txBody>
          <a:bodyPr>
            <a:normAutofit/>
          </a:bodyPr>
          <a:lstStyle/>
          <a:p>
            <a:r>
              <a:rPr lang="nl-NL" dirty="0" smtClean="0"/>
              <a:t>Groep 1</a:t>
            </a:r>
            <a:br>
              <a:rPr lang="nl-NL" dirty="0" smtClean="0"/>
            </a:br>
            <a:r>
              <a:rPr lang="nl-NL" dirty="0" smtClean="0"/>
              <a:t>Herdershonden en veedrijvers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2000" dirty="0" smtClean="0"/>
          </a:p>
          <a:p>
            <a:endParaRPr lang="nl-NL" sz="2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67694"/>
            <a:ext cx="7347755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44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18. </a:t>
            </a:r>
            <a:r>
              <a:rPr lang="nl-NL" dirty="0" smtClean="0">
                <a:solidFill>
                  <a:srgbClr val="FF0000"/>
                </a:solidFill>
              </a:rPr>
              <a:t>Duitse Dog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063229"/>
            <a:ext cx="3579862" cy="357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2096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19. </a:t>
            </a:r>
            <a:r>
              <a:rPr lang="nl-NL" dirty="0" smtClean="0">
                <a:solidFill>
                  <a:srgbClr val="FF0000"/>
                </a:solidFill>
              </a:rPr>
              <a:t>Duitse Pinscher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029431"/>
            <a:ext cx="5367894" cy="345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4041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20. </a:t>
            </a:r>
            <a:r>
              <a:rPr lang="nl-NL" dirty="0" err="1" smtClean="0"/>
              <a:t>Riesenschnauzer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87574"/>
            <a:ext cx="5378804" cy="364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9507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21 Engelse Buldog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275606"/>
            <a:ext cx="4854961" cy="318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505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55526"/>
            <a:ext cx="7859216" cy="936103"/>
          </a:xfrm>
        </p:spPr>
        <p:txBody>
          <a:bodyPr/>
          <a:lstStyle/>
          <a:p>
            <a:r>
              <a:rPr lang="nl-NL" dirty="0" smtClean="0"/>
              <a:t>22. Grote Zwitserse </a:t>
            </a:r>
            <a:r>
              <a:rPr lang="nl-NL" dirty="0" err="1" smtClean="0"/>
              <a:t>Sennenhond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499485"/>
            <a:ext cx="4515049" cy="300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1699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23. </a:t>
            </a:r>
            <a:r>
              <a:rPr lang="nl-NL" dirty="0" err="1" smtClean="0"/>
              <a:t>Hovaward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063229"/>
            <a:ext cx="4080856" cy="350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1622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24. Leonberger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063229"/>
            <a:ext cx="5184576" cy="344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0635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25. Newfoundlander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511" y="1063229"/>
            <a:ext cx="5140977" cy="348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939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26. </a:t>
            </a:r>
            <a:r>
              <a:rPr lang="nl-NL" dirty="0" smtClean="0"/>
              <a:t>Rottweiler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15566"/>
            <a:ext cx="5378804" cy="364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2307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27. </a:t>
            </a:r>
            <a:r>
              <a:rPr lang="nl-NL" dirty="0" err="1" smtClean="0"/>
              <a:t>Shar-Pei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643" y="1065577"/>
            <a:ext cx="5014714" cy="330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046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1. </a:t>
            </a:r>
            <a:r>
              <a:rPr lang="nl-NL" dirty="0" err="1" smtClean="0">
                <a:solidFill>
                  <a:srgbClr val="FF0000"/>
                </a:solidFill>
              </a:rPr>
              <a:t>Bearded</a:t>
            </a:r>
            <a:r>
              <a:rPr lang="nl-NL" dirty="0" smtClean="0">
                <a:solidFill>
                  <a:srgbClr val="FF0000"/>
                </a:solidFill>
              </a:rPr>
              <a:t> Collie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88710"/>
            <a:ext cx="3846507" cy="260691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986" y="1851670"/>
            <a:ext cx="3478377" cy="235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38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28. </a:t>
            </a:r>
            <a:r>
              <a:rPr lang="nl-NL" dirty="0" smtClean="0"/>
              <a:t>Sint Bernard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082345"/>
            <a:ext cx="3826172" cy="339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2055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8229600" cy="1512167"/>
          </a:xfrm>
        </p:spPr>
        <p:txBody>
          <a:bodyPr/>
          <a:lstStyle/>
          <a:p>
            <a:r>
              <a:rPr lang="nl-NL" dirty="0" smtClean="0"/>
              <a:t>Groep 3. Terriërs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955683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29. </a:t>
            </a:r>
            <a:r>
              <a:rPr lang="nl-NL" dirty="0" err="1" smtClean="0">
                <a:solidFill>
                  <a:srgbClr val="FF0000"/>
                </a:solidFill>
              </a:rPr>
              <a:t>Airdale</a:t>
            </a:r>
            <a:r>
              <a:rPr lang="nl-NL" dirty="0" smtClean="0">
                <a:solidFill>
                  <a:srgbClr val="FF0000"/>
                </a:solidFill>
              </a:rPr>
              <a:t> terriër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03598"/>
            <a:ext cx="4731162" cy="314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0348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05978"/>
            <a:ext cx="8686800" cy="2005731"/>
          </a:xfrm>
        </p:spPr>
        <p:txBody>
          <a:bodyPr/>
          <a:lstStyle/>
          <a:p>
            <a:r>
              <a:rPr lang="nl-NL" dirty="0" smtClean="0"/>
              <a:t>30. </a:t>
            </a:r>
            <a:r>
              <a:rPr lang="nl-NL" dirty="0" smtClean="0">
                <a:solidFill>
                  <a:srgbClr val="FF0000"/>
                </a:solidFill>
              </a:rPr>
              <a:t>American </a:t>
            </a:r>
            <a:r>
              <a:rPr lang="nl-NL" dirty="0" err="1" smtClean="0">
                <a:solidFill>
                  <a:srgbClr val="FF0000"/>
                </a:solidFill>
              </a:rPr>
              <a:t>Staffordshire</a:t>
            </a:r>
            <a:r>
              <a:rPr lang="nl-NL" dirty="0" smtClean="0">
                <a:solidFill>
                  <a:srgbClr val="FF0000"/>
                </a:solidFill>
              </a:rPr>
              <a:t> terriër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635646"/>
            <a:ext cx="4214100" cy="285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295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31. </a:t>
            </a:r>
            <a:r>
              <a:rPr lang="nl-NL" dirty="0" smtClean="0">
                <a:solidFill>
                  <a:srgbClr val="FF0000"/>
                </a:solidFill>
              </a:rPr>
              <a:t>Bulterriër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032327"/>
            <a:ext cx="5424232" cy="350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2409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32. </a:t>
            </a:r>
            <a:r>
              <a:rPr lang="nl-NL" dirty="0" err="1" smtClean="0">
                <a:solidFill>
                  <a:srgbClr val="FF0000"/>
                </a:solidFill>
              </a:rPr>
              <a:t>Cairn</a:t>
            </a:r>
            <a:r>
              <a:rPr lang="nl-NL" dirty="0" smtClean="0">
                <a:solidFill>
                  <a:srgbClr val="FF0000"/>
                </a:solidFill>
              </a:rPr>
              <a:t> terriër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068" y="1203598"/>
            <a:ext cx="3773864" cy="310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4602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33. </a:t>
            </a:r>
            <a:r>
              <a:rPr lang="nl-NL" dirty="0" smtClean="0">
                <a:solidFill>
                  <a:srgbClr val="FF0000"/>
                </a:solidFill>
              </a:rPr>
              <a:t>Foxterriër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347614"/>
            <a:ext cx="4659154" cy="309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9389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34. Jack Russel terriër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275606"/>
            <a:ext cx="4578890" cy="3063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5299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35. </a:t>
            </a:r>
            <a:r>
              <a:rPr lang="nl-NL" dirty="0" err="1" smtClean="0"/>
              <a:t>Staffordshire</a:t>
            </a:r>
            <a:r>
              <a:rPr lang="nl-NL" dirty="0" smtClean="0"/>
              <a:t> bull terriër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563638"/>
            <a:ext cx="4383858" cy="285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016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83518"/>
            <a:ext cx="8229600" cy="1872207"/>
          </a:xfrm>
        </p:spPr>
        <p:txBody>
          <a:bodyPr/>
          <a:lstStyle/>
          <a:p>
            <a:r>
              <a:rPr lang="nl-NL" dirty="0" smtClean="0"/>
              <a:t>36. West Highland White terriër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851670"/>
            <a:ext cx="4254104" cy="275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778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2. </a:t>
            </a:r>
            <a:r>
              <a:rPr lang="nl-NL" dirty="0" smtClean="0">
                <a:solidFill>
                  <a:srgbClr val="FF0000"/>
                </a:solidFill>
              </a:rPr>
              <a:t>Mechelse Herdershond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63229"/>
            <a:ext cx="5090772" cy="345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55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37. Yorkshire terriër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02" y="987574"/>
            <a:ext cx="5306796" cy="359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208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3085851"/>
          </a:xfrm>
        </p:spPr>
        <p:txBody>
          <a:bodyPr>
            <a:normAutofit/>
          </a:bodyPr>
          <a:lstStyle/>
          <a:p>
            <a:r>
              <a:rPr lang="nl-NL" dirty="0" smtClean="0"/>
              <a:t>Groep 4.</a:t>
            </a:r>
            <a:br>
              <a:rPr lang="nl-NL" dirty="0" smtClean="0"/>
            </a:br>
            <a:r>
              <a:rPr lang="nl-NL" dirty="0" smtClean="0"/>
              <a:t> Dashonden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801092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38. </a:t>
            </a:r>
            <a:r>
              <a:rPr lang="nl-NL" dirty="0" smtClean="0">
                <a:solidFill>
                  <a:srgbClr val="FF0000"/>
                </a:solidFill>
              </a:rPr>
              <a:t>Dashond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4604"/>
            <a:ext cx="2802981" cy="1836719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010" y="2571750"/>
            <a:ext cx="2944643" cy="1995686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27753"/>
            <a:ext cx="3215833" cy="214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8958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915566"/>
            <a:ext cx="8229600" cy="2160239"/>
          </a:xfrm>
        </p:spPr>
        <p:txBody>
          <a:bodyPr>
            <a:normAutofit/>
          </a:bodyPr>
          <a:lstStyle/>
          <a:p>
            <a:r>
              <a:rPr lang="nl-NL" dirty="0" smtClean="0"/>
              <a:t>Groep 5 </a:t>
            </a:r>
            <a:br>
              <a:rPr lang="nl-NL" dirty="0" smtClean="0"/>
            </a:br>
            <a:r>
              <a:rPr lang="nl-NL" dirty="0" smtClean="0"/>
              <a:t>Spitsen en Oertypen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042204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39. </a:t>
            </a:r>
            <a:r>
              <a:rPr lang="nl-NL" dirty="0" err="1" smtClean="0">
                <a:solidFill>
                  <a:srgbClr val="FF0000"/>
                </a:solidFill>
              </a:rPr>
              <a:t>Akita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045913"/>
            <a:ext cx="4290960" cy="351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5342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40. </a:t>
            </a:r>
            <a:r>
              <a:rPr lang="nl-NL" dirty="0" smtClean="0">
                <a:solidFill>
                  <a:srgbClr val="FF0000"/>
                </a:solidFill>
              </a:rPr>
              <a:t>Alaska </a:t>
            </a:r>
            <a:r>
              <a:rPr lang="nl-NL" dirty="0" err="1" smtClean="0">
                <a:solidFill>
                  <a:srgbClr val="FF0000"/>
                </a:solidFill>
              </a:rPr>
              <a:t>malamute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063229"/>
            <a:ext cx="5162780" cy="349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9657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41. Chow </a:t>
            </a:r>
            <a:r>
              <a:rPr lang="nl-NL" dirty="0" err="1" smtClean="0"/>
              <a:t>Chow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987574"/>
            <a:ext cx="5388350" cy="365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212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42. Dwerg en kleine Keeshond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70757"/>
            <a:ext cx="3999758" cy="2667807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01620"/>
            <a:ext cx="331236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98764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43. Samojeed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87574"/>
            <a:ext cx="5428660" cy="363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7002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44. </a:t>
            </a:r>
            <a:r>
              <a:rPr lang="nl-NL" dirty="0" err="1" smtClean="0"/>
              <a:t>Shiba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075981"/>
            <a:ext cx="5307226" cy="352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860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3. </a:t>
            </a:r>
            <a:r>
              <a:rPr lang="nl-NL" dirty="0" err="1" smtClean="0">
                <a:solidFill>
                  <a:srgbClr val="FF0000"/>
                </a:solidFill>
              </a:rPr>
              <a:t>Briard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75124"/>
            <a:ext cx="5090772" cy="345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62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45. </a:t>
            </a:r>
            <a:r>
              <a:rPr lang="nl-NL" dirty="0" err="1" smtClean="0"/>
              <a:t>Siberian</a:t>
            </a:r>
            <a:r>
              <a:rPr lang="nl-NL" dirty="0" smtClean="0"/>
              <a:t> husky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049" y="1063252"/>
            <a:ext cx="5245901" cy="348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3813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46. </a:t>
            </a:r>
            <a:r>
              <a:rPr lang="nl-NL" dirty="0" err="1" smtClean="0"/>
              <a:t>Basenji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63229"/>
            <a:ext cx="5162780" cy="349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3377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843558"/>
            <a:ext cx="8229600" cy="2664295"/>
          </a:xfrm>
        </p:spPr>
        <p:txBody>
          <a:bodyPr>
            <a:normAutofit/>
          </a:bodyPr>
          <a:lstStyle/>
          <a:p>
            <a:r>
              <a:rPr lang="nl-NL" dirty="0" smtClean="0"/>
              <a:t>Groep 6</a:t>
            </a:r>
            <a:br>
              <a:rPr lang="nl-NL" dirty="0" smtClean="0"/>
            </a:br>
            <a:r>
              <a:rPr lang="nl-NL" dirty="0" smtClean="0"/>
              <a:t>Lopende honden en zweethonden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9239236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47. </a:t>
            </a:r>
            <a:r>
              <a:rPr lang="nl-NL" dirty="0" smtClean="0">
                <a:solidFill>
                  <a:srgbClr val="FF0000"/>
                </a:solidFill>
              </a:rPr>
              <a:t>Basset </a:t>
            </a:r>
            <a:r>
              <a:rPr lang="nl-NL" dirty="0" err="1" smtClean="0">
                <a:solidFill>
                  <a:srgbClr val="FF0000"/>
                </a:solidFill>
              </a:rPr>
              <a:t>hound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63229"/>
            <a:ext cx="5068620" cy="339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02787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48. </a:t>
            </a:r>
            <a:r>
              <a:rPr lang="nl-NL" dirty="0" err="1" smtClean="0">
                <a:solidFill>
                  <a:srgbClr val="FF0000"/>
                </a:solidFill>
              </a:rPr>
              <a:t>Beagle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03598"/>
            <a:ext cx="5068620" cy="339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087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49. Dalmatische 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87574"/>
            <a:ext cx="5306796" cy="359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8814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50. </a:t>
            </a:r>
            <a:r>
              <a:rPr lang="nl-NL" dirty="0" err="1" smtClean="0"/>
              <a:t>Rhodesian</a:t>
            </a:r>
            <a:r>
              <a:rPr lang="nl-NL" dirty="0" smtClean="0"/>
              <a:t> </a:t>
            </a:r>
            <a:r>
              <a:rPr lang="nl-NL" dirty="0" err="1" smtClean="0"/>
              <a:t>idgeback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03598"/>
            <a:ext cx="4605755" cy="3359636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57581"/>
            <a:ext cx="2732824" cy="185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6411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3085851"/>
          </a:xfrm>
        </p:spPr>
        <p:txBody>
          <a:bodyPr>
            <a:normAutofit/>
          </a:bodyPr>
          <a:lstStyle/>
          <a:p>
            <a:r>
              <a:rPr lang="nl-NL" dirty="0" smtClean="0"/>
              <a:t>Groep 7 </a:t>
            </a:r>
            <a:br>
              <a:rPr lang="nl-NL" dirty="0" smtClean="0"/>
            </a:br>
            <a:r>
              <a:rPr lang="nl-NL" dirty="0" smtClean="0"/>
              <a:t>Voorstaande 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8074036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51. </a:t>
            </a:r>
            <a:r>
              <a:rPr lang="nl-NL" dirty="0" smtClean="0">
                <a:solidFill>
                  <a:srgbClr val="FF0000"/>
                </a:solidFill>
              </a:rPr>
              <a:t>Drentse Patrijs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98256"/>
            <a:ext cx="4803681" cy="325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4065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52. </a:t>
            </a:r>
            <a:r>
              <a:rPr lang="nl-NL" dirty="0" smtClean="0">
                <a:solidFill>
                  <a:srgbClr val="FF0000"/>
                </a:solidFill>
              </a:rPr>
              <a:t>Duitse Staande 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03598"/>
            <a:ext cx="3612437" cy="244827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201380"/>
            <a:ext cx="3663213" cy="245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02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4. </a:t>
            </a:r>
            <a:r>
              <a:rPr lang="nl-NL" dirty="0" smtClean="0">
                <a:solidFill>
                  <a:srgbClr val="FF0000"/>
                </a:solidFill>
              </a:rPr>
              <a:t>Duitse Herdershond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286" y="1078021"/>
            <a:ext cx="5057428" cy="339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53. </a:t>
            </a:r>
            <a:r>
              <a:rPr lang="nl-NL" dirty="0" smtClean="0">
                <a:solidFill>
                  <a:srgbClr val="FF0000"/>
                </a:solidFill>
              </a:rPr>
              <a:t>Heidewachtel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87574"/>
            <a:ext cx="5234891" cy="354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04031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54. </a:t>
            </a:r>
            <a:r>
              <a:rPr lang="nl-NL" dirty="0" smtClean="0">
                <a:solidFill>
                  <a:srgbClr val="FF0000"/>
                </a:solidFill>
              </a:rPr>
              <a:t>Ierse Setter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032898"/>
            <a:ext cx="5694213" cy="356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424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55. Pointer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032613"/>
            <a:ext cx="5091713" cy="344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2375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56. </a:t>
            </a:r>
            <a:r>
              <a:rPr lang="nl-NL" dirty="0" err="1" smtClean="0"/>
              <a:t>Stabijhoun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063229"/>
            <a:ext cx="3936692" cy="345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60814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57. </a:t>
            </a:r>
            <a:r>
              <a:rPr lang="nl-NL" dirty="0" err="1" smtClean="0"/>
              <a:t>Visla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31590"/>
            <a:ext cx="4730732" cy="320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70913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59. </a:t>
            </a:r>
            <a:r>
              <a:rPr lang="nl-NL" dirty="0" err="1" smtClean="0"/>
              <a:t>Weimeraner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063229"/>
            <a:ext cx="5225914" cy="341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6856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2869827"/>
          </a:xfrm>
        </p:spPr>
        <p:txBody>
          <a:bodyPr>
            <a:normAutofit/>
          </a:bodyPr>
          <a:lstStyle/>
          <a:p>
            <a:r>
              <a:rPr lang="nl-NL" dirty="0" smtClean="0"/>
              <a:t>Groep 8</a:t>
            </a:r>
            <a:br>
              <a:rPr lang="nl-NL" dirty="0" smtClean="0"/>
            </a:br>
            <a:r>
              <a:rPr lang="nl-NL" dirty="0" err="1" smtClean="0"/>
              <a:t>Retrievers</a:t>
            </a:r>
            <a:r>
              <a:rPr lang="nl-NL" dirty="0" smtClean="0"/>
              <a:t>, Spaniels en waterhonden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27204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59. </a:t>
            </a:r>
            <a:r>
              <a:rPr lang="nl-NL" dirty="0" smtClean="0">
                <a:solidFill>
                  <a:srgbClr val="FF0000"/>
                </a:solidFill>
              </a:rPr>
              <a:t>Flat </a:t>
            </a:r>
            <a:r>
              <a:rPr lang="nl-NL" dirty="0" err="1" smtClean="0">
                <a:solidFill>
                  <a:srgbClr val="FF0000"/>
                </a:solidFill>
              </a:rPr>
              <a:t>coated</a:t>
            </a:r>
            <a:r>
              <a:rPr lang="nl-NL" dirty="0" smtClean="0">
                <a:solidFill>
                  <a:srgbClr val="FF0000"/>
                </a:solidFill>
              </a:rPr>
              <a:t> </a:t>
            </a:r>
            <a:r>
              <a:rPr lang="nl-NL" dirty="0" err="1" smtClean="0">
                <a:solidFill>
                  <a:srgbClr val="FF0000"/>
                </a:solidFill>
              </a:rPr>
              <a:t>retriever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063229"/>
            <a:ext cx="4992216" cy="333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49005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60. </a:t>
            </a:r>
            <a:r>
              <a:rPr lang="nl-NL" dirty="0" smtClean="0">
                <a:solidFill>
                  <a:srgbClr val="FF0000"/>
                </a:solidFill>
              </a:rPr>
              <a:t>Golden </a:t>
            </a:r>
            <a:r>
              <a:rPr lang="nl-NL" dirty="0" err="1" smtClean="0">
                <a:solidFill>
                  <a:srgbClr val="FF0000"/>
                </a:solidFill>
              </a:rPr>
              <a:t>retriever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203598"/>
            <a:ext cx="4511564" cy="318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62525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61. </a:t>
            </a:r>
            <a:r>
              <a:rPr lang="nl-NL" dirty="0" smtClean="0">
                <a:solidFill>
                  <a:srgbClr val="FF0000"/>
                </a:solidFill>
              </a:rPr>
              <a:t>Labrador </a:t>
            </a:r>
            <a:r>
              <a:rPr lang="nl-NL" dirty="0" err="1" smtClean="0">
                <a:solidFill>
                  <a:srgbClr val="FF0000"/>
                </a:solidFill>
              </a:rPr>
              <a:t>retriever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063229"/>
            <a:ext cx="5280248" cy="338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764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5. </a:t>
            </a:r>
            <a:r>
              <a:rPr lang="nl-NL" dirty="0" smtClean="0">
                <a:solidFill>
                  <a:srgbClr val="FF0000"/>
                </a:solidFill>
              </a:rPr>
              <a:t>Hollandse Herdershond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03598"/>
            <a:ext cx="3688032" cy="2467092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51670"/>
            <a:ext cx="3475884" cy="2355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3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861715"/>
          </a:xfrm>
        </p:spPr>
        <p:txBody>
          <a:bodyPr>
            <a:normAutofit/>
          </a:bodyPr>
          <a:lstStyle/>
          <a:p>
            <a:r>
              <a:rPr lang="nl-NL" dirty="0" smtClean="0"/>
              <a:t>62. Nova </a:t>
            </a:r>
            <a:r>
              <a:rPr lang="nl-NL" dirty="0" err="1"/>
              <a:t>S</a:t>
            </a:r>
            <a:r>
              <a:rPr lang="nl-NL" dirty="0" err="1" smtClean="0"/>
              <a:t>cotia</a:t>
            </a:r>
            <a:r>
              <a:rPr lang="nl-NL" dirty="0" smtClean="0"/>
              <a:t> </a:t>
            </a:r>
            <a:r>
              <a:rPr lang="nl-NL" dirty="0"/>
              <a:t>D</a:t>
            </a:r>
            <a:r>
              <a:rPr lang="nl-NL" dirty="0" smtClean="0"/>
              <a:t>uck </a:t>
            </a:r>
            <a:r>
              <a:rPr lang="nl-NL" dirty="0" err="1"/>
              <a:t>T</a:t>
            </a:r>
            <a:r>
              <a:rPr lang="nl-NL" dirty="0" err="1" smtClean="0"/>
              <a:t>olling</a:t>
            </a:r>
            <a:r>
              <a:rPr lang="nl-NL" dirty="0" smtClean="0"/>
              <a:t> </a:t>
            </a:r>
            <a:r>
              <a:rPr lang="nl-NL" dirty="0" err="1"/>
              <a:t>R</a:t>
            </a:r>
            <a:r>
              <a:rPr lang="nl-NL" dirty="0" err="1" smtClean="0"/>
              <a:t>etriever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923678"/>
            <a:ext cx="4019417" cy="272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0348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63. Engelse cocker spaniël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63229"/>
            <a:ext cx="5065886" cy="339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30287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64. Kooikerhondje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063229"/>
            <a:ext cx="5366781" cy="358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48696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65. Portugese </a:t>
            </a:r>
            <a:r>
              <a:rPr lang="nl-NL" dirty="0" err="1" smtClean="0"/>
              <a:t>waterhound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142999"/>
            <a:ext cx="2889671" cy="334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25399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66. </a:t>
            </a:r>
            <a:r>
              <a:rPr lang="nl-NL" dirty="0" err="1" smtClean="0"/>
              <a:t>Wetterhound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063229"/>
            <a:ext cx="5136232" cy="329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57503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915566"/>
            <a:ext cx="8229600" cy="2520279"/>
          </a:xfrm>
        </p:spPr>
        <p:txBody>
          <a:bodyPr>
            <a:normAutofit/>
          </a:bodyPr>
          <a:lstStyle/>
          <a:p>
            <a:r>
              <a:rPr lang="nl-NL" dirty="0" smtClean="0"/>
              <a:t>Groep 9</a:t>
            </a:r>
            <a:br>
              <a:rPr lang="nl-NL" dirty="0" smtClean="0"/>
            </a:br>
            <a:r>
              <a:rPr lang="nl-NL" dirty="0" smtClean="0"/>
              <a:t> Gezelschapshonden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773255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71550"/>
            <a:ext cx="8229600" cy="1152127"/>
          </a:xfrm>
        </p:spPr>
        <p:txBody>
          <a:bodyPr/>
          <a:lstStyle/>
          <a:p>
            <a:r>
              <a:rPr lang="nl-NL" dirty="0" smtClean="0"/>
              <a:t>67. </a:t>
            </a:r>
            <a:r>
              <a:rPr lang="nl-NL" dirty="0" smtClean="0">
                <a:solidFill>
                  <a:srgbClr val="FF0000"/>
                </a:solidFill>
              </a:rPr>
              <a:t>Cavelier King Charles Spaniël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658" y="1707654"/>
            <a:ext cx="4298684" cy="291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630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68. </a:t>
            </a:r>
            <a:r>
              <a:rPr lang="nl-NL" dirty="0" err="1" smtClean="0">
                <a:solidFill>
                  <a:srgbClr val="FF0000"/>
                </a:solidFill>
              </a:rPr>
              <a:t>Chiuhuahua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75410"/>
            <a:ext cx="3746189" cy="2421853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707654"/>
            <a:ext cx="3688380" cy="249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02602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69. Chinese naakthond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063229"/>
            <a:ext cx="4685162" cy="334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28388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70. </a:t>
            </a:r>
            <a:r>
              <a:rPr lang="nl-NL" dirty="0" smtClean="0">
                <a:solidFill>
                  <a:srgbClr val="FF0000"/>
                </a:solidFill>
              </a:rPr>
              <a:t>Franse </a:t>
            </a:r>
            <a:r>
              <a:rPr lang="nl-NL" dirty="0" err="1" smtClean="0">
                <a:solidFill>
                  <a:srgbClr val="FF0000"/>
                </a:solidFill>
              </a:rPr>
              <a:t>bulldog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203598"/>
            <a:ext cx="4575822" cy="305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93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205978"/>
            <a:ext cx="8686800" cy="1645691"/>
          </a:xfrm>
        </p:spPr>
        <p:txBody>
          <a:bodyPr/>
          <a:lstStyle/>
          <a:p>
            <a:r>
              <a:rPr lang="nl-NL" dirty="0" smtClean="0"/>
              <a:t>6.Old </a:t>
            </a:r>
            <a:r>
              <a:rPr lang="nl-NL" dirty="0" err="1" smtClean="0"/>
              <a:t>Englisch</a:t>
            </a:r>
            <a:r>
              <a:rPr lang="nl-NL" dirty="0" smtClean="0"/>
              <a:t> </a:t>
            </a:r>
            <a:r>
              <a:rPr lang="nl-NL" dirty="0" err="1" smtClean="0"/>
              <a:t>Sheepdog</a:t>
            </a:r>
            <a:r>
              <a:rPr lang="nl-NL" dirty="0" smtClean="0"/>
              <a:t> (Bobtail)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91630"/>
            <a:ext cx="4597301" cy="31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38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71. </a:t>
            </a:r>
            <a:r>
              <a:rPr lang="nl-NL" dirty="0"/>
              <a:t>M</a:t>
            </a:r>
            <a:r>
              <a:rPr lang="nl-NL" dirty="0" smtClean="0"/>
              <a:t>altezer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63229"/>
            <a:ext cx="5595070" cy="352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76826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72. Mopshond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275606"/>
            <a:ext cx="4442700" cy="301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56001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915566"/>
            <a:ext cx="8229600" cy="1800200"/>
          </a:xfrm>
        </p:spPr>
        <p:txBody>
          <a:bodyPr/>
          <a:lstStyle/>
          <a:p>
            <a:r>
              <a:rPr lang="nl-NL" dirty="0" smtClean="0"/>
              <a:t>73. Poedel dwerg middel en groot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319722"/>
            <a:ext cx="2211710" cy="221171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99742"/>
            <a:ext cx="2443372" cy="1635646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006" y="2211710"/>
            <a:ext cx="2180184" cy="218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9282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74. </a:t>
            </a:r>
            <a:r>
              <a:rPr lang="nl-NL" dirty="0" err="1" smtClean="0"/>
              <a:t>Shih</a:t>
            </a:r>
            <a:r>
              <a:rPr lang="nl-NL" dirty="0" smtClean="0"/>
              <a:t> </a:t>
            </a:r>
            <a:r>
              <a:rPr lang="nl-NL" dirty="0" err="1" smtClean="0"/>
              <a:t>tzu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055460"/>
            <a:ext cx="5162780" cy="349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62997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71550"/>
            <a:ext cx="8229600" cy="2088231"/>
          </a:xfrm>
        </p:spPr>
        <p:txBody>
          <a:bodyPr>
            <a:normAutofit/>
          </a:bodyPr>
          <a:lstStyle/>
          <a:p>
            <a:r>
              <a:rPr lang="nl-NL" dirty="0" smtClean="0"/>
              <a:t>Groep 10</a:t>
            </a:r>
            <a:br>
              <a:rPr lang="nl-NL" dirty="0" smtClean="0"/>
            </a:br>
            <a:r>
              <a:rPr lang="nl-NL" dirty="0" smtClean="0"/>
              <a:t>Windhonden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0504805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75. </a:t>
            </a:r>
            <a:r>
              <a:rPr lang="nl-NL" dirty="0" smtClean="0">
                <a:solidFill>
                  <a:srgbClr val="FF0000"/>
                </a:solidFill>
              </a:rPr>
              <a:t>Afghaanse windhond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783" y="1275606"/>
            <a:ext cx="4344433" cy="314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99979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76. </a:t>
            </a:r>
            <a:r>
              <a:rPr lang="nl-NL" dirty="0" err="1" smtClean="0">
                <a:solidFill>
                  <a:srgbClr val="FF0000"/>
                </a:solidFill>
              </a:rPr>
              <a:t>Greyhound</a:t>
            </a:r>
            <a:endParaRPr lang="nl-NL" dirty="0">
              <a:solidFill>
                <a:srgbClr val="FF0000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67617"/>
            <a:ext cx="4946756" cy="335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448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77. Ierse wolfshond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069617"/>
            <a:ext cx="4850547" cy="348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31853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78. Whippet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063229"/>
            <a:ext cx="4963356" cy="336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82208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8808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8.Schapendoes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610" y="1131590"/>
            <a:ext cx="5162780" cy="349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56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 formaat 16-9</Template>
  <TotalTime>311</TotalTime>
  <Words>336</Words>
  <Application>Microsoft Office PowerPoint</Application>
  <PresentationFormat>Diavoorstelling (16:9)</PresentationFormat>
  <Paragraphs>90</Paragraphs>
  <Slides>89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89</vt:i4>
      </vt:variant>
    </vt:vector>
  </HeadingPairs>
  <TitlesOfParts>
    <vt:vector size="92" baseType="lpstr">
      <vt:lpstr>Arial</vt:lpstr>
      <vt:lpstr>Calibri</vt:lpstr>
      <vt:lpstr>Kantoorthema</vt:lpstr>
      <vt:lpstr>Rassenkennis Hond</vt:lpstr>
      <vt:lpstr>Groep 1 Herdershonden en veedrijvers</vt:lpstr>
      <vt:lpstr>1. Bearded Collie</vt:lpstr>
      <vt:lpstr>2. Mechelse Herdershond</vt:lpstr>
      <vt:lpstr>3. Briard</vt:lpstr>
      <vt:lpstr>4. Duitse Herdershond</vt:lpstr>
      <vt:lpstr>5. Hollandse Herdershond</vt:lpstr>
      <vt:lpstr>6.Old Englisch Sheepdog (Bobtail)</vt:lpstr>
      <vt:lpstr>8.Schapendoes</vt:lpstr>
      <vt:lpstr>9. Shetland sheepdog (Sheltie)</vt:lpstr>
      <vt:lpstr>10. Bouvier des Flandres</vt:lpstr>
      <vt:lpstr>11. Zwitserse witte herdershond</vt:lpstr>
      <vt:lpstr>Honden groep 2 Pinchers, Schnauzers, Mollossers en Sennehonden  </vt:lpstr>
      <vt:lpstr>12. Appen Zeller Sennenhond</vt:lpstr>
      <vt:lpstr>13. Berner Sennenhond</vt:lpstr>
      <vt:lpstr>14. Bordeaux dog</vt:lpstr>
      <vt:lpstr>15. Boxer</vt:lpstr>
      <vt:lpstr>16. Bullmastiff</vt:lpstr>
      <vt:lpstr>17.Doberman</vt:lpstr>
      <vt:lpstr>18. Duitse Dog</vt:lpstr>
      <vt:lpstr>19. Duitse Pinscher</vt:lpstr>
      <vt:lpstr>20. Riesenschnauzer</vt:lpstr>
      <vt:lpstr>21 Engelse Buldog</vt:lpstr>
      <vt:lpstr>22. Grote Zwitserse Sennenhond</vt:lpstr>
      <vt:lpstr>23. Hovaward</vt:lpstr>
      <vt:lpstr>24. Leonberger</vt:lpstr>
      <vt:lpstr>25. Newfoundlander</vt:lpstr>
      <vt:lpstr>26. Rottweiler</vt:lpstr>
      <vt:lpstr>27. Shar-Pei</vt:lpstr>
      <vt:lpstr>28. Sint Bernard</vt:lpstr>
      <vt:lpstr>Groep 3. Terriërs</vt:lpstr>
      <vt:lpstr>29. Airdale terriër</vt:lpstr>
      <vt:lpstr>30. American Staffordshire terriër</vt:lpstr>
      <vt:lpstr>31. Bulterriër</vt:lpstr>
      <vt:lpstr>32. Cairn terriër</vt:lpstr>
      <vt:lpstr>33. Foxterriër</vt:lpstr>
      <vt:lpstr>34. Jack Russel terriër</vt:lpstr>
      <vt:lpstr>35. Staffordshire bull terriër</vt:lpstr>
      <vt:lpstr>36. West Highland White terriër</vt:lpstr>
      <vt:lpstr>37. Yorkshire terriër</vt:lpstr>
      <vt:lpstr>Groep 4.  Dashonden</vt:lpstr>
      <vt:lpstr>38. Dashond</vt:lpstr>
      <vt:lpstr>Groep 5  Spitsen en Oertypen</vt:lpstr>
      <vt:lpstr>39. Akita</vt:lpstr>
      <vt:lpstr>40. Alaska malamute</vt:lpstr>
      <vt:lpstr>41. Chow Chow</vt:lpstr>
      <vt:lpstr>42. Dwerg en kleine Keeshond</vt:lpstr>
      <vt:lpstr>43. Samojeed</vt:lpstr>
      <vt:lpstr>44. Shiba</vt:lpstr>
      <vt:lpstr>45. Siberian husky</vt:lpstr>
      <vt:lpstr>46. Basenji</vt:lpstr>
      <vt:lpstr>Groep 6 Lopende honden en zweethonden</vt:lpstr>
      <vt:lpstr>47. Basset hound</vt:lpstr>
      <vt:lpstr>48. Beagle</vt:lpstr>
      <vt:lpstr>49. Dalmatische hond</vt:lpstr>
      <vt:lpstr>50. Rhodesian idgeback</vt:lpstr>
      <vt:lpstr>Groep 7  Voorstaande honden</vt:lpstr>
      <vt:lpstr>51. Drentse Patrijs</vt:lpstr>
      <vt:lpstr>52. Duitse Staande hond</vt:lpstr>
      <vt:lpstr>53. Heidewachtel</vt:lpstr>
      <vt:lpstr>54. Ierse Setter</vt:lpstr>
      <vt:lpstr>55. Pointer</vt:lpstr>
      <vt:lpstr>56. Stabijhoun</vt:lpstr>
      <vt:lpstr>57. Visla</vt:lpstr>
      <vt:lpstr>59. Weimeraner</vt:lpstr>
      <vt:lpstr>Groep 8 Retrievers, Spaniels en waterhonden</vt:lpstr>
      <vt:lpstr>59. Flat coated retriever</vt:lpstr>
      <vt:lpstr>60. Golden retriever</vt:lpstr>
      <vt:lpstr>61. Labrador retriever</vt:lpstr>
      <vt:lpstr>62. Nova Scotia Duck Tolling Retriever</vt:lpstr>
      <vt:lpstr>63. Engelse cocker spaniël</vt:lpstr>
      <vt:lpstr>64. Kooikerhondje</vt:lpstr>
      <vt:lpstr>65. Portugese waterhound</vt:lpstr>
      <vt:lpstr>66. Wetterhound</vt:lpstr>
      <vt:lpstr>Groep 9  Gezelschapshonden</vt:lpstr>
      <vt:lpstr>67. Cavelier King Charles Spaniël</vt:lpstr>
      <vt:lpstr>68. Chiuhuahua</vt:lpstr>
      <vt:lpstr>69. Chinese naakthond</vt:lpstr>
      <vt:lpstr>70. Franse bulldog</vt:lpstr>
      <vt:lpstr>71. Maltezer</vt:lpstr>
      <vt:lpstr>72. Mopshond</vt:lpstr>
      <vt:lpstr>73. Poedel dwerg middel en groot</vt:lpstr>
      <vt:lpstr>74. Shih tzu</vt:lpstr>
      <vt:lpstr>Groep 10 Windhonden</vt:lpstr>
      <vt:lpstr>75. Afghaanse windhond</vt:lpstr>
      <vt:lpstr>76. Greyhound</vt:lpstr>
      <vt:lpstr>77. Ierse wolfshond</vt:lpstr>
      <vt:lpstr>78. Whippet</vt:lpstr>
      <vt:lpstr>PowerPoint-presentatie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Rassenkennis Hond</dc:title>
  <dc:creator>Wies Temming - Pondes</dc:creator>
  <cp:lastModifiedBy>Wies Temming - Pondes</cp:lastModifiedBy>
  <cp:revision>24</cp:revision>
  <dcterms:created xsi:type="dcterms:W3CDTF">2017-09-07T07:30:58Z</dcterms:created>
  <dcterms:modified xsi:type="dcterms:W3CDTF">2017-09-07T12:46:45Z</dcterms:modified>
</cp:coreProperties>
</file>