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60" r:id="rId2"/>
    <p:sldId id="275" r:id="rId3"/>
    <p:sldId id="261" r:id="rId4"/>
    <p:sldId id="285" r:id="rId5"/>
    <p:sldId id="294" r:id="rId6"/>
    <p:sldId id="286" r:id="rId7"/>
    <p:sldId id="292" r:id="rId8"/>
    <p:sldId id="293" r:id="rId9"/>
  </p:sldIdLst>
  <p:sldSz cx="9144000" cy="6858000" type="screen4x3"/>
  <p:notesSz cx="7010400" cy="92964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57" autoAdjust="0"/>
    <p:restoredTop sz="94660"/>
  </p:normalViewPr>
  <p:slideViewPr>
    <p:cSldViewPr>
      <p:cViewPr>
        <p:scale>
          <a:sx n="66" d="100"/>
          <a:sy n="66" d="100"/>
        </p:scale>
        <p:origin x="-1428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809CF05-0CEB-4107-8526-FFC821D3B568}" type="datetimeFigureOut">
              <a:rPr lang="nl-NL" smtClean="0"/>
              <a:t>6-6-2018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B35F525-9080-433A-A719-49E020D70A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4600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3580D54-E8D4-4224-8699-D8F82C30F1E1}" type="datetimeFigureOut">
              <a:rPr lang="nl-NL" smtClean="0"/>
              <a:pPr/>
              <a:t>6-6-2018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>
              <a:solidFill>
                <a:srgbClr val="7030A0">
                  <a:tint val="20000"/>
                </a:srgbClr>
              </a:solidFill>
            </a:endParaRPr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317621C-E867-4D19-958B-D42215D81D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6429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6-6-2018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197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6-6-2018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374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6-6-2018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613097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white"/>
                </a:solidFill>
              </a:rPr>
              <a:pPr/>
              <a:t>6-6-2018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6748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white"/>
                </a:solidFill>
              </a:rPr>
              <a:pPr/>
              <a:t>6-6-2018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066577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6-6-2018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8541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white"/>
                </a:solidFill>
              </a:rPr>
              <a:pPr/>
              <a:t>6-6-2018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09542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6-6-2018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474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6-6-2018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5712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3580D54-E8D4-4224-8699-D8F82C30F1E1}" type="datetimeFigureOut">
              <a:rPr lang="nl-NL" smtClean="0">
                <a:solidFill>
                  <a:prstClr val="white"/>
                </a:solidFill>
              </a:rPr>
              <a:pPr/>
              <a:t>6-6-2018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317621C-E867-4D19-958B-D42215D81D82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3986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6-6-2018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409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87A-RWw6mck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Agogische vakken</a:t>
            </a:r>
            <a:endParaRPr lang="nl-NL" dirty="0"/>
          </a:p>
        </p:txBody>
      </p:sp>
      <p:sp>
        <p:nvSpPr>
          <p:cNvPr id="4" name="Ondertitel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Periode </a:t>
            </a:r>
            <a:r>
              <a:rPr lang="nl-NL" dirty="0"/>
              <a:t>2</a:t>
            </a:r>
            <a:endParaRPr lang="nl-NL" dirty="0" smtClean="0"/>
          </a:p>
          <a:p>
            <a:r>
              <a:rPr lang="nl-NL" dirty="0" smtClean="0"/>
              <a:t>Les 7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6855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Je kunt de </a:t>
            </a:r>
            <a:r>
              <a:rPr lang="nl-NL" dirty="0"/>
              <a:t>belangrijkste begrippen uit het thema </a:t>
            </a:r>
            <a:r>
              <a:rPr lang="nl-NL" dirty="0" smtClean="0"/>
              <a:t>communicatie beschrijven</a:t>
            </a:r>
          </a:p>
          <a:p>
            <a:r>
              <a:rPr lang="nl-NL" dirty="0" smtClean="0"/>
              <a:t>Je kunt </a:t>
            </a:r>
            <a:r>
              <a:rPr lang="nl-NL" dirty="0"/>
              <a:t>het doel van communicatie en de verschillende vormen van communicatie beschrijven (met voorbeelden) </a:t>
            </a:r>
            <a:endParaRPr lang="nl-NL" dirty="0" smtClean="0"/>
          </a:p>
          <a:p>
            <a:r>
              <a:rPr lang="nl-NL" dirty="0" smtClean="0"/>
              <a:t>Je kunt </a:t>
            </a:r>
            <a:r>
              <a:rPr lang="nl-NL" dirty="0"/>
              <a:t>het communicatieschema beschrijven en toepassen op een concrete </a:t>
            </a:r>
            <a:r>
              <a:rPr lang="nl-NL" dirty="0" smtClean="0"/>
              <a:t>situatie</a:t>
            </a:r>
          </a:p>
          <a:p>
            <a:r>
              <a:rPr lang="nl-NL" dirty="0" smtClean="0"/>
              <a:t>Je beschrijft </a:t>
            </a:r>
            <a:r>
              <a:rPr lang="nl-NL" dirty="0"/>
              <a:t>het belang van communiceren in je toekomstige beroep </a:t>
            </a:r>
            <a:endParaRPr lang="nl-NL" dirty="0" smtClean="0"/>
          </a:p>
          <a:p>
            <a:r>
              <a:rPr lang="nl-NL" dirty="0" smtClean="0"/>
              <a:t>Je kunt </a:t>
            </a:r>
            <a:r>
              <a:rPr lang="nl-NL" dirty="0"/>
              <a:t>aangeven waaraan je als gespreksdeelnemer moet voldoen (‘wanneer ben ik communicatief vaardig</a:t>
            </a:r>
            <a:r>
              <a:rPr lang="nl-NL" dirty="0" smtClean="0"/>
              <a:t>?’)</a:t>
            </a:r>
          </a:p>
          <a:p>
            <a:endParaRPr lang="nl-NL" dirty="0" smtClean="0"/>
          </a:p>
          <a:p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 van deze les</a:t>
            </a:r>
            <a:endParaRPr lang="nl-NL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7721" y="116632"/>
            <a:ext cx="1227786" cy="1227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2788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smtClean="0"/>
              <a:t>Programma: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dirty="0" smtClean="0"/>
              <a:t>Opdracht </a:t>
            </a:r>
            <a:r>
              <a:rPr lang="nl-NL" dirty="0" err="1" smtClean="0"/>
              <a:t>mindmap</a:t>
            </a:r>
            <a:endParaRPr lang="nl-NL" dirty="0" smtClean="0"/>
          </a:p>
          <a:p>
            <a:pPr>
              <a:buFont typeface="Courier New" panose="02070309020205020404" pitchFamily="49" charset="0"/>
              <a:buChar char="o"/>
            </a:pPr>
            <a:r>
              <a:rPr lang="nl-NL" dirty="0" smtClean="0"/>
              <a:t>Opdracht filmpje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dirty="0" smtClean="0"/>
              <a:t>Evaluatie en afronding</a:t>
            </a:r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1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509120"/>
            <a:ext cx="2611444" cy="2267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5452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 smtClean="0"/>
              <a:t>Opdracht in viertal.</a:t>
            </a:r>
            <a:endParaRPr lang="nl-NL" dirty="0"/>
          </a:p>
          <a:p>
            <a:r>
              <a:rPr lang="nl-NL" dirty="0"/>
              <a:t>Maak een mind map over communicatie in je toekomstige beroep. </a:t>
            </a:r>
            <a:endParaRPr lang="nl-NL" dirty="0" smtClean="0"/>
          </a:p>
          <a:p>
            <a:r>
              <a:rPr lang="nl-NL" dirty="0" smtClean="0"/>
              <a:t>Op </a:t>
            </a:r>
            <a:r>
              <a:rPr lang="nl-NL" dirty="0"/>
              <a:t>een leeg vel papier schrijf je in het midden het woord communicatie. </a:t>
            </a:r>
            <a:endParaRPr lang="nl-NL" dirty="0" smtClean="0"/>
          </a:p>
          <a:p>
            <a:r>
              <a:rPr lang="nl-NL" dirty="0" smtClean="0"/>
              <a:t>Daaromheen </a:t>
            </a:r>
            <a:r>
              <a:rPr lang="nl-NL" dirty="0"/>
              <a:t>schrijf je alles op wat je te binnen schiet als je denkt aan communicatie in je beroep. </a:t>
            </a:r>
            <a:endParaRPr lang="nl-NL" dirty="0" smtClean="0"/>
          </a:p>
          <a:p>
            <a:r>
              <a:rPr lang="nl-NL" dirty="0" smtClean="0"/>
              <a:t>Verwerk </a:t>
            </a:r>
            <a:r>
              <a:rPr lang="nl-NL" dirty="0"/>
              <a:t>in je mind </a:t>
            </a:r>
            <a:r>
              <a:rPr lang="nl-NL" dirty="0" smtClean="0"/>
              <a:t>map het volgende:</a:t>
            </a:r>
          </a:p>
          <a:p>
            <a:endParaRPr lang="nl-NL" dirty="0" smtClean="0"/>
          </a:p>
          <a:p>
            <a:pPr lvl="1"/>
            <a:r>
              <a:rPr lang="nl-NL" dirty="0" smtClean="0"/>
              <a:t>Waarom </a:t>
            </a:r>
            <a:r>
              <a:rPr lang="nl-NL" dirty="0"/>
              <a:t>is communicatie belangrijk in je toekomstige werk? </a:t>
            </a:r>
            <a:endParaRPr lang="nl-NL" dirty="0" smtClean="0"/>
          </a:p>
          <a:p>
            <a:pPr lvl="1"/>
            <a:r>
              <a:rPr lang="nl-NL" dirty="0" smtClean="0"/>
              <a:t>Met </a:t>
            </a:r>
            <a:r>
              <a:rPr lang="nl-NL" dirty="0"/>
              <a:t>welk doel communiceer je? </a:t>
            </a:r>
            <a:endParaRPr lang="nl-NL" dirty="0" smtClean="0"/>
          </a:p>
          <a:p>
            <a:pPr lvl="1"/>
            <a:r>
              <a:rPr lang="nl-NL" dirty="0" smtClean="0"/>
              <a:t>Welke </a:t>
            </a:r>
            <a:r>
              <a:rPr lang="nl-NL" dirty="0"/>
              <a:t>onderwerpen worden veel besproken op de werkvloer? </a:t>
            </a:r>
            <a:endParaRPr lang="nl-NL" dirty="0" smtClean="0"/>
          </a:p>
          <a:p>
            <a:pPr lvl="1"/>
            <a:r>
              <a:rPr lang="nl-NL" dirty="0" smtClean="0"/>
              <a:t>Welke </a:t>
            </a:r>
            <a:r>
              <a:rPr lang="nl-NL" dirty="0"/>
              <a:t>gesprekssituaties kun je bedenken? </a:t>
            </a:r>
            <a:endParaRPr lang="nl-NL" dirty="0" smtClean="0"/>
          </a:p>
          <a:p>
            <a:pPr lvl="1"/>
            <a:r>
              <a:rPr lang="nl-NL" dirty="0" smtClean="0"/>
              <a:t>Aan </a:t>
            </a:r>
            <a:r>
              <a:rPr lang="nl-NL" dirty="0"/>
              <a:t>welke eisen moet jij als gespreksdeelnemer voldoen?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Opdracht:	Mind </a:t>
            </a:r>
            <a:r>
              <a:rPr lang="nl-NL" dirty="0"/>
              <a:t>map ** </a:t>
            </a:r>
          </a:p>
        </p:txBody>
      </p:sp>
    </p:spTree>
    <p:extLst>
      <p:ext uri="{BB962C8B-B14F-4D97-AF65-F5344CB8AC3E}">
        <p14:creationId xmlns:p14="http://schemas.microsoft.com/office/powerpoint/2010/main" val="1438546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Instructie geven hoe de tekening gemaakt moet worden</a:t>
            </a:r>
          </a:p>
          <a:p>
            <a:r>
              <a:rPr lang="nl-NL" dirty="0" smtClean="0"/>
              <a:t>De anderen moeten alleen luisteren en proberen de tekening te maken</a:t>
            </a:r>
          </a:p>
          <a:p>
            <a:endParaRPr lang="nl-NL" dirty="0"/>
          </a:p>
          <a:p>
            <a:r>
              <a:rPr lang="nl-NL" smtClean="0"/>
              <a:t>Er mogen geen </a:t>
            </a:r>
            <a:r>
              <a:rPr lang="nl-NL" dirty="0" smtClean="0"/>
              <a:t>vragen gesteld worden</a:t>
            </a:r>
          </a:p>
          <a:p>
            <a:endParaRPr lang="nl-NL" dirty="0"/>
          </a:p>
          <a:p>
            <a:r>
              <a:rPr lang="nl-NL" dirty="0" smtClean="0"/>
              <a:t>Doel: </a:t>
            </a:r>
          </a:p>
          <a:p>
            <a:r>
              <a:rPr lang="nl-NL" dirty="0" smtClean="0"/>
              <a:t>het belang van goed instrueren, goed luisteren coderen en decoderen). Om zo ruis te voorkomen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Korte oefening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96109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nl-NL" dirty="0" smtClean="0"/>
              <a:t>opdracht groep van vier </a:t>
            </a:r>
            <a:r>
              <a:rPr lang="nl-NL" dirty="0"/>
              <a:t>studenten. </a:t>
            </a:r>
            <a:endParaRPr lang="nl-NL" dirty="0" smtClean="0"/>
          </a:p>
          <a:p>
            <a:r>
              <a:rPr lang="nl-NL" dirty="0" smtClean="0"/>
              <a:t>Elk </a:t>
            </a:r>
            <a:r>
              <a:rPr lang="nl-NL" dirty="0"/>
              <a:t>groepje maakt een kort filmpje van ongeveer </a:t>
            </a:r>
            <a:r>
              <a:rPr lang="nl-NL" dirty="0" smtClean="0"/>
              <a:t>4 minuten</a:t>
            </a:r>
          </a:p>
          <a:p>
            <a:r>
              <a:rPr lang="nl-NL" dirty="0" smtClean="0"/>
              <a:t>onderwerp </a:t>
            </a:r>
            <a:r>
              <a:rPr lang="nl-NL" dirty="0"/>
              <a:t>‘communicatie’. </a:t>
            </a:r>
            <a:endParaRPr lang="nl-NL" dirty="0" smtClean="0"/>
          </a:p>
          <a:p>
            <a:r>
              <a:rPr lang="nl-NL" dirty="0" smtClean="0"/>
              <a:t>Je schets een situatie uit het praktijk. Je mag </a:t>
            </a:r>
            <a:r>
              <a:rPr lang="nl-NL" dirty="0"/>
              <a:t>zelf de vormgeving en verhaallijn bepalen. 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De </a:t>
            </a:r>
            <a:r>
              <a:rPr lang="nl-NL" dirty="0"/>
              <a:t>volgende onderwerpen moeten naar voren komen: </a:t>
            </a:r>
            <a:endParaRPr lang="nl-NL" dirty="0" smtClean="0"/>
          </a:p>
          <a:p>
            <a:r>
              <a:rPr lang="nl-NL" dirty="0" smtClean="0"/>
              <a:t>verbale </a:t>
            </a:r>
            <a:r>
              <a:rPr lang="nl-NL" dirty="0"/>
              <a:t>communicatie </a:t>
            </a:r>
            <a:endParaRPr lang="nl-NL" dirty="0" smtClean="0"/>
          </a:p>
          <a:p>
            <a:r>
              <a:rPr lang="nl-NL" dirty="0" smtClean="0"/>
              <a:t>non-verbale communicatie</a:t>
            </a:r>
          </a:p>
          <a:p>
            <a:r>
              <a:rPr lang="nl-NL" dirty="0" smtClean="0"/>
              <a:t>zender/boodschap/ontvanger</a:t>
            </a:r>
          </a:p>
          <a:p>
            <a:r>
              <a:rPr lang="nl-NL" dirty="0" smtClean="0"/>
              <a:t>coderen/decoderen </a:t>
            </a:r>
          </a:p>
          <a:p>
            <a:endParaRPr lang="nl-NL" dirty="0"/>
          </a:p>
          <a:p>
            <a:r>
              <a:rPr lang="nl-NL" dirty="0" smtClean="0"/>
              <a:t>Tijd voorbereiding: 30 minuten</a:t>
            </a:r>
          </a:p>
          <a:p>
            <a:r>
              <a:rPr lang="nl-NL" dirty="0" smtClean="0"/>
              <a:t>Tijd uitvoering: 4 minuten per groep</a:t>
            </a:r>
            <a:endParaRPr lang="nl-NL" dirty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</a:t>
            </a:r>
            <a:r>
              <a:rPr lang="nl-NL" dirty="0" smtClean="0"/>
              <a:t> </a:t>
            </a:r>
            <a:r>
              <a:rPr lang="nl-NL" dirty="0"/>
              <a:t>Filmpje** </a:t>
            </a:r>
          </a:p>
        </p:txBody>
      </p:sp>
    </p:spTree>
    <p:extLst>
      <p:ext uri="{BB962C8B-B14F-4D97-AF65-F5344CB8AC3E}">
        <p14:creationId xmlns:p14="http://schemas.microsoft.com/office/powerpoint/2010/main" val="1233888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ging goed?</a:t>
            </a:r>
          </a:p>
          <a:p>
            <a:r>
              <a:rPr lang="nl-NL" dirty="0" smtClean="0"/>
              <a:t>Wat kon beter?</a:t>
            </a:r>
          </a:p>
          <a:p>
            <a:r>
              <a:rPr lang="nl-NL" dirty="0" smtClean="0"/>
              <a:t>Wat zijn de tips en tops?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Evaluatie en afronding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75574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u="sng" dirty="0">
                <a:hlinkClick r:id="rId2"/>
              </a:rPr>
              <a:t>https://www.youtube.com/watch?v=87A-RWw6mck</a:t>
            </a:r>
            <a:endParaRPr lang="nl-NL" dirty="0"/>
          </a:p>
          <a:p>
            <a:r>
              <a:rPr lang="nl-NL" dirty="0" err="1"/>
              <a:t>penicil</a:t>
            </a:r>
            <a:r>
              <a:rPr lang="nl-NL" dirty="0"/>
              <a:t> &amp; </a:t>
            </a:r>
            <a:r>
              <a:rPr lang="nl-NL" dirty="0" err="1"/>
              <a:t>eraser</a:t>
            </a:r>
            <a:r>
              <a:rPr lang="nl-NL" dirty="0"/>
              <a:t>. &gt; rol van opvoeders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7341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Aangepast 1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7030A0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6450</TotalTime>
  <Words>323</Words>
  <Application>Microsoft Office PowerPoint</Application>
  <PresentationFormat>Diavoorstelling (4:3)</PresentationFormat>
  <Paragraphs>64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Concours</vt:lpstr>
      <vt:lpstr>Agogische vakken</vt:lpstr>
      <vt:lpstr>Doel van deze les</vt:lpstr>
      <vt:lpstr>Les 1</vt:lpstr>
      <vt:lpstr>Opdracht: Mind map ** </vt:lpstr>
      <vt:lpstr>Korte oefening</vt:lpstr>
      <vt:lpstr>Opdracht  Filmpje** </vt:lpstr>
      <vt:lpstr>Evaluatie en afronding</vt:lpstr>
      <vt:lpstr>PowerPoint-presentatie</vt:lpstr>
    </vt:vector>
  </TitlesOfParts>
  <Company>SGBonaire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Agogische vakken</dc:title>
  <dc:creator>Suzette Bergland-Balentin</dc:creator>
  <cp:lastModifiedBy>Emily Kocks</cp:lastModifiedBy>
  <cp:revision>163</cp:revision>
  <cp:lastPrinted>2018-06-06T21:19:56Z</cp:lastPrinted>
  <dcterms:created xsi:type="dcterms:W3CDTF">2018-01-10T03:59:02Z</dcterms:created>
  <dcterms:modified xsi:type="dcterms:W3CDTF">2018-06-06T23:00:27Z</dcterms:modified>
</cp:coreProperties>
</file>