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03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3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41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4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5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27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9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20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2E43-5204-46E3-806C-A20DCC5A2AE2}" type="datetimeFigureOut">
              <a:rPr lang="nl-NL" smtClean="0"/>
              <a:t>20-1-2020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focus-op-biologie-dieren-en-hun-omgevin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Biologie </a:t>
            </a:r>
            <a:r>
              <a:rPr lang="nl-NL" dirty="0" smtClean="0"/>
              <a:t>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28057" y="3545206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nl-NL" sz="3200" dirty="0" smtClean="0">
                <a:solidFill>
                  <a:srgbClr val="FF0000"/>
                </a:solidFill>
              </a:rPr>
              <a:t>Dieren: Het leven met elkaar</a:t>
            </a:r>
            <a:endParaRPr lang="nl-NL" sz="3200" dirty="0">
              <a:solidFill>
                <a:srgbClr val="FF0000"/>
              </a:solidFill>
            </a:endParaRPr>
          </a:p>
          <a:p>
            <a:endParaRPr lang="nl-NL" dirty="0" smtClean="0"/>
          </a:p>
          <a:p>
            <a:r>
              <a:rPr lang="nl-NL" dirty="0" smtClean="0"/>
              <a:t>Periode 3</a:t>
            </a:r>
          </a:p>
          <a:p>
            <a:r>
              <a:rPr lang="nl-NL" dirty="0" smtClean="0"/>
              <a:t>Niveau 3 en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029" y="4303823"/>
            <a:ext cx="4093028" cy="230232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5" y="139092"/>
            <a:ext cx="4511040" cy="250926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34" y="4429919"/>
            <a:ext cx="4258491" cy="249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3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 blok en nu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04002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Biologie </a:t>
            </a:r>
            <a:r>
              <a:rPr lang="nl-NL" dirty="0" smtClean="0"/>
              <a:t>1: Het </a:t>
            </a:r>
            <a:r>
              <a:rPr lang="nl-NL" dirty="0" smtClean="0"/>
              <a:t>leven heel klein</a:t>
            </a:r>
          </a:p>
          <a:p>
            <a:r>
              <a:rPr lang="nl-NL" dirty="0" smtClean="0"/>
              <a:t>Biologie 2: Het ontstaan van het leven</a:t>
            </a:r>
            <a:endParaRPr lang="nl-NL" dirty="0" smtClean="0"/>
          </a:p>
          <a:p>
            <a:pPr lvl="1"/>
            <a:r>
              <a:rPr lang="nl-NL" dirty="0"/>
              <a:t>Wat weten we nog?</a:t>
            </a:r>
          </a:p>
          <a:p>
            <a:endParaRPr lang="nl-NL" dirty="0" smtClean="0"/>
          </a:p>
          <a:p>
            <a:r>
              <a:rPr lang="nl-NL" dirty="0" smtClean="0"/>
              <a:t>Biologie </a:t>
            </a:r>
            <a:r>
              <a:rPr lang="nl-NL" dirty="0" smtClean="0"/>
              <a:t>3: </a:t>
            </a:r>
            <a:r>
              <a:rPr lang="nl-NL" dirty="0" smtClean="0"/>
              <a:t>Het leven met elkaar</a:t>
            </a:r>
          </a:p>
          <a:p>
            <a:pPr lvl="1"/>
            <a:r>
              <a:rPr lang="nl-NL" dirty="0" smtClean="0"/>
              <a:t>Keuzeopdracht: Deze lever je in via ELO (vraag aan docent wanneer)</a:t>
            </a:r>
          </a:p>
          <a:p>
            <a:pPr lvl="1"/>
            <a:r>
              <a:rPr lang="nl-NL" dirty="0" smtClean="0"/>
              <a:t>4 lesthema’s voor de toets: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nl-NL" dirty="0" smtClean="0"/>
              <a:t>Natuurlijke leefomgeving</a:t>
            </a:r>
          </a:p>
          <a:p>
            <a:pPr marL="1371600" lvl="2" indent="-457200">
              <a:buFont typeface="+mj-lt"/>
              <a:buAutoNum type="arabicPeriod"/>
            </a:pPr>
            <a:r>
              <a:rPr lang="nl-NL" dirty="0" smtClean="0"/>
              <a:t>Gedragsbiologie</a:t>
            </a:r>
          </a:p>
          <a:p>
            <a:pPr marL="1371600" lvl="2" indent="-457200">
              <a:buFont typeface="+mj-lt"/>
              <a:buAutoNum type="arabicPeriod"/>
            </a:pPr>
            <a:r>
              <a:rPr lang="nl-NL" dirty="0" smtClean="0"/>
              <a:t>Hormonen en gedrag</a:t>
            </a:r>
          </a:p>
          <a:p>
            <a:pPr marL="1371600" lvl="2" indent="-457200">
              <a:buFont typeface="+mj-lt"/>
              <a:buAutoNum type="arabicPeriod"/>
            </a:pPr>
            <a:r>
              <a:rPr lang="nl-NL" dirty="0" smtClean="0"/>
              <a:t>Populatiedynamica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360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starten met een video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https://schooltv.nl/video/focus-op-biologie-dieren-en-hun-omgeving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362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leven met elkaar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Je krijgt een A3 uitgedeeld, deze opdracht doe je in een groepje (max 4 personen)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Teken een dier naar keuze in het midden van het vel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Zorg dat het vel verdeeld is in vier vakken door een plus te teken.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Beschrijf </a:t>
            </a:r>
            <a:r>
              <a:rPr lang="nl-NL" dirty="0" err="1" smtClean="0"/>
              <a:t>linksbovenin</a:t>
            </a:r>
            <a:r>
              <a:rPr lang="nl-NL" dirty="0" smtClean="0"/>
              <a:t> de abiotische factoren waarmee dit dier te maken krijgt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Beschrijf </a:t>
            </a:r>
            <a:r>
              <a:rPr lang="nl-NL" dirty="0" err="1" smtClean="0"/>
              <a:t>rechtsbovenin</a:t>
            </a:r>
            <a:r>
              <a:rPr lang="nl-NL" dirty="0" smtClean="0"/>
              <a:t> de biotische factoren </a:t>
            </a:r>
            <a:r>
              <a:rPr lang="nl-NL" dirty="0"/>
              <a:t>waarmee dit dier te maken </a:t>
            </a:r>
            <a:r>
              <a:rPr lang="nl-NL" dirty="0" smtClean="0"/>
              <a:t>krijgt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Beschrijf </a:t>
            </a:r>
            <a:r>
              <a:rPr lang="nl-NL" dirty="0" err="1" smtClean="0"/>
              <a:t>linksonderin</a:t>
            </a:r>
            <a:r>
              <a:rPr lang="nl-NL" dirty="0" smtClean="0"/>
              <a:t> hoe het habitat van het dier eruit ziet en wat het dier minimaal nodig heeft om te overleven in zijn habitat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Beschrijf </a:t>
            </a:r>
            <a:r>
              <a:rPr lang="nl-NL" dirty="0" err="1" smtClean="0"/>
              <a:t>rechtsonderin</a:t>
            </a:r>
            <a:r>
              <a:rPr lang="nl-NL" dirty="0" smtClean="0"/>
              <a:t> welke typische aanpassingen het dier heeft ondergaan tijdens de evolutie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340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 over natuurlijke leefomgeving</a:t>
            </a:r>
          </a:p>
          <a:p>
            <a:r>
              <a:rPr lang="nl-NL" dirty="0" smtClean="0"/>
              <a:t>Werken aan Keuzeopdracht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398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1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6F8D6EB-5BFF-42F3-8DF1-A8C917A9BDBB}" vid="{404B5B23-E57D-4C47-9386-622C3E8ADD0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84</TotalTime>
  <Words>195</Words>
  <Application>Microsoft Office PowerPoint</Application>
  <PresentationFormat>Breedbeeld</PresentationFormat>
  <Paragraphs>30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Thema1</vt:lpstr>
      <vt:lpstr>Biologie 3</vt:lpstr>
      <vt:lpstr>Vorig blok en nu</vt:lpstr>
      <vt:lpstr>We starten met een video</vt:lpstr>
      <vt:lpstr>Het leven met elkaar</vt:lpstr>
      <vt:lpstr>Volgende week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Biologie 2</dc:title>
  <dc:creator>Yorike Weijden, van der</dc:creator>
  <cp:lastModifiedBy>Yorike van der Weijden</cp:lastModifiedBy>
  <cp:revision>8</cp:revision>
  <dcterms:created xsi:type="dcterms:W3CDTF">2019-01-13T17:41:06Z</dcterms:created>
  <dcterms:modified xsi:type="dcterms:W3CDTF">2020-01-20T15:39:06Z</dcterms:modified>
</cp:coreProperties>
</file>