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300" r:id="rId3"/>
    <p:sldId id="323" r:id="rId4"/>
    <p:sldId id="318" r:id="rId5"/>
    <p:sldId id="299" r:id="rId6"/>
    <p:sldId id="311" r:id="rId7"/>
    <p:sldId id="324" r:id="rId8"/>
    <p:sldId id="325" r:id="rId9"/>
    <p:sldId id="326" r:id="rId10"/>
    <p:sldId id="327" r:id="rId11"/>
    <p:sldId id="328" r:id="rId12"/>
    <p:sldId id="329" r:id="rId13"/>
    <p:sldId id="330" r:id="rId14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1674" y="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dirty="0" smtClean="0"/>
              <a:t>Klik om de ondertitelstijl van het model te bewerken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13-9-2018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1927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13-9-2018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727192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79712" y="332656"/>
            <a:ext cx="6645424" cy="648072"/>
          </a:xfrm>
        </p:spPr>
        <p:txBody>
          <a:bodyPr>
            <a:noAutofit/>
          </a:bodyPr>
          <a:lstStyle>
            <a:lvl1pPr algn="l">
              <a:defRPr sz="2800"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051720" y="1196752"/>
            <a:ext cx="6635080" cy="4929411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13-9-2018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76883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>
            <a:normAutofit/>
          </a:bodyPr>
          <a:lstStyle>
            <a:lvl1pPr algn="l">
              <a:defRPr sz="3600" b="1" cap="all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dirty="0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13-9-2018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573387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13-9-2018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437833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13-9-2018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24101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13-9-2018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942562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13-9-2018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45927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13-9-2018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71061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13-9-2018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45501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FED390-F77C-4CDE-BB93-EE6416285244}" type="datetimeFigureOut">
              <a:rPr lang="nl-NL" smtClean="0"/>
              <a:t>13-9-2018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3308CA-A037-474B-AA6E-6C7C048F3532}" type="slidenum">
              <a:rPr lang="nl-NL" smtClean="0"/>
              <a:t>‹nr.›</a:t>
            </a:fld>
            <a:endParaRPr lang="nl-NL"/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96447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5" r:id="rId6"/>
    <p:sldLayoutId id="2147483656" r:id="rId7"/>
    <p:sldLayoutId id="2147483657" r:id="rId8"/>
    <p:sldLayoutId id="2147483658" r:id="rId9"/>
    <p:sldLayoutId id="2147483659" r:id="rId10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kstvak 1"/>
          <p:cNvSpPr txBox="1"/>
          <p:nvPr/>
        </p:nvSpPr>
        <p:spPr>
          <a:xfrm>
            <a:off x="899592" y="908720"/>
            <a:ext cx="756084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4000" dirty="0" smtClean="0"/>
              <a:t>LG42 IBS2.1 Oogsten (complexe machines)</a:t>
            </a:r>
          </a:p>
          <a:p>
            <a:r>
              <a:rPr lang="nl-NL" sz="4000" dirty="0" smtClean="0"/>
              <a:t>Bedrijfseconomie – les </a:t>
            </a:r>
            <a:r>
              <a:rPr lang="nl-NL" sz="4000" dirty="0" smtClean="0"/>
              <a:t>3</a:t>
            </a:r>
            <a:endParaRPr lang="nl-NL" sz="4000" dirty="0"/>
          </a:p>
        </p:txBody>
      </p:sp>
    </p:spTree>
    <p:extLst>
      <p:ext uri="{BB962C8B-B14F-4D97-AF65-F5344CB8AC3E}">
        <p14:creationId xmlns:p14="http://schemas.microsoft.com/office/powerpoint/2010/main" val="4240300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75656" y="980728"/>
            <a:ext cx="6124575" cy="2000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1170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07704" y="315852"/>
            <a:ext cx="5096548" cy="62851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193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Maken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Maak opdracht 13 en 14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42160269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IBS-opdracht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2 delen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Deel 1: tariefberekening bietenrooier</a:t>
            </a:r>
          </a:p>
          <a:p>
            <a:pPr marL="0" indent="0">
              <a:buNone/>
            </a:pPr>
            <a:r>
              <a:rPr lang="nl-NL" dirty="0"/>
              <a:t>	</a:t>
            </a:r>
            <a:r>
              <a:rPr lang="nl-NL" dirty="0" smtClean="0"/>
              <a:t>met Excelmodel.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Deel 2: 10 jarig </a:t>
            </a:r>
            <a:r>
              <a:rPr lang="nl-NL" smtClean="0"/>
              <a:t>teeltplan rendement.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540051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Wat gaan we vandaag doen?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Char char="-"/>
            </a:pPr>
            <a:r>
              <a:rPr lang="nl-NL" dirty="0" smtClean="0"/>
              <a:t>Vorige week gedaan?</a:t>
            </a:r>
          </a:p>
          <a:p>
            <a:pPr lvl="1">
              <a:buFontTx/>
              <a:buChar char="-"/>
            </a:pPr>
            <a:r>
              <a:rPr lang="nl-NL" dirty="0"/>
              <a:t>Jaarverslag</a:t>
            </a:r>
          </a:p>
          <a:p>
            <a:pPr lvl="2">
              <a:buFontTx/>
              <a:buChar char="-"/>
            </a:pPr>
            <a:r>
              <a:rPr lang="nl-NL" dirty="0"/>
              <a:t>Balans</a:t>
            </a:r>
          </a:p>
          <a:p>
            <a:pPr lvl="2">
              <a:buFontTx/>
              <a:buChar char="-"/>
            </a:pPr>
            <a:r>
              <a:rPr lang="nl-NL" dirty="0"/>
              <a:t>Resultatenrekening</a:t>
            </a:r>
          </a:p>
          <a:p>
            <a:pPr>
              <a:buFontTx/>
              <a:buChar char="-"/>
            </a:pPr>
            <a:r>
              <a:rPr lang="nl-NL" dirty="0" smtClean="0"/>
              <a:t>Vandaag</a:t>
            </a:r>
          </a:p>
          <a:p>
            <a:pPr lvl="1">
              <a:buFontTx/>
              <a:buChar char="-"/>
            </a:pPr>
            <a:r>
              <a:rPr lang="nl-NL" dirty="0" smtClean="0"/>
              <a:t>Uur 1: Verder met het jaarverslag.</a:t>
            </a:r>
          </a:p>
          <a:p>
            <a:pPr lvl="1">
              <a:buFontTx/>
              <a:buChar char="-"/>
            </a:pPr>
            <a:r>
              <a:rPr lang="nl-NL" dirty="0" smtClean="0"/>
              <a:t>Uur 2: Opdracht IBS 2.1 Teeltplan</a:t>
            </a:r>
            <a:endParaRPr lang="nl-NL" dirty="0" smtClean="0"/>
          </a:p>
          <a:p>
            <a:pPr>
              <a:buFontTx/>
              <a:buChar char="-"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149382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5616" y="1268760"/>
            <a:ext cx="6912768" cy="37604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6585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Exploitatierekening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99795" y="116632"/>
            <a:ext cx="3125341" cy="65527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6574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3 manieren van afschrijven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835696" y="4005064"/>
            <a:ext cx="6635080" cy="4929411"/>
          </a:xfrm>
        </p:spPr>
        <p:txBody>
          <a:bodyPr/>
          <a:lstStyle/>
          <a:p>
            <a:endParaRPr lang="nl-NL" dirty="0"/>
          </a:p>
        </p:txBody>
      </p:sp>
      <p:sp>
        <p:nvSpPr>
          <p:cNvPr id="4" name="Rechthoek 3"/>
          <p:cNvSpPr/>
          <p:nvPr/>
        </p:nvSpPr>
        <p:spPr>
          <a:xfrm>
            <a:off x="560240" y="1372589"/>
            <a:ext cx="8064896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>
              <a:buAutoNum type="arabicPeriod"/>
            </a:pPr>
            <a:r>
              <a:rPr lang="nl-NL" sz="3600" u="sng" dirty="0" smtClean="0"/>
              <a:t>Vervangingswaarde </a:t>
            </a:r>
            <a:r>
              <a:rPr lang="nl-NL" sz="3600" u="sng" dirty="0"/>
              <a:t>– restwaarde</a:t>
            </a:r>
            <a:endParaRPr lang="nl-NL" sz="3600" dirty="0"/>
          </a:p>
          <a:p>
            <a:r>
              <a:rPr lang="nl-NL" sz="3600" dirty="0"/>
              <a:t>	Economische levensduur</a:t>
            </a:r>
          </a:p>
          <a:p>
            <a:r>
              <a:rPr lang="nl-NL" sz="3600" dirty="0"/>
              <a:t>2. Vast percentage van de </a:t>
            </a:r>
            <a:r>
              <a:rPr lang="nl-NL" sz="3600" dirty="0" smtClean="0"/>
              <a:t>vervangingswaarde</a:t>
            </a:r>
            <a:endParaRPr lang="nl-NL" sz="3600" dirty="0"/>
          </a:p>
          <a:p>
            <a:r>
              <a:rPr lang="nl-NL" sz="3600" dirty="0"/>
              <a:t>3. Vast percentage van de boekwaarde</a:t>
            </a:r>
          </a:p>
        </p:txBody>
      </p:sp>
    </p:spTree>
    <p:extLst>
      <p:ext uri="{BB962C8B-B14F-4D97-AF65-F5344CB8AC3E}">
        <p14:creationId xmlns:p14="http://schemas.microsoft.com/office/powerpoint/2010/main" val="2478276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Opdrachten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979712" y="1412776"/>
            <a:ext cx="6635080" cy="4929411"/>
          </a:xfrm>
        </p:spPr>
        <p:txBody>
          <a:bodyPr/>
          <a:lstStyle/>
          <a:p>
            <a:pPr marL="0" indent="0">
              <a:buNone/>
            </a:pPr>
            <a:r>
              <a:rPr lang="nl-NL" dirty="0" smtClean="0"/>
              <a:t>Maak opdracht </a:t>
            </a:r>
            <a:r>
              <a:rPr lang="nl-NL" dirty="0" smtClean="0"/>
              <a:t>4 </a:t>
            </a:r>
            <a:r>
              <a:rPr lang="nl-NL" dirty="0" smtClean="0"/>
              <a:t>t/m 12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784035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35696" y="947673"/>
            <a:ext cx="6143625" cy="1438275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35696" y="2395185"/>
            <a:ext cx="6105525" cy="4314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6514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33525" y="1352550"/>
            <a:ext cx="6076950" cy="4152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9930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19237" y="376237"/>
            <a:ext cx="6105525" cy="6105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2840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1002</TotalTime>
  <Words>68</Words>
  <Application>Microsoft Office PowerPoint</Application>
  <PresentationFormat>Diavoorstelling (4:3)</PresentationFormat>
  <Paragraphs>27</Paragraphs>
  <Slides>13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13</vt:i4>
      </vt:variant>
    </vt:vector>
  </HeadingPairs>
  <TitlesOfParts>
    <vt:vector size="16" baseType="lpstr">
      <vt:lpstr>Arial</vt:lpstr>
      <vt:lpstr>Calibri</vt:lpstr>
      <vt:lpstr>Kantoorthema</vt:lpstr>
      <vt:lpstr>PowerPoint-presentatie</vt:lpstr>
      <vt:lpstr>Wat gaan we vandaag doen?</vt:lpstr>
      <vt:lpstr>PowerPoint-presentatie</vt:lpstr>
      <vt:lpstr>Exploitatierekening</vt:lpstr>
      <vt:lpstr>3 manieren van afschrijven</vt:lpstr>
      <vt:lpstr>Opdrachten</vt:lpstr>
      <vt:lpstr>PowerPoint-presentatie</vt:lpstr>
      <vt:lpstr>PowerPoint-presentatie</vt:lpstr>
      <vt:lpstr>PowerPoint-presentatie</vt:lpstr>
      <vt:lpstr>PowerPoint-presentatie</vt:lpstr>
      <vt:lpstr>PowerPoint-presentatie</vt:lpstr>
      <vt:lpstr>Maken</vt:lpstr>
      <vt:lpstr>IBS-opdracht</vt:lpstr>
    </vt:vector>
  </TitlesOfParts>
  <Company>Helicon Opleidingen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Miriam Oostdijk</dc:creator>
  <cp:lastModifiedBy>Elon van  Erp</cp:lastModifiedBy>
  <cp:revision>40</cp:revision>
  <dcterms:created xsi:type="dcterms:W3CDTF">2013-11-15T15:05:42Z</dcterms:created>
  <dcterms:modified xsi:type="dcterms:W3CDTF">2018-09-13T10:10:10Z</dcterms:modified>
</cp:coreProperties>
</file>