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23" r:id="rId4"/>
    <p:sldId id="318" r:id="rId5"/>
    <p:sldId id="328" r:id="rId6"/>
    <p:sldId id="329" r:id="rId7"/>
    <p:sldId id="330" r:id="rId8"/>
    <p:sldId id="331" r:id="rId9"/>
    <p:sldId id="33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 (complexe machines)</a:t>
            </a:r>
          </a:p>
          <a:p>
            <a:r>
              <a:rPr lang="nl-NL" sz="4000" dirty="0" smtClean="0"/>
              <a:t>Bedrijfseconomie – les 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Vorige week gedaan?</a:t>
            </a:r>
          </a:p>
          <a:p>
            <a:pPr lvl="1">
              <a:buFontTx/>
              <a:buChar char="-"/>
            </a:pPr>
            <a:r>
              <a:rPr lang="nl-NL" dirty="0"/>
              <a:t>Jaarverslag</a:t>
            </a:r>
          </a:p>
          <a:p>
            <a:pPr lvl="2">
              <a:buFontTx/>
              <a:buChar char="-"/>
            </a:pPr>
            <a:r>
              <a:rPr lang="nl-NL" dirty="0"/>
              <a:t>Balans</a:t>
            </a:r>
          </a:p>
          <a:p>
            <a:pPr lvl="2">
              <a:buFontTx/>
              <a:buChar char="-"/>
            </a:pPr>
            <a:r>
              <a:rPr lang="nl-NL" dirty="0"/>
              <a:t>Resultatenrekening</a:t>
            </a:r>
          </a:p>
          <a:p>
            <a:pPr>
              <a:buFontTx/>
              <a:buChar char="-"/>
            </a:pPr>
            <a:r>
              <a:rPr lang="nl-NL" dirty="0" smtClean="0"/>
              <a:t>Vorige week 2</a:t>
            </a:r>
          </a:p>
          <a:p>
            <a:pPr lvl="1">
              <a:buFontTx/>
              <a:buChar char="-"/>
            </a:pPr>
            <a:r>
              <a:rPr lang="nl-NL" dirty="0" smtClean="0"/>
              <a:t>Uur 1: Verder met het jaarverslag.</a:t>
            </a:r>
          </a:p>
          <a:p>
            <a:pPr lvl="1">
              <a:buFontTx/>
              <a:buChar char="-"/>
            </a:pPr>
            <a:r>
              <a:rPr lang="nl-NL" dirty="0" smtClean="0"/>
              <a:t>Uur </a:t>
            </a:r>
            <a:r>
              <a:rPr lang="nl-NL" dirty="0" smtClean="0"/>
              <a:t>2: Opdracht IBS 2.1 Teeltplan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5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15852"/>
            <a:ext cx="5096548" cy="628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</a:t>
            </a:r>
            <a:r>
              <a:rPr lang="nl-NL" dirty="0" smtClean="0"/>
              <a:t>15 t/m 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6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 delen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Deel 1: tariefberekening bietenrooier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met Excelmodel.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Deel 2: 10 jarig teeltplan rendement.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400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Excel</a:t>
            </a:r>
          </a:p>
          <a:p>
            <a:r>
              <a:rPr lang="nl-NL" dirty="0" smtClean="0"/>
              <a:t>Plaatje van jouw bietenrooier.</a:t>
            </a:r>
          </a:p>
          <a:p>
            <a:r>
              <a:rPr lang="nl-NL" dirty="0" smtClean="0"/>
              <a:t>Korte inleiding. </a:t>
            </a:r>
          </a:p>
          <a:p>
            <a:r>
              <a:rPr lang="nl-NL" dirty="0" smtClean="0"/>
              <a:t>Uitleg/berekening bij alle cijfers.</a:t>
            </a:r>
          </a:p>
          <a:p>
            <a:r>
              <a:rPr lang="nl-NL" dirty="0" smtClean="0"/>
              <a:t>Slot/conclusie/navraag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6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Teeltplan – economische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teelten kies je in 10 jaar?</a:t>
            </a:r>
          </a:p>
          <a:p>
            <a:pPr lvl="1"/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je </a:t>
            </a:r>
            <a:r>
              <a:rPr lang="en-US" dirty="0" err="1" smtClean="0"/>
              <a:t>helpen</a:t>
            </a:r>
            <a:r>
              <a:rPr lang="en-US" dirty="0" smtClean="0"/>
              <a:t> met het </a:t>
            </a:r>
            <a:r>
              <a:rPr lang="en-US" dirty="0" err="1" smtClean="0"/>
              <a:t>saldo</a:t>
            </a:r>
            <a:r>
              <a:rPr lang="en-US" dirty="0" smtClean="0"/>
              <a:t>.</a:t>
            </a:r>
            <a:endParaRPr lang="nl-NL" dirty="0" smtClean="0"/>
          </a:p>
          <a:p>
            <a:r>
              <a:rPr lang="nl-NL" dirty="0" smtClean="0"/>
              <a:t>Hoeveel levert het per ha op per jaar?</a:t>
            </a:r>
          </a:p>
          <a:p>
            <a:r>
              <a:rPr lang="nl-NL" dirty="0" smtClean="0"/>
              <a:t>Eén teelt uitgewerkt met je eigen keuzes</a:t>
            </a:r>
          </a:p>
          <a:p>
            <a:pPr lvl="1"/>
            <a:r>
              <a:rPr lang="nl-NL" dirty="0" smtClean="0"/>
              <a:t>Verwachte opbrengsten</a:t>
            </a:r>
          </a:p>
          <a:p>
            <a:pPr lvl="1"/>
            <a:r>
              <a:rPr lang="nl-NL" dirty="0" smtClean="0"/>
              <a:t>Verwachte kosten	</a:t>
            </a:r>
          </a:p>
          <a:p>
            <a:pPr lvl="1"/>
            <a:r>
              <a:rPr lang="nl-NL" dirty="0" smtClean="0"/>
              <a:t>Verwachte 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7834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114</Words>
  <Application>Microsoft Office PowerPoint</Application>
  <PresentationFormat>Diavoorstelling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Exploitatierekening</vt:lpstr>
      <vt:lpstr>PowerPoint-presentatie</vt:lpstr>
      <vt:lpstr>Maken</vt:lpstr>
      <vt:lpstr>IBS-opdracht</vt:lpstr>
      <vt:lpstr>Tariefberekening</vt:lpstr>
      <vt:lpstr>Teeltplan – economische analyse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2018-09-20T11:12:46Z</dcterms:modified>
</cp:coreProperties>
</file>