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852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5701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1860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2640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7019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9516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0857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2624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8341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41889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303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456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9274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45327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428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692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47189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1A49F79-E57A-4D04-83D7-00D3C611A740}" type="datetimeFigureOut">
              <a:rPr lang="de-AT" smtClean="0"/>
              <a:t>25.10.2018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1F47457-194C-44E4-8D6F-2BDED85184E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998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Mini-Präsentation</a:t>
            </a:r>
            <a:endParaRPr lang="de-AT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987" y="2555391"/>
            <a:ext cx="90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37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Auf einer einsamen Insel gestrandet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de-AT" sz="2400" dirty="0" smtClean="0"/>
              <a:t>du fliegst eine Woche </a:t>
            </a:r>
            <a:r>
              <a:rPr lang="de-AT" sz="2400" dirty="0" smtClean="0"/>
              <a:t>auf </a:t>
            </a:r>
            <a:r>
              <a:rPr lang="de-AT" sz="2400" dirty="0" smtClean="0"/>
              <a:t>Urlaub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de-AT" sz="2400" dirty="0" smtClean="0"/>
              <a:t>Eigentlich </a:t>
            </a:r>
            <a:r>
              <a:rPr lang="de-AT" sz="2400" dirty="0" smtClean="0"/>
              <a:t>willst du auf die Malediven fliegen, aber anstatt dessen landest du auf einer einsamen Insel…</a:t>
            </a:r>
          </a:p>
          <a:p>
            <a:pPr marL="0" indent="0">
              <a:lnSpc>
                <a:spcPct val="200000"/>
              </a:lnSpc>
              <a:buNone/>
            </a:pPr>
            <a:endParaRPr lang="de-AT" sz="2400" dirty="0"/>
          </a:p>
        </p:txBody>
      </p:sp>
      <p:pic>
        <p:nvPicPr>
          <p:cNvPr id="1030" name="Picture 6" descr="Gerelateerde afbeeldi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50"/>
          <a:stretch/>
        </p:blipFill>
        <p:spPr bwMode="auto">
          <a:xfrm>
            <a:off x="8184879" y="4220392"/>
            <a:ext cx="258686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85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Überlege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AT" sz="2400" dirty="0" smtClean="0"/>
              <a:t>Was </a:t>
            </a:r>
            <a:r>
              <a:rPr lang="de-AT" sz="2400" dirty="0"/>
              <a:t>nimmst du mit?</a:t>
            </a:r>
          </a:p>
          <a:p>
            <a:pPr>
              <a:lnSpc>
                <a:spcPct val="150000"/>
              </a:lnSpc>
            </a:pPr>
            <a:r>
              <a:rPr lang="de-AT" sz="2400" dirty="0"/>
              <a:t>Warum nimmst du es mit?</a:t>
            </a:r>
          </a:p>
          <a:p>
            <a:pPr>
              <a:lnSpc>
                <a:spcPct val="150000"/>
              </a:lnSpc>
            </a:pPr>
            <a:r>
              <a:rPr lang="de-AT" sz="2400" dirty="0"/>
              <a:t>Womit verbringst du deine Zeit Dort?</a:t>
            </a:r>
          </a:p>
          <a:p>
            <a:endParaRPr lang="de-AT" dirty="0"/>
          </a:p>
        </p:txBody>
      </p:sp>
      <p:pic>
        <p:nvPicPr>
          <p:cNvPr id="2054" name="Picture 6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3517" y="2214694"/>
            <a:ext cx="2667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Gerelateerde afbeel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552" y="4079145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48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Produkt</a:t>
            </a:r>
            <a:endParaRPr lang="de-AT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AT" dirty="0" smtClean="0"/>
              <a:t>Gestalte eine PowerPoint mit dem Thema: </a:t>
            </a:r>
            <a:r>
              <a:rPr lang="de-AT" b="1" i="1" dirty="0" smtClean="0"/>
              <a:t>Auf einer einsamen Insel</a:t>
            </a:r>
          </a:p>
          <a:p>
            <a:r>
              <a:rPr lang="de-AT" dirty="0" smtClean="0"/>
              <a:t>Bereite einen Text vor, den du vortragen kannst</a:t>
            </a:r>
          </a:p>
          <a:p>
            <a:r>
              <a:rPr lang="de-AT" dirty="0" smtClean="0"/>
              <a:t>Versuche 2 Minuten Über das Thema Sprechen zu können</a:t>
            </a:r>
          </a:p>
          <a:p>
            <a:endParaRPr lang="de-AT" dirty="0"/>
          </a:p>
          <a:p>
            <a:r>
              <a:rPr lang="de-AT" dirty="0" smtClean="0"/>
              <a:t>Bereite es </a:t>
            </a:r>
            <a:r>
              <a:rPr lang="de-AT" dirty="0" smtClean="0"/>
              <a:t>bis zur Nächsten Stunde vor</a:t>
            </a:r>
          </a:p>
          <a:p>
            <a:r>
              <a:rPr lang="de-AT" dirty="0" smtClean="0"/>
              <a:t>Präsentiere es in </a:t>
            </a:r>
            <a:r>
              <a:rPr lang="de-AT" smtClean="0"/>
              <a:t>einer Kleingruppe</a:t>
            </a:r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334244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uppel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Druppel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uppe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0</TotalTime>
  <Words>91</Words>
  <Application>Microsoft Office PowerPoint</Application>
  <PresentationFormat>Breedbeeld</PresentationFormat>
  <Paragraphs>15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Tw Cen MT</vt:lpstr>
      <vt:lpstr>Druppel</vt:lpstr>
      <vt:lpstr>Mini-Präsentation</vt:lpstr>
      <vt:lpstr>Auf einer einsamen Insel gestrandet</vt:lpstr>
      <vt:lpstr>Überlege</vt:lpstr>
      <vt:lpstr>Produkt</vt:lpstr>
    </vt:vector>
  </TitlesOfParts>
  <Company>Ons Middelbaar Onderwijs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Mini-Präsentation</dc:title>
  <dc:creator>Boigner, Marion</dc:creator>
  <cp:lastModifiedBy>Boigner, Marion</cp:lastModifiedBy>
  <cp:revision>5</cp:revision>
  <dcterms:created xsi:type="dcterms:W3CDTF">2018-10-11T08:23:06Z</dcterms:created>
  <dcterms:modified xsi:type="dcterms:W3CDTF">2018-10-25T07:15:33Z</dcterms:modified>
</cp:coreProperties>
</file>