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1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jl, licht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5424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938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392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9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4493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518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5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9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344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35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63EFA5E-FA76-400D-B3DC-F0BA90E6D107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09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481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(</a:t>
            </a:r>
            <a:r>
              <a:rPr lang="de-AT" dirty="0" err="1" smtClean="0"/>
              <a:t>Fe</a:t>
            </a:r>
            <a:r>
              <a:rPr lang="de-AT" dirty="0" smtClean="0"/>
              <a:t>)e </a:t>
            </a:r>
            <a:r>
              <a:rPr lang="de-AT" dirty="0" err="1" smtClean="0"/>
              <a:t>st</a:t>
            </a:r>
            <a:r>
              <a:rPr lang="de-AT" dirty="0" smtClean="0"/>
              <a:t> t </a:t>
            </a:r>
            <a:r>
              <a:rPr lang="de-AT" dirty="0" err="1" smtClean="0"/>
              <a:t>t</a:t>
            </a:r>
            <a:r>
              <a:rPr lang="de-AT" dirty="0" smtClean="0"/>
              <a:t> en t en</a:t>
            </a:r>
            <a:endParaRPr lang="de-AT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 smtClean="0"/>
              <a:t>Wiederholung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46848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Regelmäßige Verben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250000"/>
              </a:lnSpc>
              <a:buNone/>
            </a:pPr>
            <a:r>
              <a:rPr lang="de-AT" dirty="0" smtClean="0"/>
              <a:t>Verbstamm + Endung</a:t>
            </a:r>
          </a:p>
          <a:p>
            <a:pPr marL="0" indent="0">
              <a:lnSpc>
                <a:spcPct val="250000"/>
              </a:lnSpc>
              <a:buNone/>
            </a:pPr>
            <a:r>
              <a:rPr lang="de-AT" dirty="0" smtClean="0"/>
              <a:t>Eselsbrücke: (</a:t>
            </a:r>
            <a:r>
              <a:rPr lang="de-AT" dirty="0" err="1" smtClean="0"/>
              <a:t>Fe</a:t>
            </a:r>
            <a:r>
              <a:rPr lang="de-AT" dirty="0" smtClean="0"/>
              <a:t>) e </a:t>
            </a:r>
            <a:r>
              <a:rPr lang="de-AT" dirty="0" err="1" smtClean="0"/>
              <a:t>st</a:t>
            </a:r>
            <a:r>
              <a:rPr lang="de-AT" dirty="0" smtClean="0"/>
              <a:t> t en t en</a:t>
            </a:r>
            <a:endParaRPr lang="de-AT" dirty="0"/>
          </a:p>
          <a:p>
            <a:pPr marL="0" indent="0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00863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Spielen – Spiel (en)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654175" lvl="8" indent="0">
              <a:buNone/>
            </a:pPr>
            <a:r>
              <a:rPr lang="de-AT" dirty="0" smtClean="0"/>
              <a:t>			       (</a:t>
            </a:r>
            <a:r>
              <a:rPr lang="de-AT" dirty="0" err="1" smtClean="0">
                <a:solidFill>
                  <a:srgbClr val="FF0000"/>
                </a:solidFill>
              </a:rPr>
              <a:t>Fe</a:t>
            </a:r>
            <a:r>
              <a:rPr lang="de-AT" dirty="0" smtClean="0"/>
              <a:t>)</a:t>
            </a:r>
          </a:p>
          <a:p>
            <a:endParaRPr lang="de-AT" dirty="0" smtClean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408889"/>
              </p:ext>
            </p:extLst>
          </p:nvPr>
        </p:nvGraphicFramePr>
        <p:xfrm>
          <a:off x="2032000" y="3001312"/>
          <a:ext cx="8128000" cy="2225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38714321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2331167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AT" b="0" dirty="0" smtClean="0"/>
                        <a:t>Ich</a:t>
                      </a:r>
                      <a:endParaRPr lang="de-AT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/>
                        <a:t>spiel</a:t>
                      </a:r>
                      <a:r>
                        <a:rPr lang="de-AT" b="0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de-AT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7658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Du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spiel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8314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Er/Sie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aseline="0" dirty="0" smtClean="0"/>
                        <a:t>spiel</a:t>
                      </a:r>
                      <a:r>
                        <a:rPr lang="de-AT" baseline="0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9039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Wir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spiel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A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1562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Ihr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dirty="0" smtClean="0"/>
                        <a:t>spiel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250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Sie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spiel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A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8758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312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Brauchen</a:t>
            </a:r>
            <a:endParaRPr lang="de-AT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9552074"/>
              </p:ext>
            </p:extLst>
          </p:nvPr>
        </p:nvGraphicFramePr>
        <p:xfrm>
          <a:off x="2032000" y="2882537"/>
          <a:ext cx="8128000" cy="2225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4205740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4989674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AT" b="0" dirty="0" smtClean="0"/>
                        <a:t>Ich</a:t>
                      </a:r>
                      <a:endParaRPr lang="de-AT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/>
                        <a:t>brauch</a:t>
                      </a:r>
                      <a:r>
                        <a:rPr lang="de-AT" b="0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de-AT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506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Du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="0" dirty="0" smtClean="0"/>
                        <a:t>brauch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007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Er/Sie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="0" dirty="0" smtClean="0"/>
                        <a:t>brauch</a:t>
                      </a:r>
                      <a:r>
                        <a:rPr lang="de-AT" baseline="0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8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Wir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/>
                        <a:t>brauch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A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48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Ihr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="0" dirty="0" smtClean="0"/>
                        <a:t>brauch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0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Sie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/>
                        <a:t>brauch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A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140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820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bringen</a:t>
            </a:r>
            <a:endParaRPr lang="de-AT" dirty="0"/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5530862"/>
              </p:ext>
            </p:extLst>
          </p:nvPr>
        </p:nvGraphicFramePr>
        <p:xfrm>
          <a:off x="2032000" y="2908391"/>
          <a:ext cx="8128000" cy="2225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4205740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4989674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AT" b="0" dirty="0" smtClean="0"/>
                        <a:t>Ich</a:t>
                      </a:r>
                      <a:endParaRPr lang="de-AT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/>
                        <a:t>bring</a:t>
                      </a:r>
                      <a:r>
                        <a:rPr lang="de-AT" b="0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de-AT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506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Du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="0" dirty="0" smtClean="0"/>
                        <a:t>bring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007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Er/Sie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="0" dirty="0" smtClean="0"/>
                        <a:t>bring</a:t>
                      </a:r>
                      <a:r>
                        <a:rPr lang="de-AT" baseline="0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8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Wir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/>
                        <a:t>bring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A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48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Ihr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="0" dirty="0" smtClean="0"/>
                        <a:t>bring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0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Sie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/>
                        <a:t>bring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A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140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9705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Wollen</a:t>
            </a:r>
            <a:endParaRPr lang="de-AT" dirty="0"/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07339"/>
              </p:ext>
            </p:extLst>
          </p:nvPr>
        </p:nvGraphicFramePr>
        <p:xfrm>
          <a:off x="2032000" y="2908391"/>
          <a:ext cx="8128000" cy="2225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42057408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4989674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AT" b="0" dirty="0" smtClean="0"/>
                        <a:t>Ich</a:t>
                      </a:r>
                      <a:endParaRPr lang="de-AT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/>
                        <a:t>will</a:t>
                      </a:r>
                      <a:endParaRPr lang="de-AT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506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Du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>will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007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Er/Sie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="0" baseline="0" dirty="0" smtClean="0">
                          <a:solidFill>
                            <a:schemeClr val="tx1"/>
                          </a:solidFill>
                        </a:rPr>
                        <a:t>will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8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Wir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>woll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A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487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Ihr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>woll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de-AT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50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Sie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>woll</a:t>
                      </a:r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en</a:t>
                      </a:r>
                      <a:endParaRPr lang="de-A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140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535021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TM10001115[[fn=Pakket]]</Template>
  <TotalTime>0</TotalTime>
  <Words>82</Words>
  <Application>Microsoft Office PowerPoint</Application>
  <PresentationFormat>Breedbeeld</PresentationFormat>
  <Paragraphs>58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Gill Sans MT</vt:lpstr>
      <vt:lpstr>Parcel</vt:lpstr>
      <vt:lpstr>(Fe)e st t t en t en</vt:lpstr>
      <vt:lpstr>Regelmäßige Verben</vt:lpstr>
      <vt:lpstr>Spielen – Spiel (en)</vt:lpstr>
      <vt:lpstr>Brauchen</vt:lpstr>
      <vt:lpstr>bringen</vt:lpstr>
      <vt:lpstr>Wollen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(Fe)e st t t en t en</dc:title>
  <dc:creator>Boigner, Marion</dc:creator>
  <cp:lastModifiedBy>Boigner, Marion</cp:lastModifiedBy>
  <cp:revision>6</cp:revision>
  <dcterms:created xsi:type="dcterms:W3CDTF">2018-10-11T11:11:55Z</dcterms:created>
  <dcterms:modified xsi:type="dcterms:W3CDTF">2018-10-11T14:35:59Z</dcterms:modified>
</cp:coreProperties>
</file>