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7BBB6C-0607-49BC-AF3A-0648F82BB845}" type="datetimeFigureOut">
              <a:rPr lang="nl-NL" smtClean="0"/>
              <a:t>30-1-2015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003428-1D74-452D-9774-C91BBB9FDB2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Stelsel sociale zekerheid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15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Nabestaande Wet</a:t>
            </a:r>
          </a:p>
          <a:p>
            <a:r>
              <a:rPr lang="nl-NL" dirty="0" smtClean="0"/>
              <a:t>Volksverzekering, wordt betaald via premies</a:t>
            </a:r>
          </a:p>
          <a:p>
            <a:r>
              <a:rPr lang="nl-NL" dirty="0" smtClean="0"/>
              <a:t>Als de kostwinner van een gezin komt te overleiden, kunnen de nabestaanden een uitkering krijgen.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9709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WerkloosheidsWet</a:t>
            </a:r>
            <a:endParaRPr lang="nl-NL" dirty="0" smtClean="0"/>
          </a:p>
          <a:p>
            <a:r>
              <a:rPr lang="nl-NL" dirty="0"/>
              <a:t>Werknemersverzekering, </a:t>
            </a:r>
            <a:r>
              <a:rPr lang="nl-NL" dirty="0" smtClean="0"/>
              <a:t>betaald </a:t>
            </a:r>
            <a:r>
              <a:rPr lang="nl-NL" dirty="0"/>
              <a:t>via premies.</a:t>
            </a:r>
          </a:p>
          <a:p>
            <a:r>
              <a:rPr lang="nl-NL" dirty="0" smtClean="0"/>
              <a:t>Alleen voor werknemers die buiten hun schuld om ontslag hebben gekregen.</a:t>
            </a:r>
          </a:p>
          <a:p>
            <a:r>
              <a:rPr lang="nl-NL" dirty="0" smtClean="0"/>
              <a:t>Inschrijven bij UWV</a:t>
            </a:r>
          </a:p>
          <a:p>
            <a:r>
              <a:rPr lang="nl-NL" dirty="0" smtClean="0"/>
              <a:t>Voldoen aan de weken-eis (minimaal 26 van de laatste 36 weken hebben gewerkt)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0735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 Inkomen naar Arbeidsvermogen</a:t>
            </a:r>
          </a:p>
          <a:p>
            <a:r>
              <a:rPr lang="nl-NL" dirty="0" smtClean="0"/>
              <a:t>Werknemersverzekering, betaalt via premies.</a:t>
            </a:r>
          </a:p>
          <a:p>
            <a:r>
              <a:rPr lang="nl-NL" dirty="0" smtClean="0"/>
              <a:t>De werkgever betaalt zieke werknemers twee jaar lang door.</a:t>
            </a:r>
          </a:p>
          <a:p>
            <a:r>
              <a:rPr lang="nl-NL" dirty="0" smtClean="0"/>
              <a:t>Je wordt gekeurd om te kijken wat je nog wel kan.</a:t>
            </a:r>
          </a:p>
          <a:p>
            <a:r>
              <a:rPr lang="nl-NL" dirty="0" smtClean="0"/>
              <a:t>Na twee jaar ziekte ontvang je een uitkering van de overheid.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4527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Wettelijke arbeidsongeschiktheidsvoorziening voor JONG gehandicapten.</a:t>
            </a:r>
          </a:p>
          <a:p>
            <a:r>
              <a:rPr lang="nl-NL" dirty="0" smtClean="0"/>
              <a:t>Sociale voorziening, betaalt via de belastinginkomsten van de overheid.</a:t>
            </a:r>
          </a:p>
          <a:p>
            <a:r>
              <a:rPr lang="nl-NL" dirty="0" smtClean="0"/>
              <a:t>Als je op je 18</a:t>
            </a:r>
            <a:r>
              <a:rPr lang="nl-NL" baseline="30000" dirty="0" smtClean="0"/>
              <a:t>e</a:t>
            </a:r>
            <a:r>
              <a:rPr lang="nl-NL" dirty="0" smtClean="0"/>
              <a:t> al arbeidsongeschikt bent krijg je aangepast werk en een uitkering van de overheid.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WaJONG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821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 Werk en Bijstand</a:t>
            </a:r>
          </a:p>
          <a:p>
            <a:r>
              <a:rPr lang="nl-NL" dirty="0"/>
              <a:t>Sociale voorziening, betaalt via de belastinginkomsten van de overheid</a:t>
            </a:r>
            <a:r>
              <a:rPr lang="nl-NL" dirty="0" smtClean="0"/>
              <a:t>.</a:t>
            </a:r>
          </a:p>
          <a:p>
            <a:r>
              <a:rPr lang="nl-NL" dirty="0" smtClean="0"/>
              <a:t>Laatste vangnet van het stelsel sociale zekerheid</a:t>
            </a:r>
          </a:p>
          <a:p>
            <a:r>
              <a:rPr lang="nl-NL" dirty="0" smtClean="0"/>
              <a:t>Vult je inkomen aan tot aan het sociaal minimum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WWB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055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Verzorgingsstaat: </a:t>
            </a:r>
            <a:r>
              <a:rPr lang="nl-NL" dirty="0" smtClean="0"/>
              <a:t>De overheid zorgt voor mensen die niet in staat zijn om een eigen inkomen te verdienen.</a:t>
            </a:r>
          </a:p>
          <a:p>
            <a:r>
              <a:rPr lang="nl-N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Sociaal minimum: </a:t>
            </a:r>
            <a:r>
              <a:rPr lang="nl-NL" dirty="0" smtClean="0"/>
              <a:t>Laagste bedrag dat je volgens de overheid nodig hebt om van te leven.</a:t>
            </a:r>
          </a:p>
          <a:p>
            <a:r>
              <a:rPr lang="nl-N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Stelsel van sociale zekerheid: </a:t>
            </a:r>
            <a:r>
              <a:rPr lang="nl-NL" dirty="0" smtClean="0"/>
              <a:t>alle regels en wetten die armoede moeten voorkomen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8437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/>
              <a:t>Stelsel</a:t>
            </a:r>
          </a:p>
          <a:p>
            <a:pPr marL="0" indent="0">
              <a:buNone/>
            </a:pPr>
            <a:r>
              <a:rPr lang="nl-NL" dirty="0" smtClean="0"/>
              <a:t>sociale</a:t>
            </a:r>
          </a:p>
          <a:p>
            <a:pPr marL="0" indent="0">
              <a:buNone/>
            </a:pPr>
            <a:r>
              <a:rPr lang="nl-NL" dirty="0" smtClean="0"/>
              <a:t>zekerheid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06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Stelsel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zekerheid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761215" y="2312005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VERZEKERING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premies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8" name="Rechte verbindingslijn 7"/>
          <p:cNvCxnSpPr>
            <a:endCxn id="3" idx="3"/>
          </p:cNvCxnSpPr>
          <p:nvPr/>
        </p:nvCxnSpPr>
        <p:spPr>
          <a:xfrm flipH="1">
            <a:off x="2267744" y="2492896"/>
            <a:ext cx="493471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888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Stelsel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zekerheid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761215" y="2312005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VERZEKERING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premies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267745" y="2492896"/>
            <a:ext cx="493470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H="1">
            <a:off x="5364088" y="1985357"/>
            <a:ext cx="493471" cy="6498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862851" y="1662191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Volksverzekeringen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AOW, ANW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8020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Stelsel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zekerheid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761215" y="2312005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VERZEKERING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premies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267745" y="2492896"/>
            <a:ext cx="493470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H="1">
            <a:off x="5364088" y="1985357"/>
            <a:ext cx="493471" cy="6498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862851" y="1662191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Volksverzekeringen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AOW, ANW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9" name="Rechte verbindingslijn 8"/>
          <p:cNvCxnSpPr/>
          <p:nvPr/>
        </p:nvCxnSpPr>
        <p:spPr>
          <a:xfrm flipH="1" flipV="1">
            <a:off x="5369381" y="2668668"/>
            <a:ext cx="488178" cy="5443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869314" y="2889810"/>
            <a:ext cx="259641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Werknemers-verzekeringen</a:t>
            </a:r>
            <a:endParaRPr lang="nl-NL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WW, WIA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3092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Stelsel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zekerheid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761215" y="2312005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VERZEKERING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premies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267745" y="2492896"/>
            <a:ext cx="476066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H="1">
            <a:off x="5364088" y="1985357"/>
            <a:ext cx="493471" cy="6498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862851" y="1662191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Volksverzekeringen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AOW, ANW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9" name="Rechte verbindingslijn 8"/>
          <p:cNvCxnSpPr/>
          <p:nvPr/>
        </p:nvCxnSpPr>
        <p:spPr>
          <a:xfrm flipH="1" flipV="1">
            <a:off x="5369381" y="2668668"/>
            <a:ext cx="488178" cy="5443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869314" y="2889810"/>
            <a:ext cx="259641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Werknemers-verzekeringen</a:t>
            </a:r>
            <a:endParaRPr lang="nl-NL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WW, WIA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11" name="Rechte verbindingslijn 10"/>
          <p:cNvCxnSpPr>
            <a:endCxn id="3" idx="3"/>
          </p:cNvCxnSpPr>
          <p:nvPr/>
        </p:nvCxnSpPr>
        <p:spPr>
          <a:xfrm flipH="1" flipV="1">
            <a:off x="2267744" y="3284984"/>
            <a:ext cx="476067" cy="9922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766508" y="4005064"/>
            <a:ext cx="295762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VOORZIENINGEN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belasting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35442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564904"/>
            <a:ext cx="1872208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Stelsel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</a:t>
            </a:r>
          </a:p>
          <a:p>
            <a:pPr marL="0" indent="0">
              <a:buNone/>
            </a:pPr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zekerheid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761215" y="2312005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VERZEKERING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premies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267745" y="2492896"/>
            <a:ext cx="476066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H="1">
            <a:off x="5364088" y="1985357"/>
            <a:ext cx="493471" cy="6498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862851" y="1662191"/>
            <a:ext cx="26028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Volksverzekeringen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AOW, ANW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9" name="Rechte verbindingslijn 8"/>
          <p:cNvCxnSpPr/>
          <p:nvPr/>
        </p:nvCxnSpPr>
        <p:spPr>
          <a:xfrm flipH="1" flipV="1">
            <a:off x="5369381" y="2668668"/>
            <a:ext cx="488178" cy="5443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869314" y="2889810"/>
            <a:ext cx="259641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Werknemers-verzekeringen</a:t>
            </a:r>
            <a:endParaRPr lang="nl-NL" dirty="0" smtClean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WW, WIA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11" name="Rechte verbindingslijn 10"/>
          <p:cNvCxnSpPr>
            <a:endCxn id="3" idx="3"/>
          </p:cNvCxnSpPr>
          <p:nvPr/>
        </p:nvCxnSpPr>
        <p:spPr>
          <a:xfrm flipH="1" flipV="1">
            <a:off x="2267744" y="3284984"/>
            <a:ext cx="476067" cy="9922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766508" y="4005064"/>
            <a:ext cx="295762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Sociale VOORZIENINGEN</a:t>
            </a:r>
          </a:p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ym typeface="Wingdings" pitchFamily="2" charset="2"/>
              </a:rPr>
              <a:t> Betaalde belasting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119587" y="4185764"/>
            <a:ext cx="23461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Vb. WWB, </a:t>
            </a:r>
            <a:r>
              <a:rPr lang="nl-NL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WaJONG</a:t>
            </a:r>
            <a:endParaRPr lang="nl-NL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cxnSp>
        <p:nvCxnSpPr>
          <p:cNvPr id="14" name="Rechte verbindingslijn 13"/>
          <p:cNvCxnSpPr>
            <a:stCxn id="13" idx="1"/>
            <a:endCxn id="12" idx="3"/>
          </p:cNvCxnSpPr>
          <p:nvPr/>
        </p:nvCxnSpPr>
        <p:spPr>
          <a:xfrm flipH="1" flipV="1">
            <a:off x="5724128" y="4328230"/>
            <a:ext cx="395459" cy="42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891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</a:t>
            </a:r>
            <a:r>
              <a:rPr lang="nl-NL" dirty="0" err="1" smtClean="0"/>
              <a:t>OuderdomsWet</a:t>
            </a:r>
            <a:endParaRPr lang="nl-NL" dirty="0" smtClean="0"/>
          </a:p>
          <a:p>
            <a:r>
              <a:rPr lang="nl-NL" dirty="0" smtClean="0"/>
              <a:t>Volksverzekering, wordt betaald via premies</a:t>
            </a:r>
          </a:p>
          <a:p>
            <a:r>
              <a:rPr lang="nl-NL" dirty="0" smtClean="0"/>
              <a:t>Iedereen in Nederlander krijgt een uitkering vanaf zijn 65</a:t>
            </a:r>
            <a:r>
              <a:rPr lang="nl-NL" baseline="30000" dirty="0" smtClean="0"/>
              <a:t>e</a:t>
            </a:r>
            <a:r>
              <a:rPr lang="nl-NL" dirty="0" smtClean="0"/>
              <a:t> (wordt 67)</a:t>
            </a:r>
          </a:p>
          <a:p>
            <a:r>
              <a:rPr lang="nl-NL" dirty="0" smtClean="0"/>
              <a:t>Mensen die gewerkt hebben vullen het AOW aan met pensioen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344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364</Words>
  <Application>Microsoft Office PowerPoint</Application>
  <PresentationFormat>Diavoorstelling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Concours</vt:lpstr>
      <vt:lpstr>Stelsel sociale zekerheid</vt:lpstr>
      <vt:lpstr>Begrippen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AOW</vt:lpstr>
      <vt:lpstr>ANW</vt:lpstr>
      <vt:lpstr>WW</vt:lpstr>
      <vt:lpstr>WIA</vt:lpstr>
      <vt:lpstr>WaJONG</vt:lpstr>
      <vt:lpstr>WWB</vt:lpstr>
    </vt:vector>
  </TitlesOfParts>
  <Company>Het hooghuis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Stelsel sociale zekerheid</dc:title>
  <dc:creator>Bernhard Seelen</dc:creator>
  <cp:lastModifiedBy>Bernhard Seelen </cp:lastModifiedBy>
  <cp:revision>3</cp:revision>
  <dcterms:created xsi:type="dcterms:W3CDTF">2015-01-30T08:16:57Z</dcterms:created>
  <dcterms:modified xsi:type="dcterms:W3CDTF">2015-01-30T08:39:58Z</dcterms:modified>
</cp:coreProperties>
</file>