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63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5/11/2015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5/11/2015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5/11/2015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5/11/2015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5/11/2015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5/11/2015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11500" b="1" dirty="0" smtClean="0"/>
              <a:t>Export &amp;import</a:t>
            </a:r>
            <a:endParaRPr lang="nl-NL" sz="115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Economie: Buitenland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773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4691" y="1468582"/>
            <a:ext cx="11914909" cy="4400512"/>
          </a:xfrm>
        </p:spPr>
        <p:txBody>
          <a:bodyPr>
            <a:noAutofit/>
          </a:bodyPr>
          <a:lstStyle/>
          <a:p>
            <a:r>
              <a:rPr lang="nl-NL" sz="16600" b="1" dirty="0" smtClean="0"/>
              <a:t> </a:t>
            </a:r>
            <a:r>
              <a:rPr lang="nl-NL" sz="23900" b="1" dirty="0" smtClean="0"/>
              <a:t>EX = UIT</a:t>
            </a:r>
            <a:endParaRPr lang="nl-NL" sz="23900" b="1" dirty="0"/>
          </a:p>
        </p:txBody>
      </p:sp>
    </p:spTree>
    <p:extLst>
      <p:ext uri="{BB962C8B-B14F-4D97-AF65-F5344CB8AC3E}">
        <p14:creationId xmlns:p14="http://schemas.microsoft.com/office/powerpoint/2010/main" val="1529685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Export = Uitvoer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Je verkoopt aan het buitenland, je </a:t>
            </a:r>
            <a:r>
              <a:rPr lang="nl-NL" sz="2400" u="sng" dirty="0"/>
              <a:t>ontvangt</a:t>
            </a:r>
            <a:r>
              <a:rPr lang="nl-NL" sz="2400" dirty="0"/>
              <a:t> dus geld.</a:t>
            </a:r>
          </a:p>
          <a:p>
            <a:r>
              <a:rPr lang="nl-NL" sz="2400" b="1" i="1" dirty="0"/>
              <a:t>Waarom export?</a:t>
            </a:r>
            <a:endParaRPr lang="nl-NL" sz="2400" dirty="0"/>
          </a:p>
          <a:p>
            <a:r>
              <a:rPr lang="nl-NL" sz="2400" dirty="0"/>
              <a:t>	# Het levert geld op.</a:t>
            </a:r>
          </a:p>
          <a:p>
            <a:r>
              <a:rPr lang="nl-NL" sz="2400" dirty="0"/>
              <a:t>	# Het is goed voor de eigen werkgelegenheid.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84364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4691" y="1468582"/>
            <a:ext cx="11914909" cy="4400512"/>
          </a:xfrm>
        </p:spPr>
        <p:txBody>
          <a:bodyPr>
            <a:noAutofit/>
          </a:bodyPr>
          <a:lstStyle/>
          <a:p>
            <a:r>
              <a:rPr lang="nl-NL" sz="28700" b="1" dirty="0" smtClean="0"/>
              <a:t> </a:t>
            </a:r>
            <a:r>
              <a:rPr lang="nl-NL" sz="23900" b="1" dirty="0" smtClean="0"/>
              <a:t>IM = IN</a:t>
            </a:r>
            <a:endParaRPr lang="nl-NL" sz="23900" b="1" dirty="0"/>
          </a:p>
        </p:txBody>
      </p:sp>
    </p:spTree>
    <p:extLst>
      <p:ext uri="{BB962C8B-B14F-4D97-AF65-F5344CB8AC3E}">
        <p14:creationId xmlns:p14="http://schemas.microsoft.com/office/powerpoint/2010/main" val="1338729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Import = Invoer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Je koopt van het buitenland, je moet dus geld </a:t>
            </a:r>
            <a:r>
              <a:rPr lang="nl-NL" sz="2400" u="sng" dirty="0"/>
              <a:t>betalen</a:t>
            </a:r>
            <a:r>
              <a:rPr lang="nl-NL" sz="2400" dirty="0"/>
              <a:t>.</a:t>
            </a:r>
          </a:p>
          <a:p>
            <a:r>
              <a:rPr lang="nl-NL" sz="2400" b="1" i="1" dirty="0"/>
              <a:t>Waarom import?</a:t>
            </a:r>
            <a:endParaRPr lang="nl-NL" sz="2400" dirty="0"/>
          </a:p>
          <a:p>
            <a:r>
              <a:rPr lang="nl-NL" sz="2400" dirty="0"/>
              <a:t>	# Producten zijn goedkoper.</a:t>
            </a:r>
          </a:p>
          <a:p>
            <a:r>
              <a:rPr lang="nl-NL" sz="2400" dirty="0"/>
              <a:t>	# Producten hebben een hogere kwaliteit.</a:t>
            </a:r>
          </a:p>
          <a:p>
            <a:r>
              <a:rPr lang="nl-NL" sz="2400" dirty="0"/>
              <a:t>	# Producten zijn in eigen land onvoldoende verkrijgbaar.</a:t>
            </a:r>
          </a:p>
          <a:p>
            <a:r>
              <a:rPr lang="nl-NL" sz="2400" dirty="0"/>
              <a:t>	# Klimaat van Nederland is niet geschikt.</a:t>
            </a:r>
          </a:p>
          <a:p>
            <a:r>
              <a:rPr lang="nl-NL" sz="2400" dirty="0"/>
              <a:t>	# Grondstof is in Nederland niet aanwezig.</a:t>
            </a:r>
          </a:p>
          <a:p>
            <a:r>
              <a:rPr lang="nl-NL" sz="2400" dirty="0"/>
              <a:t>	# Wederuitvoer/ doorvoerhandel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6546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Nadeel Import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97280" y="1845734"/>
            <a:ext cx="9501447" cy="4023360"/>
          </a:xfrm>
        </p:spPr>
        <p:txBody>
          <a:bodyPr/>
          <a:lstStyle/>
          <a:p>
            <a:r>
              <a:rPr lang="nl-NL" sz="2400" dirty="0"/>
              <a:t>Er worden door het buitenlandse aanbod minder eigen producten verkocht. Hierdoor is er in Nederland dus ook minder werkgelegenheid. </a:t>
            </a:r>
            <a:endParaRPr lang="nl-NL" sz="2400" dirty="0" smtClean="0"/>
          </a:p>
          <a:p>
            <a:r>
              <a:rPr lang="nl-NL" sz="2400" dirty="0" smtClean="0"/>
              <a:t>Door </a:t>
            </a:r>
            <a:r>
              <a:rPr lang="nl-NL" sz="2400" dirty="0"/>
              <a:t>veel te importeren ontstaat werkloosheid</a:t>
            </a:r>
            <a:r>
              <a:rPr lang="nl-NL" sz="2400" dirty="0" smtClean="0"/>
              <a:t>. </a:t>
            </a:r>
          </a:p>
          <a:p>
            <a:r>
              <a:rPr lang="nl-NL" sz="2400" dirty="0" smtClean="0"/>
              <a:t>De overheid zal dan ook de eigen werkgelegenheid willen beschermen en dus de import willen afremmen.</a:t>
            </a:r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180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Protectionisme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97280" y="1845734"/>
            <a:ext cx="6813665" cy="4023360"/>
          </a:xfrm>
        </p:spPr>
        <p:txBody>
          <a:bodyPr>
            <a:normAutofit/>
          </a:bodyPr>
          <a:lstStyle/>
          <a:p>
            <a:r>
              <a:rPr lang="nl-NL" sz="2400" dirty="0" smtClean="0"/>
              <a:t>Het beschermen van de eigen werkgelegenheid door goedkope buitenlandse producten te weren.</a:t>
            </a:r>
          </a:p>
          <a:p>
            <a:endParaRPr lang="nl-NL" sz="2400" dirty="0"/>
          </a:p>
          <a:p>
            <a:r>
              <a:rPr lang="nl-NL" sz="2400" dirty="0" smtClean="0"/>
              <a:t># invoerrechten</a:t>
            </a:r>
          </a:p>
          <a:p>
            <a:r>
              <a:rPr lang="nl-NL" sz="2400" dirty="0" smtClean="0"/>
              <a:t># contingentering (maximum aantal toelaten)</a:t>
            </a:r>
          </a:p>
          <a:p>
            <a:r>
              <a:rPr lang="nl-NL" sz="2400" dirty="0" smtClean="0"/>
              <a:t># strenge eisen</a:t>
            </a:r>
          </a:p>
          <a:p>
            <a:r>
              <a:rPr lang="nl-NL" sz="2400" dirty="0" smtClean="0"/>
              <a:t># invoerverbod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915292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Werkgelegenheid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Import is nadelig voor de werkgelegenheid.</a:t>
            </a:r>
          </a:p>
          <a:p>
            <a:r>
              <a:rPr lang="nl-NL" dirty="0" smtClean="0"/>
              <a:t>Export is voordelig voor de werkgelegenheid.</a:t>
            </a:r>
          </a:p>
          <a:p>
            <a:endParaRPr lang="nl-NL" dirty="0"/>
          </a:p>
          <a:p>
            <a:r>
              <a:rPr lang="nl-NL" dirty="0" smtClean="0"/>
              <a:t>De overheid kan de export stimuleren door exportsubsidies te geven.</a:t>
            </a:r>
          </a:p>
          <a:p>
            <a:r>
              <a:rPr lang="nl-NL" dirty="0" smtClean="0"/>
              <a:t>Nederlandse producten worden dan voor het buitenland goedkoper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1239023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</TotalTime>
  <Words>158</Words>
  <Application>Microsoft Office PowerPoint</Application>
  <PresentationFormat>Breedbeeld</PresentationFormat>
  <Paragraphs>35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Calibri</vt:lpstr>
      <vt:lpstr>Calibri Light</vt:lpstr>
      <vt:lpstr>Terugblik</vt:lpstr>
      <vt:lpstr>Export &amp;import</vt:lpstr>
      <vt:lpstr>PowerPoint-presentatie</vt:lpstr>
      <vt:lpstr>Export = Uitvoer</vt:lpstr>
      <vt:lpstr>PowerPoint-presentatie</vt:lpstr>
      <vt:lpstr>Import = Invoer</vt:lpstr>
      <vt:lpstr>Nadeel Import</vt:lpstr>
      <vt:lpstr>Protectionisme</vt:lpstr>
      <vt:lpstr>Werkgelegenheid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 &amp;import</dc:title>
  <dc:creator>Bernhard Seelen</dc:creator>
  <cp:lastModifiedBy>Bernhard Seelen </cp:lastModifiedBy>
  <cp:revision>2</cp:revision>
  <dcterms:created xsi:type="dcterms:W3CDTF">2015-05-11T08:22:00Z</dcterms:created>
  <dcterms:modified xsi:type="dcterms:W3CDTF">2015-05-11T08:32:15Z</dcterms:modified>
</cp:coreProperties>
</file>