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4" d="100"/>
          <a:sy n="54" d="100"/>
        </p:scale>
        <p:origin x="84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2E716-9090-4E02-B804-109EB409D75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87EE136-F239-4A1C-8D96-7B9433010257}">
      <dgm:prSet phldrT="[Teks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nl-NL" b="1" dirty="0" smtClean="0"/>
            <a:t>Laag cijfer economie</a:t>
          </a:r>
          <a:endParaRPr lang="nl-NL" b="1" dirty="0"/>
        </a:p>
      </dgm:t>
    </dgm:pt>
    <dgm:pt modelId="{639F1ED1-007C-402F-BB22-6084AB204A7A}" type="parTrans" cxnId="{E58277DC-8836-45FB-AFDD-932EE2B523A0}">
      <dgm:prSet/>
      <dgm:spPr/>
      <dgm:t>
        <a:bodyPr/>
        <a:lstStyle/>
        <a:p>
          <a:endParaRPr lang="nl-NL" b="1"/>
        </a:p>
      </dgm:t>
    </dgm:pt>
    <dgm:pt modelId="{10DAA130-2135-4A9E-90DA-06E98B8DB8DC}" type="sibTrans" cxnId="{E58277DC-8836-45FB-AFDD-932EE2B523A0}">
      <dgm:prSet/>
      <dgm:spPr/>
      <dgm:t>
        <a:bodyPr/>
        <a:lstStyle/>
        <a:p>
          <a:endParaRPr lang="nl-NL" b="1"/>
        </a:p>
      </dgm:t>
    </dgm:pt>
    <dgm:pt modelId="{84C14643-446E-430E-A1FB-6BCF43D6FCCC}">
      <dgm:prSet phldrT="[Teks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nl-NL" b="1" dirty="0" smtClean="0"/>
            <a:t>Economie vind ik moeilijk</a:t>
          </a:r>
          <a:endParaRPr lang="nl-NL" b="1" dirty="0"/>
        </a:p>
      </dgm:t>
    </dgm:pt>
    <dgm:pt modelId="{07B87908-C174-4E2A-95D9-C2E73F6ECC0A}" type="parTrans" cxnId="{EB234F9D-50A0-424A-BDE3-DD26887AB680}">
      <dgm:prSet/>
      <dgm:spPr/>
      <dgm:t>
        <a:bodyPr/>
        <a:lstStyle/>
        <a:p>
          <a:endParaRPr lang="nl-NL" b="1"/>
        </a:p>
      </dgm:t>
    </dgm:pt>
    <dgm:pt modelId="{4C5F44CA-9886-4317-8236-E7988E25AF6E}" type="sibTrans" cxnId="{EB234F9D-50A0-424A-BDE3-DD26887AB680}">
      <dgm:prSet/>
      <dgm:spPr/>
      <dgm:t>
        <a:bodyPr/>
        <a:lstStyle/>
        <a:p>
          <a:endParaRPr lang="nl-NL" b="1"/>
        </a:p>
      </dgm:t>
    </dgm:pt>
    <dgm:pt modelId="{0307D516-AA81-4FFB-9951-6B59D7079CC4}">
      <dgm:prSet phldrT="[Teks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nl-NL" b="1" dirty="0" smtClean="0"/>
            <a:t>Kan de opdrachten niet maken</a:t>
          </a:r>
          <a:endParaRPr lang="nl-NL" b="1" dirty="0"/>
        </a:p>
      </dgm:t>
    </dgm:pt>
    <dgm:pt modelId="{ECE68BD7-E8F1-415B-B77A-F1E29584F737}" type="parTrans" cxnId="{F201D8B9-FDDA-47AA-8C21-E58F34450E5C}">
      <dgm:prSet/>
      <dgm:spPr/>
      <dgm:t>
        <a:bodyPr/>
        <a:lstStyle/>
        <a:p>
          <a:endParaRPr lang="nl-NL" b="1"/>
        </a:p>
      </dgm:t>
    </dgm:pt>
    <dgm:pt modelId="{47FAB0A6-F5C9-4EFF-84E6-F29677D55936}" type="sibTrans" cxnId="{F201D8B9-FDDA-47AA-8C21-E58F34450E5C}">
      <dgm:prSet/>
      <dgm:spPr/>
      <dgm:t>
        <a:bodyPr/>
        <a:lstStyle/>
        <a:p>
          <a:endParaRPr lang="nl-NL" b="1"/>
        </a:p>
      </dgm:t>
    </dgm:pt>
    <dgm:pt modelId="{0B0F0ABF-349D-47CD-A224-B07E00D28D3C}">
      <dgm:prSet phldrT="[Teks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nl-NL" b="1" dirty="0" smtClean="0"/>
            <a:t>Kan niet leren voor de toets</a:t>
          </a:r>
          <a:endParaRPr lang="nl-NL" b="1" dirty="0"/>
        </a:p>
      </dgm:t>
    </dgm:pt>
    <dgm:pt modelId="{73075213-D464-40BF-ABF3-E57E1EDA6158}" type="parTrans" cxnId="{68D0EBE9-6B8D-4D16-9079-15CC27EE42DE}">
      <dgm:prSet/>
      <dgm:spPr/>
      <dgm:t>
        <a:bodyPr/>
        <a:lstStyle/>
        <a:p>
          <a:endParaRPr lang="nl-NL" b="1"/>
        </a:p>
      </dgm:t>
    </dgm:pt>
    <dgm:pt modelId="{4DEAC9C6-8BE7-43FE-BF29-6DF6B77603D7}" type="sibTrans" cxnId="{68D0EBE9-6B8D-4D16-9079-15CC27EE42DE}">
      <dgm:prSet/>
      <dgm:spPr/>
      <dgm:t>
        <a:bodyPr/>
        <a:lstStyle/>
        <a:p>
          <a:endParaRPr lang="nl-NL" b="1"/>
        </a:p>
      </dgm:t>
    </dgm:pt>
    <dgm:pt modelId="{F2664895-BB46-4C17-AF05-2686D00E5416}" type="pres">
      <dgm:prSet presAssocID="{2EA2E716-9090-4E02-B804-109EB409D75C}" presName="cycle" presStyleCnt="0">
        <dgm:presLayoutVars>
          <dgm:dir/>
          <dgm:resizeHandles val="exact"/>
        </dgm:presLayoutVars>
      </dgm:prSet>
      <dgm:spPr/>
    </dgm:pt>
    <dgm:pt modelId="{A4E3D8CE-51A5-4193-B1D5-AA3394CFD0CE}" type="pres">
      <dgm:prSet presAssocID="{787EE136-F239-4A1C-8D96-7B943301025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23B3E8-ACF4-4063-8354-FED24FA36C4B}" type="pres">
      <dgm:prSet presAssocID="{787EE136-F239-4A1C-8D96-7B9433010257}" presName="spNode" presStyleCnt="0"/>
      <dgm:spPr/>
    </dgm:pt>
    <dgm:pt modelId="{13BDF7BC-FC10-4621-9D02-8DDA189422AA}" type="pres">
      <dgm:prSet presAssocID="{10DAA130-2135-4A9E-90DA-06E98B8DB8DC}" presName="sibTrans" presStyleLbl="sibTrans1D1" presStyleIdx="0" presStyleCnt="4"/>
      <dgm:spPr/>
    </dgm:pt>
    <dgm:pt modelId="{59CD3E6B-3CE5-4CA2-9389-14D30AF6EA8C}" type="pres">
      <dgm:prSet presAssocID="{84C14643-446E-430E-A1FB-6BCF43D6FCC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EF63A1-0066-4DD5-8B27-9B8FA6B67393}" type="pres">
      <dgm:prSet presAssocID="{84C14643-446E-430E-A1FB-6BCF43D6FCCC}" presName="spNode" presStyleCnt="0"/>
      <dgm:spPr/>
    </dgm:pt>
    <dgm:pt modelId="{AFEED1EB-418A-4CCB-9BC1-A0C5BECF80FB}" type="pres">
      <dgm:prSet presAssocID="{4C5F44CA-9886-4317-8236-E7988E25AF6E}" presName="sibTrans" presStyleLbl="sibTrans1D1" presStyleIdx="1" presStyleCnt="4"/>
      <dgm:spPr/>
    </dgm:pt>
    <dgm:pt modelId="{7AEA0E20-0C9C-45D8-B58A-5C63F1BBE2C8}" type="pres">
      <dgm:prSet presAssocID="{0307D516-AA81-4FFB-9951-6B59D7079CC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FC65B01-5382-4217-8D96-7FDBF4F8DBD4}" type="pres">
      <dgm:prSet presAssocID="{0307D516-AA81-4FFB-9951-6B59D7079CC4}" presName="spNode" presStyleCnt="0"/>
      <dgm:spPr/>
    </dgm:pt>
    <dgm:pt modelId="{C9CC451A-1EA4-4D35-BDF6-28A05AD05893}" type="pres">
      <dgm:prSet presAssocID="{47FAB0A6-F5C9-4EFF-84E6-F29677D55936}" presName="sibTrans" presStyleLbl="sibTrans1D1" presStyleIdx="2" presStyleCnt="4"/>
      <dgm:spPr/>
    </dgm:pt>
    <dgm:pt modelId="{C53EA0C4-BA0D-4DD5-BE0F-F6A159BCE5BC}" type="pres">
      <dgm:prSet presAssocID="{0B0F0ABF-349D-47CD-A224-B07E00D28D3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D38EE2-1CC4-4846-A327-64BEDF252802}" type="pres">
      <dgm:prSet presAssocID="{0B0F0ABF-349D-47CD-A224-B07E00D28D3C}" presName="spNode" presStyleCnt="0"/>
      <dgm:spPr/>
    </dgm:pt>
    <dgm:pt modelId="{790FB5C6-196B-4586-A9E5-A59498F1FAAB}" type="pres">
      <dgm:prSet presAssocID="{4DEAC9C6-8BE7-43FE-BF29-6DF6B77603D7}" presName="sibTrans" presStyleLbl="sibTrans1D1" presStyleIdx="3" presStyleCnt="4"/>
      <dgm:spPr/>
    </dgm:pt>
  </dgm:ptLst>
  <dgm:cxnLst>
    <dgm:cxn modelId="{E58277DC-8836-45FB-AFDD-932EE2B523A0}" srcId="{2EA2E716-9090-4E02-B804-109EB409D75C}" destId="{787EE136-F239-4A1C-8D96-7B9433010257}" srcOrd="0" destOrd="0" parTransId="{639F1ED1-007C-402F-BB22-6084AB204A7A}" sibTransId="{10DAA130-2135-4A9E-90DA-06E98B8DB8DC}"/>
    <dgm:cxn modelId="{A5B52C80-8935-408A-B54E-FEA2D8D63FE0}" type="presOf" srcId="{47FAB0A6-F5C9-4EFF-84E6-F29677D55936}" destId="{C9CC451A-1EA4-4D35-BDF6-28A05AD05893}" srcOrd="0" destOrd="0" presId="urn:microsoft.com/office/officeart/2005/8/layout/cycle5"/>
    <dgm:cxn modelId="{707AC9D5-2185-4A20-8BDB-10C41D9E9B68}" type="presOf" srcId="{787EE136-F239-4A1C-8D96-7B9433010257}" destId="{A4E3D8CE-51A5-4193-B1D5-AA3394CFD0CE}" srcOrd="0" destOrd="0" presId="urn:microsoft.com/office/officeart/2005/8/layout/cycle5"/>
    <dgm:cxn modelId="{34DC8E86-D705-473C-B2E1-DB9E4DDE4E2E}" type="presOf" srcId="{84C14643-446E-430E-A1FB-6BCF43D6FCCC}" destId="{59CD3E6B-3CE5-4CA2-9389-14D30AF6EA8C}" srcOrd="0" destOrd="0" presId="urn:microsoft.com/office/officeart/2005/8/layout/cycle5"/>
    <dgm:cxn modelId="{F201D8B9-FDDA-47AA-8C21-E58F34450E5C}" srcId="{2EA2E716-9090-4E02-B804-109EB409D75C}" destId="{0307D516-AA81-4FFB-9951-6B59D7079CC4}" srcOrd="2" destOrd="0" parTransId="{ECE68BD7-E8F1-415B-B77A-F1E29584F737}" sibTransId="{47FAB0A6-F5C9-4EFF-84E6-F29677D55936}"/>
    <dgm:cxn modelId="{B73E8F0E-14DB-495D-94B7-66EB7CCCE780}" type="presOf" srcId="{4DEAC9C6-8BE7-43FE-BF29-6DF6B77603D7}" destId="{790FB5C6-196B-4586-A9E5-A59498F1FAAB}" srcOrd="0" destOrd="0" presId="urn:microsoft.com/office/officeart/2005/8/layout/cycle5"/>
    <dgm:cxn modelId="{D10C0A74-4BF4-44F0-A348-B8DBCB2CA382}" type="presOf" srcId="{10DAA130-2135-4A9E-90DA-06E98B8DB8DC}" destId="{13BDF7BC-FC10-4621-9D02-8DDA189422AA}" srcOrd="0" destOrd="0" presId="urn:microsoft.com/office/officeart/2005/8/layout/cycle5"/>
    <dgm:cxn modelId="{AF4C1049-5759-47A1-A5DC-EEF5E5443365}" type="presOf" srcId="{4C5F44CA-9886-4317-8236-E7988E25AF6E}" destId="{AFEED1EB-418A-4CCB-9BC1-A0C5BECF80FB}" srcOrd="0" destOrd="0" presId="urn:microsoft.com/office/officeart/2005/8/layout/cycle5"/>
    <dgm:cxn modelId="{68D0EBE9-6B8D-4D16-9079-15CC27EE42DE}" srcId="{2EA2E716-9090-4E02-B804-109EB409D75C}" destId="{0B0F0ABF-349D-47CD-A224-B07E00D28D3C}" srcOrd="3" destOrd="0" parTransId="{73075213-D464-40BF-ABF3-E57E1EDA6158}" sibTransId="{4DEAC9C6-8BE7-43FE-BF29-6DF6B77603D7}"/>
    <dgm:cxn modelId="{EB234F9D-50A0-424A-BDE3-DD26887AB680}" srcId="{2EA2E716-9090-4E02-B804-109EB409D75C}" destId="{84C14643-446E-430E-A1FB-6BCF43D6FCCC}" srcOrd="1" destOrd="0" parTransId="{07B87908-C174-4E2A-95D9-C2E73F6ECC0A}" sibTransId="{4C5F44CA-9886-4317-8236-E7988E25AF6E}"/>
    <dgm:cxn modelId="{BC03EA04-2C70-47FC-BB87-BFB2F5125539}" type="presOf" srcId="{0B0F0ABF-349D-47CD-A224-B07E00D28D3C}" destId="{C53EA0C4-BA0D-4DD5-BE0F-F6A159BCE5BC}" srcOrd="0" destOrd="0" presId="urn:microsoft.com/office/officeart/2005/8/layout/cycle5"/>
    <dgm:cxn modelId="{85343FEE-DEC2-41EF-8C74-7DE614FB7C31}" type="presOf" srcId="{2EA2E716-9090-4E02-B804-109EB409D75C}" destId="{F2664895-BB46-4C17-AF05-2686D00E5416}" srcOrd="0" destOrd="0" presId="urn:microsoft.com/office/officeart/2005/8/layout/cycle5"/>
    <dgm:cxn modelId="{B6F6F7E2-8D17-4BC3-85BA-8AE86A69B48F}" type="presOf" srcId="{0307D516-AA81-4FFB-9951-6B59D7079CC4}" destId="{7AEA0E20-0C9C-45D8-B58A-5C63F1BBE2C8}" srcOrd="0" destOrd="0" presId="urn:microsoft.com/office/officeart/2005/8/layout/cycle5"/>
    <dgm:cxn modelId="{EDF373B0-5C48-40BE-B097-3B505B18CEA3}" type="presParOf" srcId="{F2664895-BB46-4C17-AF05-2686D00E5416}" destId="{A4E3D8CE-51A5-4193-B1D5-AA3394CFD0CE}" srcOrd="0" destOrd="0" presId="urn:microsoft.com/office/officeart/2005/8/layout/cycle5"/>
    <dgm:cxn modelId="{8224F967-E9B4-4756-8505-E677C41F1FD1}" type="presParOf" srcId="{F2664895-BB46-4C17-AF05-2686D00E5416}" destId="{7C23B3E8-ACF4-4063-8354-FED24FA36C4B}" srcOrd="1" destOrd="0" presId="urn:microsoft.com/office/officeart/2005/8/layout/cycle5"/>
    <dgm:cxn modelId="{FE3F6158-C540-4ADF-B12F-A123E887E2AE}" type="presParOf" srcId="{F2664895-BB46-4C17-AF05-2686D00E5416}" destId="{13BDF7BC-FC10-4621-9D02-8DDA189422AA}" srcOrd="2" destOrd="0" presId="urn:microsoft.com/office/officeart/2005/8/layout/cycle5"/>
    <dgm:cxn modelId="{0A565A53-1224-469A-89C9-6D959DF0D8FD}" type="presParOf" srcId="{F2664895-BB46-4C17-AF05-2686D00E5416}" destId="{59CD3E6B-3CE5-4CA2-9389-14D30AF6EA8C}" srcOrd="3" destOrd="0" presId="urn:microsoft.com/office/officeart/2005/8/layout/cycle5"/>
    <dgm:cxn modelId="{B6EA16E4-5268-4698-876C-0D976FAD7A39}" type="presParOf" srcId="{F2664895-BB46-4C17-AF05-2686D00E5416}" destId="{28EF63A1-0066-4DD5-8B27-9B8FA6B67393}" srcOrd="4" destOrd="0" presId="urn:microsoft.com/office/officeart/2005/8/layout/cycle5"/>
    <dgm:cxn modelId="{75926337-3EFB-49DD-8140-7F9A8B2F9794}" type="presParOf" srcId="{F2664895-BB46-4C17-AF05-2686D00E5416}" destId="{AFEED1EB-418A-4CCB-9BC1-A0C5BECF80FB}" srcOrd="5" destOrd="0" presId="urn:microsoft.com/office/officeart/2005/8/layout/cycle5"/>
    <dgm:cxn modelId="{98CA0463-005C-49A7-897C-57B9AE42350A}" type="presParOf" srcId="{F2664895-BB46-4C17-AF05-2686D00E5416}" destId="{7AEA0E20-0C9C-45D8-B58A-5C63F1BBE2C8}" srcOrd="6" destOrd="0" presId="urn:microsoft.com/office/officeart/2005/8/layout/cycle5"/>
    <dgm:cxn modelId="{39ACDE1C-0E5A-4897-997F-D0FDD47C5CCF}" type="presParOf" srcId="{F2664895-BB46-4C17-AF05-2686D00E5416}" destId="{0FC65B01-5382-4217-8D96-7FDBF4F8DBD4}" srcOrd="7" destOrd="0" presId="urn:microsoft.com/office/officeart/2005/8/layout/cycle5"/>
    <dgm:cxn modelId="{BD026A39-EFE2-48FD-9B37-6CF7BAFC2A05}" type="presParOf" srcId="{F2664895-BB46-4C17-AF05-2686D00E5416}" destId="{C9CC451A-1EA4-4D35-BDF6-28A05AD05893}" srcOrd="8" destOrd="0" presId="urn:microsoft.com/office/officeart/2005/8/layout/cycle5"/>
    <dgm:cxn modelId="{6A99A46A-34A1-4076-B2E1-BC62F2767BE4}" type="presParOf" srcId="{F2664895-BB46-4C17-AF05-2686D00E5416}" destId="{C53EA0C4-BA0D-4DD5-BE0F-F6A159BCE5BC}" srcOrd="9" destOrd="0" presId="urn:microsoft.com/office/officeart/2005/8/layout/cycle5"/>
    <dgm:cxn modelId="{F6E53D91-A869-4954-A34A-CC7495C8E160}" type="presParOf" srcId="{F2664895-BB46-4C17-AF05-2686D00E5416}" destId="{20D38EE2-1CC4-4846-A327-64BEDF252802}" srcOrd="10" destOrd="0" presId="urn:microsoft.com/office/officeart/2005/8/layout/cycle5"/>
    <dgm:cxn modelId="{9FCA6DE4-BC8D-49DA-97AF-0605CBCF123D}" type="presParOf" srcId="{F2664895-BB46-4C17-AF05-2686D00E5416}" destId="{790FB5C6-196B-4586-A9E5-A59498F1FAAB}" srcOrd="11" destOrd="0" presId="urn:microsoft.com/office/officeart/2005/8/layout/cycle5"/>
  </dgm:cxnLst>
  <dgm:bg>
    <a:effectLst>
      <a:softEdge rad="495300"/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F3A94F-96FE-4F45-AC00-E6B5E297E69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79BCD99-C92B-4DEF-8281-9D85DFCDF504}">
      <dgm:prSet phldrT="[Tekst]" custT="1"/>
      <dgm:spPr/>
      <dgm:t>
        <a:bodyPr/>
        <a:lstStyle/>
        <a:p>
          <a:r>
            <a:rPr lang="nl-NL" sz="2400" b="0" dirty="0" smtClean="0"/>
            <a:t>Honger/ slechte gezondheid</a:t>
          </a:r>
          <a:endParaRPr lang="nl-NL" sz="2400" b="0" dirty="0"/>
        </a:p>
      </dgm:t>
    </dgm:pt>
    <dgm:pt modelId="{02880AF9-EE13-4B12-ABDD-CC536D25A673}" type="parTrans" cxnId="{85AA3102-C0D4-4851-A5FF-68F2CE844574}">
      <dgm:prSet/>
      <dgm:spPr/>
      <dgm:t>
        <a:bodyPr/>
        <a:lstStyle/>
        <a:p>
          <a:endParaRPr lang="nl-NL" sz="4000" b="0"/>
        </a:p>
      </dgm:t>
    </dgm:pt>
    <dgm:pt modelId="{6B08D965-B29D-41A9-9BD5-C59C967AFEBA}" type="sibTrans" cxnId="{85AA3102-C0D4-4851-A5FF-68F2CE844574}">
      <dgm:prSet custT="1"/>
      <dgm:spPr/>
      <dgm:t>
        <a:bodyPr/>
        <a:lstStyle/>
        <a:p>
          <a:endParaRPr lang="nl-NL" sz="1600" b="0"/>
        </a:p>
      </dgm:t>
    </dgm:pt>
    <dgm:pt modelId="{C3FED862-F323-4702-8191-8106E11D86E6}">
      <dgm:prSet phldrT="[Tekst]" custT="1"/>
      <dgm:spPr/>
      <dgm:t>
        <a:bodyPr/>
        <a:lstStyle/>
        <a:p>
          <a:r>
            <a:rPr lang="nl-NL" sz="2400" b="0" dirty="0" smtClean="0"/>
            <a:t>Lage </a:t>
          </a:r>
          <a:r>
            <a:rPr lang="nl-NL" sz="2400" b="0" dirty="0" err="1" smtClean="0"/>
            <a:t>arbeids-productiviteit</a:t>
          </a:r>
          <a:endParaRPr lang="nl-NL" sz="2400" b="0" dirty="0"/>
        </a:p>
      </dgm:t>
    </dgm:pt>
    <dgm:pt modelId="{5825CD8B-2DCB-4438-98A8-78A35E4500FB}" type="parTrans" cxnId="{1EB0A13F-1477-4B59-8E32-4F050DB106B7}">
      <dgm:prSet/>
      <dgm:spPr/>
      <dgm:t>
        <a:bodyPr/>
        <a:lstStyle/>
        <a:p>
          <a:endParaRPr lang="nl-NL" sz="4000" b="0"/>
        </a:p>
      </dgm:t>
    </dgm:pt>
    <dgm:pt modelId="{DC5BFF5C-ED9D-44A2-A26F-0A689D5F5BB5}" type="sibTrans" cxnId="{1EB0A13F-1477-4B59-8E32-4F050DB106B7}">
      <dgm:prSet custT="1"/>
      <dgm:spPr/>
      <dgm:t>
        <a:bodyPr/>
        <a:lstStyle/>
        <a:p>
          <a:endParaRPr lang="nl-NL" sz="1600" b="0"/>
        </a:p>
      </dgm:t>
    </dgm:pt>
    <dgm:pt modelId="{4678BC8C-8A8A-42CB-9B22-9E97E880B9EC}">
      <dgm:prSet phldrT="[Tekst]" custT="1"/>
      <dgm:spPr/>
      <dgm:t>
        <a:bodyPr/>
        <a:lstStyle/>
        <a:p>
          <a:r>
            <a:rPr lang="nl-NL" sz="2400" b="0" dirty="0" smtClean="0"/>
            <a:t>Lage opbrengsten, geen geld voor investeringen</a:t>
          </a:r>
          <a:endParaRPr lang="nl-NL" sz="2400" b="0" dirty="0"/>
        </a:p>
      </dgm:t>
    </dgm:pt>
    <dgm:pt modelId="{89DFC429-E2BC-460D-8559-F8032BC83CCD}" type="parTrans" cxnId="{908C7F73-947A-46A6-9686-846D6DD956A2}">
      <dgm:prSet/>
      <dgm:spPr/>
      <dgm:t>
        <a:bodyPr/>
        <a:lstStyle/>
        <a:p>
          <a:endParaRPr lang="nl-NL" sz="4000" b="0"/>
        </a:p>
      </dgm:t>
    </dgm:pt>
    <dgm:pt modelId="{06B6BA52-6B1C-4757-8C8A-D8FFAA253837}" type="sibTrans" cxnId="{908C7F73-947A-46A6-9686-846D6DD956A2}">
      <dgm:prSet custT="1"/>
      <dgm:spPr/>
      <dgm:t>
        <a:bodyPr/>
        <a:lstStyle/>
        <a:p>
          <a:endParaRPr lang="nl-NL" sz="1600" b="0"/>
        </a:p>
      </dgm:t>
    </dgm:pt>
    <dgm:pt modelId="{A8BDE55F-0C98-4E6E-97AB-853E96CF204F}">
      <dgm:prSet phldrT="[Tekst]" custT="1"/>
      <dgm:spPr/>
      <dgm:t>
        <a:bodyPr/>
        <a:lstStyle/>
        <a:p>
          <a:r>
            <a:rPr lang="nl-NL" sz="2400" b="0" dirty="0" smtClean="0"/>
            <a:t>Geen technische hulpmiddelen</a:t>
          </a:r>
          <a:endParaRPr lang="nl-NL" sz="2400" b="0" dirty="0"/>
        </a:p>
      </dgm:t>
    </dgm:pt>
    <dgm:pt modelId="{4B3AEE81-C3D1-4931-8A2B-2061D3AECB63}" type="parTrans" cxnId="{FA5A165B-AF2D-4192-BE0B-A100E59CA5D6}">
      <dgm:prSet/>
      <dgm:spPr/>
      <dgm:t>
        <a:bodyPr/>
        <a:lstStyle/>
        <a:p>
          <a:endParaRPr lang="nl-NL" sz="4000" b="0"/>
        </a:p>
      </dgm:t>
    </dgm:pt>
    <dgm:pt modelId="{86A58CE5-908A-4AB1-87CB-95744B2F84F1}" type="sibTrans" cxnId="{FA5A165B-AF2D-4192-BE0B-A100E59CA5D6}">
      <dgm:prSet custT="1"/>
      <dgm:spPr/>
      <dgm:t>
        <a:bodyPr/>
        <a:lstStyle/>
        <a:p>
          <a:endParaRPr lang="nl-NL" sz="1600" b="0"/>
        </a:p>
      </dgm:t>
    </dgm:pt>
    <dgm:pt modelId="{559EBB6F-A9FD-4204-86AA-84AF5C13869A}">
      <dgm:prSet phldrT="[Tekst]" custT="1"/>
      <dgm:spPr/>
      <dgm:t>
        <a:bodyPr/>
        <a:lstStyle/>
        <a:p>
          <a:r>
            <a:rPr lang="nl-NL" sz="2400" b="0" dirty="0" smtClean="0"/>
            <a:t>Lage opbrengst (landbouw)</a:t>
          </a:r>
          <a:endParaRPr lang="nl-NL" sz="2400" b="0" dirty="0"/>
        </a:p>
      </dgm:t>
    </dgm:pt>
    <dgm:pt modelId="{2D7FE394-BDA0-4462-AFD5-41F3789843A8}" type="parTrans" cxnId="{427327D8-7BF3-4CCA-A75F-AE06E17EAE3E}">
      <dgm:prSet/>
      <dgm:spPr/>
      <dgm:t>
        <a:bodyPr/>
        <a:lstStyle/>
        <a:p>
          <a:endParaRPr lang="nl-NL" sz="4000" b="0"/>
        </a:p>
      </dgm:t>
    </dgm:pt>
    <dgm:pt modelId="{57543C46-ACB3-49AB-9190-CD2F162AAEC7}" type="sibTrans" cxnId="{427327D8-7BF3-4CCA-A75F-AE06E17EAE3E}">
      <dgm:prSet custT="1"/>
      <dgm:spPr/>
      <dgm:t>
        <a:bodyPr/>
        <a:lstStyle/>
        <a:p>
          <a:endParaRPr lang="nl-NL" sz="1600" b="0"/>
        </a:p>
      </dgm:t>
    </dgm:pt>
    <dgm:pt modelId="{43D11690-63C8-4134-84D2-AE64CB919745}" type="pres">
      <dgm:prSet presAssocID="{04F3A94F-96FE-4F45-AC00-E6B5E297E699}" presName="cycle" presStyleCnt="0">
        <dgm:presLayoutVars>
          <dgm:dir/>
          <dgm:resizeHandles val="exact"/>
        </dgm:presLayoutVars>
      </dgm:prSet>
      <dgm:spPr/>
    </dgm:pt>
    <dgm:pt modelId="{7FD8D65B-9DE0-4E60-B8B3-90D3CDCCEC55}" type="pres">
      <dgm:prSet presAssocID="{C79BCD99-C92B-4DEF-8281-9D85DFCDF504}" presName="node" presStyleLbl="node1" presStyleIdx="0" presStyleCnt="5" custScaleX="129066" custScaleY="11902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04C44B-DA08-4D76-B8B3-2F301A26D7B8}" type="pres">
      <dgm:prSet presAssocID="{6B08D965-B29D-41A9-9BD5-C59C967AFEBA}" presName="sibTrans" presStyleLbl="sibTrans2D1" presStyleIdx="0" presStyleCnt="5"/>
      <dgm:spPr/>
    </dgm:pt>
    <dgm:pt modelId="{1F03CE0F-4A08-4BB3-A229-37128AAF6E6B}" type="pres">
      <dgm:prSet presAssocID="{6B08D965-B29D-41A9-9BD5-C59C967AFEBA}" presName="connectorText" presStyleLbl="sibTrans2D1" presStyleIdx="0" presStyleCnt="5"/>
      <dgm:spPr/>
    </dgm:pt>
    <dgm:pt modelId="{10FED214-DD56-489E-8A19-8A37C4C4DCCA}" type="pres">
      <dgm:prSet presAssocID="{C3FED862-F323-4702-8191-8106E11D86E6}" presName="node" presStyleLbl="node1" presStyleIdx="1" presStyleCnt="5" custScaleX="129066" custScaleY="119023">
        <dgm:presLayoutVars>
          <dgm:bulletEnabled val="1"/>
        </dgm:presLayoutVars>
      </dgm:prSet>
      <dgm:spPr/>
    </dgm:pt>
    <dgm:pt modelId="{923D20F2-E607-46F6-8D98-A30E84420F12}" type="pres">
      <dgm:prSet presAssocID="{DC5BFF5C-ED9D-44A2-A26F-0A689D5F5BB5}" presName="sibTrans" presStyleLbl="sibTrans2D1" presStyleIdx="1" presStyleCnt="5"/>
      <dgm:spPr/>
    </dgm:pt>
    <dgm:pt modelId="{5BB334E6-64D8-4542-85B1-D0DEC29FD7AF}" type="pres">
      <dgm:prSet presAssocID="{DC5BFF5C-ED9D-44A2-A26F-0A689D5F5BB5}" presName="connectorText" presStyleLbl="sibTrans2D1" presStyleIdx="1" presStyleCnt="5"/>
      <dgm:spPr/>
    </dgm:pt>
    <dgm:pt modelId="{C46FCD66-D8AD-4CEB-92D4-5C411A471769}" type="pres">
      <dgm:prSet presAssocID="{4678BC8C-8A8A-42CB-9B22-9E97E880B9EC}" presName="node" presStyleLbl="node1" presStyleIdx="2" presStyleCnt="5" custScaleX="129066" custScaleY="119023">
        <dgm:presLayoutVars>
          <dgm:bulletEnabled val="1"/>
        </dgm:presLayoutVars>
      </dgm:prSet>
      <dgm:spPr/>
    </dgm:pt>
    <dgm:pt modelId="{E29D73C5-A30E-4034-892E-9A55A1D4BD84}" type="pres">
      <dgm:prSet presAssocID="{06B6BA52-6B1C-4757-8C8A-D8FFAA253837}" presName="sibTrans" presStyleLbl="sibTrans2D1" presStyleIdx="2" presStyleCnt="5"/>
      <dgm:spPr/>
    </dgm:pt>
    <dgm:pt modelId="{E4EACFF4-CF61-45E2-AED2-D97DD9C38FE9}" type="pres">
      <dgm:prSet presAssocID="{06B6BA52-6B1C-4757-8C8A-D8FFAA253837}" presName="connectorText" presStyleLbl="sibTrans2D1" presStyleIdx="2" presStyleCnt="5"/>
      <dgm:spPr/>
    </dgm:pt>
    <dgm:pt modelId="{09DD2EF9-3FDB-402F-BF8D-7D3E428A64F9}" type="pres">
      <dgm:prSet presAssocID="{A8BDE55F-0C98-4E6E-97AB-853E96CF204F}" presName="node" presStyleLbl="node1" presStyleIdx="3" presStyleCnt="5" custScaleX="129066" custScaleY="11902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36E547-4FFD-4388-A8F3-4C134E7FB9B4}" type="pres">
      <dgm:prSet presAssocID="{86A58CE5-908A-4AB1-87CB-95744B2F84F1}" presName="sibTrans" presStyleLbl="sibTrans2D1" presStyleIdx="3" presStyleCnt="5"/>
      <dgm:spPr/>
    </dgm:pt>
    <dgm:pt modelId="{83399980-6C56-4B08-924F-B592E94514C3}" type="pres">
      <dgm:prSet presAssocID="{86A58CE5-908A-4AB1-87CB-95744B2F84F1}" presName="connectorText" presStyleLbl="sibTrans2D1" presStyleIdx="3" presStyleCnt="5"/>
      <dgm:spPr/>
    </dgm:pt>
    <dgm:pt modelId="{CE9FE3D8-780F-40E7-9E1B-E766BC1E2CA0}" type="pres">
      <dgm:prSet presAssocID="{559EBB6F-A9FD-4204-86AA-84AF5C13869A}" presName="node" presStyleLbl="node1" presStyleIdx="4" presStyleCnt="5" custScaleX="129066" custScaleY="119023">
        <dgm:presLayoutVars>
          <dgm:bulletEnabled val="1"/>
        </dgm:presLayoutVars>
      </dgm:prSet>
      <dgm:spPr/>
    </dgm:pt>
    <dgm:pt modelId="{25888CCF-F63F-4680-BCF0-325F9684363B}" type="pres">
      <dgm:prSet presAssocID="{57543C46-ACB3-49AB-9190-CD2F162AAEC7}" presName="sibTrans" presStyleLbl="sibTrans2D1" presStyleIdx="4" presStyleCnt="5"/>
      <dgm:spPr/>
    </dgm:pt>
    <dgm:pt modelId="{2D447410-A3A2-41BB-B8BE-F676F33DF2D8}" type="pres">
      <dgm:prSet presAssocID="{57543C46-ACB3-49AB-9190-CD2F162AAEC7}" presName="connectorText" presStyleLbl="sibTrans2D1" presStyleIdx="4" presStyleCnt="5"/>
      <dgm:spPr/>
    </dgm:pt>
  </dgm:ptLst>
  <dgm:cxnLst>
    <dgm:cxn modelId="{E670AA1F-C793-43FD-9F66-619D8D625636}" type="presOf" srcId="{C79BCD99-C92B-4DEF-8281-9D85DFCDF504}" destId="{7FD8D65B-9DE0-4E60-B8B3-90D3CDCCEC55}" srcOrd="0" destOrd="0" presId="urn:microsoft.com/office/officeart/2005/8/layout/cycle2"/>
    <dgm:cxn modelId="{8CC76B21-96BD-4314-8985-008262A10F58}" type="presOf" srcId="{06B6BA52-6B1C-4757-8C8A-D8FFAA253837}" destId="{E4EACFF4-CF61-45E2-AED2-D97DD9C38FE9}" srcOrd="1" destOrd="0" presId="urn:microsoft.com/office/officeart/2005/8/layout/cycle2"/>
    <dgm:cxn modelId="{729F654B-6139-46AD-B068-D61C65D0B81A}" type="presOf" srcId="{06B6BA52-6B1C-4757-8C8A-D8FFAA253837}" destId="{E29D73C5-A30E-4034-892E-9A55A1D4BD84}" srcOrd="0" destOrd="0" presId="urn:microsoft.com/office/officeart/2005/8/layout/cycle2"/>
    <dgm:cxn modelId="{908C7F73-947A-46A6-9686-846D6DD956A2}" srcId="{04F3A94F-96FE-4F45-AC00-E6B5E297E699}" destId="{4678BC8C-8A8A-42CB-9B22-9E97E880B9EC}" srcOrd="2" destOrd="0" parTransId="{89DFC429-E2BC-460D-8559-F8032BC83CCD}" sibTransId="{06B6BA52-6B1C-4757-8C8A-D8FFAA253837}"/>
    <dgm:cxn modelId="{CF983454-6892-4CF7-A474-01BEA6AA360B}" type="presOf" srcId="{DC5BFF5C-ED9D-44A2-A26F-0A689D5F5BB5}" destId="{923D20F2-E607-46F6-8D98-A30E84420F12}" srcOrd="0" destOrd="0" presId="urn:microsoft.com/office/officeart/2005/8/layout/cycle2"/>
    <dgm:cxn modelId="{709C70A3-B28D-48F1-A165-1DD55572ECF5}" type="presOf" srcId="{559EBB6F-A9FD-4204-86AA-84AF5C13869A}" destId="{CE9FE3D8-780F-40E7-9E1B-E766BC1E2CA0}" srcOrd="0" destOrd="0" presId="urn:microsoft.com/office/officeart/2005/8/layout/cycle2"/>
    <dgm:cxn modelId="{B1415C9A-F4B7-411D-A222-FFD921DB3E32}" type="presOf" srcId="{6B08D965-B29D-41A9-9BD5-C59C967AFEBA}" destId="{D804C44B-DA08-4D76-B8B3-2F301A26D7B8}" srcOrd="0" destOrd="0" presId="urn:microsoft.com/office/officeart/2005/8/layout/cycle2"/>
    <dgm:cxn modelId="{7704341B-5C92-40A7-8B1D-F6A645DBC5C9}" type="presOf" srcId="{4678BC8C-8A8A-42CB-9B22-9E97E880B9EC}" destId="{C46FCD66-D8AD-4CEB-92D4-5C411A471769}" srcOrd="0" destOrd="0" presId="urn:microsoft.com/office/officeart/2005/8/layout/cycle2"/>
    <dgm:cxn modelId="{1EB0A13F-1477-4B59-8E32-4F050DB106B7}" srcId="{04F3A94F-96FE-4F45-AC00-E6B5E297E699}" destId="{C3FED862-F323-4702-8191-8106E11D86E6}" srcOrd="1" destOrd="0" parTransId="{5825CD8B-2DCB-4438-98A8-78A35E4500FB}" sibTransId="{DC5BFF5C-ED9D-44A2-A26F-0A689D5F5BB5}"/>
    <dgm:cxn modelId="{5DFFFF9B-5854-4022-963B-206062B8F75E}" type="presOf" srcId="{86A58CE5-908A-4AB1-87CB-95744B2F84F1}" destId="{8936E547-4FFD-4388-A8F3-4C134E7FB9B4}" srcOrd="0" destOrd="0" presId="urn:microsoft.com/office/officeart/2005/8/layout/cycle2"/>
    <dgm:cxn modelId="{485A73DE-A52F-46B8-B9CE-8A901CE5FD87}" type="presOf" srcId="{C3FED862-F323-4702-8191-8106E11D86E6}" destId="{10FED214-DD56-489E-8A19-8A37C4C4DCCA}" srcOrd="0" destOrd="0" presId="urn:microsoft.com/office/officeart/2005/8/layout/cycle2"/>
    <dgm:cxn modelId="{427327D8-7BF3-4CCA-A75F-AE06E17EAE3E}" srcId="{04F3A94F-96FE-4F45-AC00-E6B5E297E699}" destId="{559EBB6F-A9FD-4204-86AA-84AF5C13869A}" srcOrd="4" destOrd="0" parTransId="{2D7FE394-BDA0-4462-AFD5-41F3789843A8}" sibTransId="{57543C46-ACB3-49AB-9190-CD2F162AAEC7}"/>
    <dgm:cxn modelId="{F3619B91-BCAE-45D4-9435-20A933DC2720}" type="presOf" srcId="{57543C46-ACB3-49AB-9190-CD2F162AAEC7}" destId="{25888CCF-F63F-4680-BCF0-325F9684363B}" srcOrd="0" destOrd="0" presId="urn:microsoft.com/office/officeart/2005/8/layout/cycle2"/>
    <dgm:cxn modelId="{4385CFC8-B296-497E-8455-92938401F65B}" type="presOf" srcId="{04F3A94F-96FE-4F45-AC00-E6B5E297E699}" destId="{43D11690-63C8-4134-84D2-AE64CB919745}" srcOrd="0" destOrd="0" presId="urn:microsoft.com/office/officeart/2005/8/layout/cycle2"/>
    <dgm:cxn modelId="{85AA3102-C0D4-4851-A5FF-68F2CE844574}" srcId="{04F3A94F-96FE-4F45-AC00-E6B5E297E699}" destId="{C79BCD99-C92B-4DEF-8281-9D85DFCDF504}" srcOrd="0" destOrd="0" parTransId="{02880AF9-EE13-4B12-ABDD-CC536D25A673}" sibTransId="{6B08D965-B29D-41A9-9BD5-C59C967AFEBA}"/>
    <dgm:cxn modelId="{1DDB45CA-9010-405B-85B8-CE8703F32314}" type="presOf" srcId="{A8BDE55F-0C98-4E6E-97AB-853E96CF204F}" destId="{09DD2EF9-3FDB-402F-BF8D-7D3E428A64F9}" srcOrd="0" destOrd="0" presId="urn:microsoft.com/office/officeart/2005/8/layout/cycle2"/>
    <dgm:cxn modelId="{FA5A165B-AF2D-4192-BE0B-A100E59CA5D6}" srcId="{04F3A94F-96FE-4F45-AC00-E6B5E297E699}" destId="{A8BDE55F-0C98-4E6E-97AB-853E96CF204F}" srcOrd="3" destOrd="0" parTransId="{4B3AEE81-C3D1-4931-8A2B-2061D3AECB63}" sibTransId="{86A58CE5-908A-4AB1-87CB-95744B2F84F1}"/>
    <dgm:cxn modelId="{9146C42F-28A5-4435-B6C7-B530B690AA25}" type="presOf" srcId="{DC5BFF5C-ED9D-44A2-A26F-0A689D5F5BB5}" destId="{5BB334E6-64D8-4542-85B1-D0DEC29FD7AF}" srcOrd="1" destOrd="0" presId="urn:microsoft.com/office/officeart/2005/8/layout/cycle2"/>
    <dgm:cxn modelId="{A825EC95-5C35-4010-834E-C8BD5E6BDE5B}" type="presOf" srcId="{6B08D965-B29D-41A9-9BD5-C59C967AFEBA}" destId="{1F03CE0F-4A08-4BB3-A229-37128AAF6E6B}" srcOrd="1" destOrd="0" presId="urn:microsoft.com/office/officeart/2005/8/layout/cycle2"/>
    <dgm:cxn modelId="{B4950EDC-99ED-47E1-A917-849A99BB0789}" type="presOf" srcId="{57543C46-ACB3-49AB-9190-CD2F162AAEC7}" destId="{2D447410-A3A2-41BB-B8BE-F676F33DF2D8}" srcOrd="1" destOrd="0" presId="urn:microsoft.com/office/officeart/2005/8/layout/cycle2"/>
    <dgm:cxn modelId="{B79A57A2-A070-4D55-92AE-3D00A8440BFD}" type="presOf" srcId="{86A58CE5-908A-4AB1-87CB-95744B2F84F1}" destId="{83399980-6C56-4B08-924F-B592E94514C3}" srcOrd="1" destOrd="0" presId="urn:microsoft.com/office/officeart/2005/8/layout/cycle2"/>
    <dgm:cxn modelId="{88B34232-9172-4484-AE18-040F96CB7654}" type="presParOf" srcId="{43D11690-63C8-4134-84D2-AE64CB919745}" destId="{7FD8D65B-9DE0-4E60-B8B3-90D3CDCCEC55}" srcOrd="0" destOrd="0" presId="urn:microsoft.com/office/officeart/2005/8/layout/cycle2"/>
    <dgm:cxn modelId="{6FE96DCC-C2C0-49C3-8F71-36B71AA37FFB}" type="presParOf" srcId="{43D11690-63C8-4134-84D2-AE64CB919745}" destId="{D804C44B-DA08-4D76-B8B3-2F301A26D7B8}" srcOrd="1" destOrd="0" presId="urn:microsoft.com/office/officeart/2005/8/layout/cycle2"/>
    <dgm:cxn modelId="{B4B26FBD-4F17-4C57-9CCB-90F36D5DA3CB}" type="presParOf" srcId="{D804C44B-DA08-4D76-B8B3-2F301A26D7B8}" destId="{1F03CE0F-4A08-4BB3-A229-37128AAF6E6B}" srcOrd="0" destOrd="0" presId="urn:microsoft.com/office/officeart/2005/8/layout/cycle2"/>
    <dgm:cxn modelId="{0B3C1817-4DAE-41BA-8A63-95C9A25DD15F}" type="presParOf" srcId="{43D11690-63C8-4134-84D2-AE64CB919745}" destId="{10FED214-DD56-489E-8A19-8A37C4C4DCCA}" srcOrd="2" destOrd="0" presId="urn:microsoft.com/office/officeart/2005/8/layout/cycle2"/>
    <dgm:cxn modelId="{EA44F536-58DD-45BB-8004-11FAC0E11115}" type="presParOf" srcId="{43D11690-63C8-4134-84D2-AE64CB919745}" destId="{923D20F2-E607-46F6-8D98-A30E84420F12}" srcOrd="3" destOrd="0" presId="urn:microsoft.com/office/officeart/2005/8/layout/cycle2"/>
    <dgm:cxn modelId="{501F4122-0E11-45A2-A4FF-A47317E33E80}" type="presParOf" srcId="{923D20F2-E607-46F6-8D98-A30E84420F12}" destId="{5BB334E6-64D8-4542-85B1-D0DEC29FD7AF}" srcOrd="0" destOrd="0" presId="urn:microsoft.com/office/officeart/2005/8/layout/cycle2"/>
    <dgm:cxn modelId="{A4520670-30D6-4FD7-94E7-C8255A5FDCC8}" type="presParOf" srcId="{43D11690-63C8-4134-84D2-AE64CB919745}" destId="{C46FCD66-D8AD-4CEB-92D4-5C411A471769}" srcOrd="4" destOrd="0" presId="urn:microsoft.com/office/officeart/2005/8/layout/cycle2"/>
    <dgm:cxn modelId="{EE86836E-2525-4BCA-B3C0-3A727CCF5023}" type="presParOf" srcId="{43D11690-63C8-4134-84D2-AE64CB919745}" destId="{E29D73C5-A30E-4034-892E-9A55A1D4BD84}" srcOrd="5" destOrd="0" presId="urn:microsoft.com/office/officeart/2005/8/layout/cycle2"/>
    <dgm:cxn modelId="{2A625F2B-0817-4A30-A3D4-DC07C669FBF7}" type="presParOf" srcId="{E29D73C5-A30E-4034-892E-9A55A1D4BD84}" destId="{E4EACFF4-CF61-45E2-AED2-D97DD9C38FE9}" srcOrd="0" destOrd="0" presId="urn:microsoft.com/office/officeart/2005/8/layout/cycle2"/>
    <dgm:cxn modelId="{723A4426-E180-464B-A692-C5736986701A}" type="presParOf" srcId="{43D11690-63C8-4134-84D2-AE64CB919745}" destId="{09DD2EF9-3FDB-402F-BF8D-7D3E428A64F9}" srcOrd="6" destOrd="0" presId="urn:microsoft.com/office/officeart/2005/8/layout/cycle2"/>
    <dgm:cxn modelId="{742CFD74-D68C-4C22-BEF4-FE40A0195059}" type="presParOf" srcId="{43D11690-63C8-4134-84D2-AE64CB919745}" destId="{8936E547-4FFD-4388-A8F3-4C134E7FB9B4}" srcOrd="7" destOrd="0" presId="urn:microsoft.com/office/officeart/2005/8/layout/cycle2"/>
    <dgm:cxn modelId="{AA93A498-2FD9-4E03-B4AE-D066A6DEEBDD}" type="presParOf" srcId="{8936E547-4FFD-4388-A8F3-4C134E7FB9B4}" destId="{83399980-6C56-4B08-924F-B592E94514C3}" srcOrd="0" destOrd="0" presId="urn:microsoft.com/office/officeart/2005/8/layout/cycle2"/>
    <dgm:cxn modelId="{198C70FD-E56C-4C9F-BDA5-3488B384DDF2}" type="presParOf" srcId="{43D11690-63C8-4134-84D2-AE64CB919745}" destId="{CE9FE3D8-780F-40E7-9E1B-E766BC1E2CA0}" srcOrd="8" destOrd="0" presId="urn:microsoft.com/office/officeart/2005/8/layout/cycle2"/>
    <dgm:cxn modelId="{DC51DA2D-063E-4A98-851D-BDA208517183}" type="presParOf" srcId="{43D11690-63C8-4134-84D2-AE64CB919745}" destId="{25888CCF-F63F-4680-BCF0-325F9684363B}" srcOrd="9" destOrd="0" presId="urn:microsoft.com/office/officeart/2005/8/layout/cycle2"/>
    <dgm:cxn modelId="{5A0FB0CC-36DE-40A8-B96A-C2F1469EC92A}" type="presParOf" srcId="{25888CCF-F63F-4680-BCF0-325F9684363B}" destId="{2D447410-A3A2-41BB-B8BE-F676F33DF2D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25C313-1770-44B9-8B78-BF1CB60624A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759BA8C-92AB-4F00-8866-65547E13D4C4}">
      <dgm:prSet phldrT="[Tekst]" custT="1"/>
      <dgm:spPr/>
      <dgm:t>
        <a:bodyPr/>
        <a:lstStyle/>
        <a:p>
          <a:r>
            <a:rPr lang="nl-NL" sz="2800" dirty="0" smtClean="0"/>
            <a:t>Oogst mislukt</a:t>
          </a:r>
          <a:endParaRPr lang="nl-NL" sz="2800" dirty="0"/>
        </a:p>
      </dgm:t>
    </dgm:pt>
    <dgm:pt modelId="{5AB10313-7BA9-4E91-AC0B-B94187727D4D}" type="parTrans" cxnId="{6F3BFED1-1A48-47B1-8230-94BDBEA82250}">
      <dgm:prSet/>
      <dgm:spPr/>
      <dgm:t>
        <a:bodyPr/>
        <a:lstStyle/>
        <a:p>
          <a:endParaRPr lang="nl-NL"/>
        </a:p>
      </dgm:t>
    </dgm:pt>
    <dgm:pt modelId="{B601B9CB-9797-44E9-9A70-25C9E21ED17E}" type="sibTrans" cxnId="{6F3BFED1-1A48-47B1-8230-94BDBEA82250}">
      <dgm:prSet/>
      <dgm:spPr/>
      <dgm:t>
        <a:bodyPr/>
        <a:lstStyle/>
        <a:p>
          <a:endParaRPr lang="nl-NL"/>
        </a:p>
      </dgm:t>
    </dgm:pt>
    <dgm:pt modelId="{9E25082C-475B-4E4F-8440-DDD1FAFAF3D1}">
      <dgm:prSet phldrT="[Tekst]" custT="1"/>
      <dgm:spPr/>
      <dgm:t>
        <a:bodyPr/>
        <a:lstStyle/>
        <a:p>
          <a:r>
            <a:rPr lang="nl-NL" sz="2800" dirty="0" smtClean="0"/>
            <a:t>Weinig opbrengsten</a:t>
          </a:r>
          <a:endParaRPr lang="nl-NL" sz="2800" dirty="0"/>
        </a:p>
      </dgm:t>
    </dgm:pt>
    <dgm:pt modelId="{2A202DFB-2DC8-498B-A7FD-A413F5B7C1A5}" type="parTrans" cxnId="{2B9C539A-F998-4003-A5AF-049E74E76EA7}">
      <dgm:prSet/>
      <dgm:spPr/>
      <dgm:t>
        <a:bodyPr/>
        <a:lstStyle/>
        <a:p>
          <a:endParaRPr lang="nl-NL"/>
        </a:p>
      </dgm:t>
    </dgm:pt>
    <dgm:pt modelId="{F1BA9707-7249-4390-A934-D72A13A59738}" type="sibTrans" cxnId="{2B9C539A-F998-4003-A5AF-049E74E76EA7}">
      <dgm:prSet/>
      <dgm:spPr/>
      <dgm:t>
        <a:bodyPr/>
        <a:lstStyle/>
        <a:p>
          <a:endParaRPr lang="nl-NL"/>
        </a:p>
      </dgm:t>
    </dgm:pt>
    <dgm:pt modelId="{F95880B9-9BC5-4BED-8C71-0A2FFA1B00F7}">
      <dgm:prSet phldrT="[Tekst]" custT="1"/>
      <dgm:spPr/>
      <dgm:t>
        <a:bodyPr/>
        <a:lstStyle/>
        <a:p>
          <a:r>
            <a:rPr lang="nl-NL" sz="2800" dirty="0" smtClean="0"/>
            <a:t>Geen kennis</a:t>
          </a:r>
          <a:endParaRPr lang="nl-NL" sz="2800" dirty="0"/>
        </a:p>
      </dgm:t>
    </dgm:pt>
    <dgm:pt modelId="{53B7F20D-973B-42A8-AC3F-FE9D7D7A950E}" type="parTrans" cxnId="{560A725B-71E8-4CBB-A5D7-8FF5A46AE1D2}">
      <dgm:prSet/>
      <dgm:spPr/>
      <dgm:t>
        <a:bodyPr/>
        <a:lstStyle/>
        <a:p>
          <a:endParaRPr lang="nl-NL"/>
        </a:p>
      </dgm:t>
    </dgm:pt>
    <dgm:pt modelId="{FF8FFDEC-7F0D-4FE8-86B3-F1B34D2141FF}" type="sibTrans" cxnId="{560A725B-71E8-4CBB-A5D7-8FF5A46AE1D2}">
      <dgm:prSet/>
      <dgm:spPr/>
      <dgm:t>
        <a:bodyPr/>
        <a:lstStyle/>
        <a:p>
          <a:endParaRPr lang="nl-NL"/>
        </a:p>
      </dgm:t>
    </dgm:pt>
    <dgm:pt modelId="{741A80E5-7E70-40CC-AA13-7B7A8E4A12C4}">
      <dgm:prSet phldrT="[Tekst]" custT="1"/>
      <dgm:spPr/>
      <dgm:t>
        <a:bodyPr/>
        <a:lstStyle/>
        <a:p>
          <a:r>
            <a:rPr lang="nl-NL" sz="2800" dirty="0" smtClean="0"/>
            <a:t>Geen scholing</a:t>
          </a:r>
          <a:endParaRPr lang="nl-NL" sz="2800" dirty="0"/>
        </a:p>
      </dgm:t>
    </dgm:pt>
    <dgm:pt modelId="{14510AD1-41BB-4951-B980-21FDBCE861D3}" type="parTrans" cxnId="{B5DE6072-87F0-4645-9EFB-B5DBF6B88C39}">
      <dgm:prSet/>
      <dgm:spPr/>
      <dgm:t>
        <a:bodyPr/>
        <a:lstStyle/>
        <a:p>
          <a:endParaRPr lang="nl-NL"/>
        </a:p>
      </dgm:t>
    </dgm:pt>
    <dgm:pt modelId="{3BDA2AF7-D5D5-450B-B889-916845BF621F}" type="sibTrans" cxnId="{B5DE6072-87F0-4645-9EFB-B5DBF6B88C39}">
      <dgm:prSet/>
      <dgm:spPr/>
      <dgm:t>
        <a:bodyPr/>
        <a:lstStyle/>
        <a:p>
          <a:endParaRPr lang="nl-NL"/>
        </a:p>
      </dgm:t>
    </dgm:pt>
    <dgm:pt modelId="{404A2907-569B-4CDD-8F2C-73C803051D74}">
      <dgm:prSet phldrT="[Tekst]" custT="1"/>
      <dgm:spPr/>
      <dgm:t>
        <a:bodyPr/>
        <a:lstStyle/>
        <a:p>
          <a:r>
            <a:rPr lang="nl-NL" sz="2800" dirty="0" smtClean="0"/>
            <a:t>Gebrek aan geld</a:t>
          </a:r>
          <a:endParaRPr lang="nl-NL" sz="2800" dirty="0"/>
        </a:p>
      </dgm:t>
    </dgm:pt>
    <dgm:pt modelId="{2089018E-03A8-4224-858E-D37302892A8D}" type="parTrans" cxnId="{48941B30-4715-4C47-8E66-B8F8945C9579}">
      <dgm:prSet/>
      <dgm:spPr/>
      <dgm:t>
        <a:bodyPr/>
        <a:lstStyle/>
        <a:p>
          <a:endParaRPr lang="nl-NL"/>
        </a:p>
      </dgm:t>
    </dgm:pt>
    <dgm:pt modelId="{397081C5-7B78-4389-A0E4-BDD7C3675C25}" type="sibTrans" cxnId="{48941B30-4715-4C47-8E66-B8F8945C9579}">
      <dgm:prSet/>
      <dgm:spPr/>
      <dgm:t>
        <a:bodyPr/>
        <a:lstStyle/>
        <a:p>
          <a:endParaRPr lang="nl-NL"/>
        </a:p>
      </dgm:t>
    </dgm:pt>
    <dgm:pt modelId="{CDD869C6-0559-4179-832B-01F29BF5D91F}" type="pres">
      <dgm:prSet presAssocID="{0125C313-1770-44B9-8B78-BF1CB60624A7}" presName="cycle" presStyleCnt="0">
        <dgm:presLayoutVars>
          <dgm:dir/>
          <dgm:resizeHandles val="exact"/>
        </dgm:presLayoutVars>
      </dgm:prSet>
      <dgm:spPr/>
    </dgm:pt>
    <dgm:pt modelId="{FF529803-0AC0-4392-BDE0-2BE6109A9991}" type="pres">
      <dgm:prSet presAssocID="{A759BA8C-92AB-4F00-8866-65547E13D4C4}" presName="dummy" presStyleCnt="0"/>
      <dgm:spPr/>
    </dgm:pt>
    <dgm:pt modelId="{403753E9-029B-48B7-9768-2E56E12982C8}" type="pres">
      <dgm:prSet presAssocID="{A759BA8C-92AB-4F00-8866-65547E13D4C4}" presName="node" presStyleLbl="revTx" presStyleIdx="0" presStyleCnt="5" custScaleX="117251">
        <dgm:presLayoutVars>
          <dgm:bulletEnabled val="1"/>
        </dgm:presLayoutVars>
      </dgm:prSet>
      <dgm:spPr/>
    </dgm:pt>
    <dgm:pt modelId="{0668D3DD-412A-4D81-B549-C05D1C76844A}" type="pres">
      <dgm:prSet presAssocID="{B601B9CB-9797-44E9-9A70-25C9E21ED17E}" presName="sibTrans" presStyleLbl="node1" presStyleIdx="0" presStyleCnt="5"/>
      <dgm:spPr/>
    </dgm:pt>
    <dgm:pt modelId="{DB484746-2EFB-4070-AE84-33C3209D060E}" type="pres">
      <dgm:prSet presAssocID="{9E25082C-475B-4E4F-8440-DDD1FAFAF3D1}" presName="dummy" presStyleCnt="0"/>
      <dgm:spPr/>
    </dgm:pt>
    <dgm:pt modelId="{D83E4E50-7EEA-4441-A370-5F40EAC05445}" type="pres">
      <dgm:prSet presAssocID="{9E25082C-475B-4E4F-8440-DDD1FAFAF3D1}" presName="node" presStyleLbl="revTx" presStyleIdx="1" presStyleCnt="5" custScaleX="13915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6007DE-D755-4A86-BFDF-7011ED1F3072}" type="pres">
      <dgm:prSet presAssocID="{F1BA9707-7249-4390-A934-D72A13A59738}" presName="sibTrans" presStyleLbl="node1" presStyleIdx="1" presStyleCnt="5"/>
      <dgm:spPr/>
    </dgm:pt>
    <dgm:pt modelId="{780D7399-66AA-4BD3-BDD2-417A60F1AE60}" type="pres">
      <dgm:prSet presAssocID="{404A2907-569B-4CDD-8F2C-73C803051D74}" presName="dummy" presStyleCnt="0"/>
      <dgm:spPr/>
    </dgm:pt>
    <dgm:pt modelId="{7F2CF7B6-DAC7-4F66-8799-390431BC8745}" type="pres">
      <dgm:prSet presAssocID="{404A2907-569B-4CDD-8F2C-73C803051D74}" presName="node" presStyleLbl="revTx" presStyleIdx="2" presStyleCnt="5" custScaleX="1172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219B577-6465-4D52-9835-CABB6BAB7F92}" type="pres">
      <dgm:prSet presAssocID="{397081C5-7B78-4389-A0E4-BDD7C3675C25}" presName="sibTrans" presStyleLbl="node1" presStyleIdx="2" presStyleCnt="5"/>
      <dgm:spPr/>
    </dgm:pt>
    <dgm:pt modelId="{738DC582-B0DC-466A-A1E4-8043FBAE2CF2}" type="pres">
      <dgm:prSet presAssocID="{741A80E5-7E70-40CC-AA13-7B7A8E4A12C4}" presName="dummy" presStyleCnt="0"/>
      <dgm:spPr/>
    </dgm:pt>
    <dgm:pt modelId="{1C361593-23DB-4FD1-A674-09C7DD136DFE}" type="pres">
      <dgm:prSet presAssocID="{741A80E5-7E70-40CC-AA13-7B7A8E4A12C4}" presName="node" presStyleLbl="revTx" presStyleIdx="3" presStyleCnt="5" custScaleX="1172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6D8CF2-FD2F-4C1B-9D2B-415A0054B013}" type="pres">
      <dgm:prSet presAssocID="{3BDA2AF7-D5D5-450B-B889-916845BF621F}" presName="sibTrans" presStyleLbl="node1" presStyleIdx="3" presStyleCnt="5"/>
      <dgm:spPr/>
    </dgm:pt>
    <dgm:pt modelId="{85B115ED-CA0C-4B8B-A760-88FD6CBF6402}" type="pres">
      <dgm:prSet presAssocID="{F95880B9-9BC5-4BED-8C71-0A2FFA1B00F7}" presName="dummy" presStyleCnt="0"/>
      <dgm:spPr/>
    </dgm:pt>
    <dgm:pt modelId="{A6681CBE-5505-46AA-B698-0EE43B0DA014}" type="pres">
      <dgm:prSet presAssocID="{F95880B9-9BC5-4BED-8C71-0A2FFA1B00F7}" presName="node" presStyleLbl="revTx" presStyleIdx="4" presStyleCnt="5" custScaleX="1172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BD1AB53-BA21-4DC1-889C-96B24B9C0063}" type="pres">
      <dgm:prSet presAssocID="{FF8FFDEC-7F0D-4FE8-86B3-F1B34D2141FF}" presName="sibTrans" presStyleLbl="node1" presStyleIdx="4" presStyleCnt="5"/>
      <dgm:spPr/>
    </dgm:pt>
  </dgm:ptLst>
  <dgm:cxnLst>
    <dgm:cxn modelId="{C1127961-8C0D-49C6-A077-7C25E5568BB9}" type="presOf" srcId="{404A2907-569B-4CDD-8F2C-73C803051D74}" destId="{7F2CF7B6-DAC7-4F66-8799-390431BC8745}" srcOrd="0" destOrd="0" presId="urn:microsoft.com/office/officeart/2005/8/layout/cycle1"/>
    <dgm:cxn modelId="{D999E711-2F7A-4AFA-8748-9CC548687FFB}" type="presOf" srcId="{FF8FFDEC-7F0D-4FE8-86B3-F1B34D2141FF}" destId="{8BD1AB53-BA21-4DC1-889C-96B24B9C0063}" srcOrd="0" destOrd="0" presId="urn:microsoft.com/office/officeart/2005/8/layout/cycle1"/>
    <dgm:cxn modelId="{48941B30-4715-4C47-8E66-B8F8945C9579}" srcId="{0125C313-1770-44B9-8B78-BF1CB60624A7}" destId="{404A2907-569B-4CDD-8F2C-73C803051D74}" srcOrd="2" destOrd="0" parTransId="{2089018E-03A8-4224-858E-D37302892A8D}" sibTransId="{397081C5-7B78-4389-A0E4-BDD7C3675C25}"/>
    <dgm:cxn modelId="{6F3BFED1-1A48-47B1-8230-94BDBEA82250}" srcId="{0125C313-1770-44B9-8B78-BF1CB60624A7}" destId="{A759BA8C-92AB-4F00-8866-65547E13D4C4}" srcOrd="0" destOrd="0" parTransId="{5AB10313-7BA9-4E91-AC0B-B94187727D4D}" sibTransId="{B601B9CB-9797-44E9-9A70-25C9E21ED17E}"/>
    <dgm:cxn modelId="{40EFAF36-4C9F-4C79-BBDF-D30B5024384F}" type="presOf" srcId="{A759BA8C-92AB-4F00-8866-65547E13D4C4}" destId="{403753E9-029B-48B7-9768-2E56E12982C8}" srcOrd="0" destOrd="0" presId="urn:microsoft.com/office/officeart/2005/8/layout/cycle1"/>
    <dgm:cxn modelId="{426E58A3-FA16-4AA0-806F-D76050C8984B}" type="presOf" srcId="{741A80E5-7E70-40CC-AA13-7B7A8E4A12C4}" destId="{1C361593-23DB-4FD1-A674-09C7DD136DFE}" srcOrd="0" destOrd="0" presId="urn:microsoft.com/office/officeart/2005/8/layout/cycle1"/>
    <dgm:cxn modelId="{5BFCCB4E-2C9B-497F-9D70-2FA0803EF387}" type="presOf" srcId="{397081C5-7B78-4389-A0E4-BDD7C3675C25}" destId="{7219B577-6465-4D52-9835-CABB6BAB7F92}" srcOrd="0" destOrd="0" presId="urn:microsoft.com/office/officeart/2005/8/layout/cycle1"/>
    <dgm:cxn modelId="{B5DE6072-87F0-4645-9EFB-B5DBF6B88C39}" srcId="{0125C313-1770-44B9-8B78-BF1CB60624A7}" destId="{741A80E5-7E70-40CC-AA13-7B7A8E4A12C4}" srcOrd="3" destOrd="0" parTransId="{14510AD1-41BB-4951-B980-21FDBCE861D3}" sibTransId="{3BDA2AF7-D5D5-450B-B889-916845BF621F}"/>
    <dgm:cxn modelId="{9D175A0A-5B2C-4B4F-ACEA-C5AEE2337A9D}" type="presOf" srcId="{B601B9CB-9797-44E9-9A70-25C9E21ED17E}" destId="{0668D3DD-412A-4D81-B549-C05D1C76844A}" srcOrd="0" destOrd="0" presId="urn:microsoft.com/office/officeart/2005/8/layout/cycle1"/>
    <dgm:cxn modelId="{4FD7203C-F5EE-476F-9255-085980482A93}" type="presOf" srcId="{F1BA9707-7249-4390-A934-D72A13A59738}" destId="{6F6007DE-D755-4A86-BFDF-7011ED1F3072}" srcOrd="0" destOrd="0" presId="urn:microsoft.com/office/officeart/2005/8/layout/cycle1"/>
    <dgm:cxn modelId="{560A725B-71E8-4CBB-A5D7-8FF5A46AE1D2}" srcId="{0125C313-1770-44B9-8B78-BF1CB60624A7}" destId="{F95880B9-9BC5-4BED-8C71-0A2FFA1B00F7}" srcOrd="4" destOrd="0" parTransId="{53B7F20D-973B-42A8-AC3F-FE9D7D7A950E}" sibTransId="{FF8FFDEC-7F0D-4FE8-86B3-F1B34D2141FF}"/>
    <dgm:cxn modelId="{2D5035EC-C453-404A-A3CD-20ECC6EBC703}" type="presOf" srcId="{9E25082C-475B-4E4F-8440-DDD1FAFAF3D1}" destId="{D83E4E50-7EEA-4441-A370-5F40EAC05445}" srcOrd="0" destOrd="0" presId="urn:microsoft.com/office/officeart/2005/8/layout/cycle1"/>
    <dgm:cxn modelId="{2B9C539A-F998-4003-A5AF-049E74E76EA7}" srcId="{0125C313-1770-44B9-8B78-BF1CB60624A7}" destId="{9E25082C-475B-4E4F-8440-DDD1FAFAF3D1}" srcOrd="1" destOrd="0" parTransId="{2A202DFB-2DC8-498B-A7FD-A413F5B7C1A5}" sibTransId="{F1BA9707-7249-4390-A934-D72A13A59738}"/>
    <dgm:cxn modelId="{CE69A5CD-0C85-4800-BECE-82021834314F}" type="presOf" srcId="{3BDA2AF7-D5D5-450B-B889-916845BF621F}" destId="{AF6D8CF2-FD2F-4C1B-9D2B-415A0054B013}" srcOrd="0" destOrd="0" presId="urn:microsoft.com/office/officeart/2005/8/layout/cycle1"/>
    <dgm:cxn modelId="{2B76FB24-46A9-43BC-B31C-FE058ED743DC}" type="presOf" srcId="{F95880B9-9BC5-4BED-8C71-0A2FFA1B00F7}" destId="{A6681CBE-5505-46AA-B698-0EE43B0DA014}" srcOrd="0" destOrd="0" presId="urn:microsoft.com/office/officeart/2005/8/layout/cycle1"/>
    <dgm:cxn modelId="{FA141FE6-C89D-435B-94F1-3945172976BE}" type="presOf" srcId="{0125C313-1770-44B9-8B78-BF1CB60624A7}" destId="{CDD869C6-0559-4179-832B-01F29BF5D91F}" srcOrd="0" destOrd="0" presId="urn:microsoft.com/office/officeart/2005/8/layout/cycle1"/>
    <dgm:cxn modelId="{4E7F0274-77EE-4FAD-9CB2-2BE3296542F7}" type="presParOf" srcId="{CDD869C6-0559-4179-832B-01F29BF5D91F}" destId="{FF529803-0AC0-4392-BDE0-2BE6109A9991}" srcOrd="0" destOrd="0" presId="urn:microsoft.com/office/officeart/2005/8/layout/cycle1"/>
    <dgm:cxn modelId="{4E03D5B2-85D8-4888-9CDC-63C70660150A}" type="presParOf" srcId="{CDD869C6-0559-4179-832B-01F29BF5D91F}" destId="{403753E9-029B-48B7-9768-2E56E12982C8}" srcOrd="1" destOrd="0" presId="urn:microsoft.com/office/officeart/2005/8/layout/cycle1"/>
    <dgm:cxn modelId="{63E5F0A3-E66A-49E3-80D9-B91047023DE7}" type="presParOf" srcId="{CDD869C6-0559-4179-832B-01F29BF5D91F}" destId="{0668D3DD-412A-4D81-B549-C05D1C76844A}" srcOrd="2" destOrd="0" presId="urn:microsoft.com/office/officeart/2005/8/layout/cycle1"/>
    <dgm:cxn modelId="{581B21DD-8628-48C0-B046-D7DA5C61C034}" type="presParOf" srcId="{CDD869C6-0559-4179-832B-01F29BF5D91F}" destId="{DB484746-2EFB-4070-AE84-33C3209D060E}" srcOrd="3" destOrd="0" presId="urn:microsoft.com/office/officeart/2005/8/layout/cycle1"/>
    <dgm:cxn modelId="{CDB47EDC-C69E-4D5F-9506-8FA1AEB86F37}" type="presParOf" srcId="{CDD869C6-0559-4179-832B-01F29BF5D91F}" destId="{D83E4E50-7EEA-4441-A370-5F40EAC05445}" srcOrd="4" destOrd="0" presId="urn:microsoft.com/office/officeart/2005/8/layout/cycle1"/>
    <dgm:cxn modelId="{958F8ACB-ABFE-4866-BFF2-59473E031412}" type="presParOf" srcId="{CDD869C6-0559-4179-832B-01F29BF5D91F}" destId="{6F6007DE-D755-4A86-BFDF-7011ED1F3072}" srcOrd="5" destOrd="0" presId="urn:microsoft.com/office/officeart/2005/8/layout/cycle1"/>
    <dgm:cxn modelId="{929FD55F-B889-4408-80C2-93FD21A6C2DF}" type="presParOf" srcId="{CDD869C6-0559-4179-832B-01F29BF5D91F}" destId="{780D7399-66AA-4BD3-BDD2-417A60F1AE60}" srcOrd="6" destOrd="0" presId="urn:microsoft.com/office/officeart/2005/8/layout/cycle1"/>
    <dgm:cxn modelId="{E4954CC2-7471-4720-A82F-B1CDBAC5192E}" type="presParOf" srcId="{CDD869C6-0559-4179-832B-01F29BF5D91F}" destId="{7F2CF7B6-DAC7-4F66-8799-390431BC8745}" srcOrd="7" destOrd="0" presId="urn:microsoft.com/office/officeart/2005/8/layout/cycle1"/>
    <dgm:cxn modelId="{F58207E9-CCB1-49C9-BAAA-689A41CF4389}" type="presParOf" srcId="{CDD869C6-0559-4179-832B-01F29BF5D91F}" destId="{7219B577-6465-4D52-9835-CABB6BAB7F92}" srcOrd="8" destOrd="0" presId="urn:microsoft.com/office/officeart/2005/8/layout/cycle1"/>
    <dgm:cxn modelId="{3C905B10-7EBF-44F6-9102-D4694635D0F4}" type="presParOf" srcId="{CDD869C6-0559-4179-832B-01F29BF5D91F}" destId="{738DC582-B0DC-466A-A1E4-8043FBAE2CF2}" srcOrd="9" destOrd="0" presId="urn:microsoft.com/office/officeart/2005/8/layout/cycle1"/>
    <dgm:cxn modelId="{F4C6307E-57F5-4A56-857C-F2C17BBE94FC}" type="presParOf" srcId="{CDD869C6-0559-4179-832B-01F29BF5D91F}" destId="{1C361593-23DB-4FD1-A674-09C7DD136DFE}" srcOrd="10" destOrd="0" presId="urn:microsoft.com/office/officeart/2005/8/layout/cycle1"/>
    <dgm:cxn modelId="{F329C620-E79C-4075-8234-5E06AE44EA81}" type="presParOf" srcId="{CDD869C6-0559-4179-832B-01F29BF5D91F}" destId="{AF6D8CF2-FD2F-4C1B-9D2B-415A0054B013}" srcOrd="11" destOrd="0" presId="urn:microsoft.com/office/officeart/2005/8/layout/cycle1"/>
    <dgm:cxn modelId="{18350183-D483-4DAD-B7C0-A7B4FE97AABE}" type="presParOf" srcId="{CDD869C6-0559-4179-832B-01F29BF5D91F}" destId="{85B115ED-CA0C-4B8B-A760-88FD6CBF6402}" srcOrd="12" destOrd="0" presId="urn:microsoft.com/office/officeart/2005/8/layout/cycle1"/>
    <dgm:cxn modelId="{AC456460-1B88-4A81-820E-C8974F6168A2}" type="presParOf" srcId="{CDD869C6-0559-4179-832B-01F29BF5D91F}" destId="{A6681CBE-5505-46AA-B698-0EE43B0DA014}" srcOrd="13" destOrd="0" presId="urn:microsoft.com/office/officeart/2005/8/layout/cycle1"/>
    <dgm:cxn modelId="{B7A36288-AE4F-4058-9CF4-217559D2A6B6}" type="presParOf" srcId="{CDD869C6-0559-4179-832B-01F29BF5D91F}" destId="{8BD1AB53-BA21-4DC1-889C-96B24B9C0063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D0D19D-4FD3-4E16-A821-549A80D8BEDC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CF51CA4-DBA4-42F4-A68B-4462AA4A5CE6}">
      <dgm:prSet phldrT="[Tekst]" custT="1"/>
      <dgm:spPr/>
      <dgm:t>
        <a:bodyPr/>
        <a:lstStyle/>
        <a:p>
          <a:r>
            <a:rPr lang="nl-NL" sz="1600" dirty="0" smtClean="0"/>
            <a:t>In het nieuws: slechte economie</a:t>
          </a:r>
          <a:endParaRPr lang="nl-NL" sz="1600" dirty="0"/>
        </a:p>
      </dgm:t>
    </dgm:pt>
    <dgm:pt modelId="{662FDD6E-09CE-4921-8474-D6B6FAD622AA}" type="parTrans" cxnId="{597C013E-FB61-4249-BC64-4FD27F08B527}">
      <dgm:prSet/>
      <dgm:spPr/>
      <dgm:t>
        <a:bodyPr/>
        <a:lstStyle/>
        <a:p>
          <a:endParaRPr lang="nl-NL"/>
        </a:p>
      </dgm:t>
    </dgm:pt>
    <dgm:pt modelId="{03A02ABA-5C4B-4C46-96E9-4A998EC90E1F}" type="sibTrans" cxnId="{597C013E-FB61-4249-BC64-4FD27F08B527}">
      <dgm:prSet/>
      <dgm:spPr/>
      <dgm:t>
        <a:bodyPr/>
        <a:lstStyle/>
        <a:p>
          <a:endParaRPr lang="nl-NL"/>
        </a:p>
      </dgm:t>
    </dgm:pt>
    <dgm:pt modelId="{07D29371-F8E4-459D-80BD-A179823D3D47}">
      <dgm:prSet phldrT="[Tekst]" custT="1"/>
      <dgm:spPr/>
      <dgm:t>
        <a:bodyPr/>
        <a:lstStyle/>
        <a:p>
          <a:r>
            <a:rPr lang="nl-NL" sz="1600" dirty="0" smtClean="0"/>
            <a:t>Houd ik mijn baan?</a:t>
          </a:r>
          <a:endParaRPr lang="nl-NL" sz="1600" dirty="0"/>
        </a:p>
      </dgm:t>
    </dgm:pt>
    <dgm:pt modelId="{85E13560-A7DD-4B35-8D09-4A0CF7AFBB14}" type="parTrans" cxnId="{7552676A-9431-44B1-A468-091276070E54}">
      <dgm:prSet/>
      <dgm:spPr/>
      <dgm:t>
        <a:bodyPr/>
        <a:lstStyle/>
        <a:p>
          <a:endParaRPr lang="nl-NL"/>
        </a:p>
      </dgm:t>
    </dgm:pt>
    <dgm:pt modelId="{F25F5428-BFB2-484D-B3E6-0441DE029E2A}" type="sibTrans" cxnId="{7552676A-9431-44B1-A468-091276070E54}">
      <dgm:prSet/>
      <dgm:spPr/>
      <dgm:t>
        <a:bodyPr/>
        <a:lstStyle/>
        <a:p>
          <a:endParaRPr lang="nl-NL"/>
        </a:p>
      </dgm:t>
    </dgm:pt>
    <dgm:pt modelId="{89405F48-6E3C-4C1E-8AF4-D0B9E7879628}">
      <dgm:prSet phldrT="[Tekst]" custT="1"/>
      <dgm:spPr/>
      <dgm:t>
        <a:bodyPr/>
        <a:lstStyle/>
        <a:p>
          <a:r>
            <a:rPr lang="nl-NL" sz="1600" dirty="0" smtClean="0"/>
            <a:t>Voor de zekerheid: nu  sparen</a:t>
          </a:r>
          <a:endParaRPr lang="nl-NL" sz="1600" dirty="0"/>
        </a:p>
      </dgm:t>
    </dgm:pt>
    <dgm:pt modelId="{6BB72EA6-C6AD-4B58-AB5D-C1F2A7F62F3B}" type="parTrans" cxnId="{D12E675B-D554-484D-845F-6B7E802A5AA7}">
      <dgm:prSet/>
      <dgm:spPr/>
      <dgm:t>
        <a:bodyPr/>
        <a:lstStyle/>
        <a:p>
          <a:endParaRPr lang="nl-NL"/>
        </a:p>
      </dgm:t>
    </dgm:pt>
    <dgm:pt modelId="{D38C14A1-FAE2-4804-A02C-0190C78EB456}" type="sibTrans" cxnId="{D12E675B-D554-484D-845F-6B7E802A5AA7}">
      <dgm:prSet/>
      <dgm:spPr/>
      <dgm:t>
        <a:bodyPr/>
        <a:lstStyle/>
        <a:p>
          <a:endParaRPr lang="nl-NL"/>
        </a:p>
      </dgm:t>
    </dgm:pt>
    <dgm:pt modelId="{FFD19273-1E34-48D1-98A0-A6CD25AC1748}">
      <dgm:prSet phldrT="[Tekst]" custT="1"/>
      <dgm:spPr/>
      <dgm:t>
        <a:bodyPr/>
        <a:lstStyle/>
        <a:p>
          <a:r>
            <a:rPr lang="nl-NL" sz="1600" dirty="0" smtClean="0"/>
            <a:t>Minder uitgaven door consumenten</a:t>
          </a:r>
          <a:endParaRPr lang="nl-NL" sz="1600" dirty="0"/>
        </a:p>
      </dgm:t>
    </dgm:pt>
    <dgm:pt modelId="{5FBC621D-F53F-47C1-93CD-1C77DF5D5B69}" type="parTrans" cxnId="{2A702464-EB86-4F97-B5B3-AD7A9871FE94}">
      <dgm:prSet/>
      <dgm:spPr/>
      <dgm:t>
        <a:bodyPr/>
        <a:lstStyle/>
        <a:p>
          <a:endParaRPr lang="nl-NL"/>
        </a:p>
      </dgm:t>
    </dgm:pt>
    <dgm:pt modelId="{EDA92813-9A90-404E-B60A-A47E618221F1}" type="sibTrans" cxnId="{2A702464-EB86-4F97-B5B3-AD7A9871FE94}">
      <dgm:prSet/>
      <dgm:spPr/>
      <dgm:t>
        <a:bodyPr/>
        <a:lstStyle/>
        <a:p>
          <a:endParaRPr lang="nl-NL"/>
        </a:p>
      </dgm:t>
    </dgm:pt>
    <dgm:pt modelId="{B590D8CC-DD31-41CE-8FED-49A71643E5F9}">
      <dgm:prSet phldrT="[Tekst]" custT="1"/>
      <dgm:spPr/>
      <dgm:t>
        <a:bodyPr/>
        <a:lstStyle/>
        <a:p>
          <a:r>
            <a:rPr lang="nl-NL" sz="1600" dirty="0" smtClean="0"/>
            <a:t>Minder werkgelegenheid</a:t>
          </a:r>
          <a:endParaRPr lang="nl-NL" sz="1600" dirty="0"/>
        </a:p>
      </dgm:t>
    </dgm:pt>
    <dgm:pt modelId="{6A1254B2-2C61-43F9-8058-B97F26B2FDA7}" type="parTrans" cxnId="{E4EA67D9-5170-48DC-8F69-87EFEA28F110}">
      <dgm:prSet/>
      <dgm:spPr/>
      <dgm:t>
        <a:bodyPr/>
        <a:lstStyle/>
        <a:p>
          <a:endParaRPr lang="nl-NL"/>
        </a:p>
      </dgm:t>
    </dgm:pt>
    <dgm:pt modelId="{22F72F9C-857B-4B41-A7BD-2AEF3A00432B}" type="sibTrans" cxnId="{E4EA67D9-5170-48DC-8F69-87EFEA28F110}">
      <dgm:prSet/>
      <dgm:spPr/>
      <dgm:t>
        <a:bodyPr/>
        <a:lstStyle/>
        <a:p>
          <a:endParaRPr lang="nl-NL"/>
        </a:p>
      </dgm:t>
    </dgm:pt>
    <dgm:pt modelId="{7D8BC51C-27DA-4DAE-BF3B-3E2D7D119F93}">
      <dgm:prSet phldrT="[Tekst]" custT="1"/>
      <dgm:spPr/>
      <dgm:t>
        <a:bodyPr/>
        <a:lstStyle/>
        <a:p>
          <a:r>
            <a:rPr lang="nl-NL" sz="1600" dirty="0" smtClean="0"/>
            <a:t>Uitstel aanschaf nieuwe spullen</a:t>
          </a:r>
          <a:endParaRPr lang="nl-NL" sz="1600" dirty="0"/>
        </a:p>
      </dgm:t>
    </dgm:pt>
    <dgm:pt modelId="{ECB252EA-B812-4B25-8978-712444026281}" type="parTrans" cxnId="{2BFD203E-78FF-469B-A437-1A2F2CF3ECB6}">
      <dgm:prSet/>
      <dgm:spPr/>
      <dgm:t>
        <a:bodyPr/>
        <a:lstStyle/>
        <a:p>
          <a:endParaRPr lang="nl-NL"/>
        </a:p>
      </dgm:t>
    </dgm:pt>
    <dgm:pt modelId="{851E4C6D-7594-4F79-A09F-0C23B19AA8AB}" type="sibTrans" cxnId="{2BFD203E-78FF-469B-A437-1A2F2CF3ECB6}">
      <dgm:prSet/>
      <dgm:spPr/>
      <dgm:t>
        <a:bodyPr/>
        <a:lstStyle/>
        <a:p>
          <a:endParaRPr lang="nl-NL"/>
        </a:p>
      </dgm:t>
    </dgm:pt>
    <dgm:pt modelId="{7A621946-8DDF-4A0F-9D9E-3D5DE1D2936C}" type="pres">
      <dgm:prSet presAssocID="{CDD0D19D-4FD3-4E16-A821-549A80D8BEDC}" presName="cycle" presStyleCnt="0">
        <dgm:presLayoutVars>
          <dgm:dir/>
          <dgm:resizeHandles val="exact"/>
        </dgm:presLayoutVars>
      </dgm:prSet>
      <dgm:spPr/>
    </dgm:pt>
    <dgm:pt modelId="{A4D4A784-1B21-43CB-8DC7-4816809472A6}" type="pres">
      <dgm:prSet presAssocID="{1CF51CA4-DBA4-42F4-A68B-4462AA4A5CE6}" presName="dummy" presStyleCnt="0"/>
      <dgm:spPr/>
    </dgm:pt>
    <dgm:pt modelId="{54649552-D8E3-426C-B895-1CADD0C61EAF}" type="pres">
      <dgm:prSet presAssocID="{1CF51CA4-DBA4-42F4-A68B-4462AA4A5CE6}" presName="node" presStyleLbl="revTx" presStyleIdx="0" presStyleCnt="6" custScaleX="14336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17819D-7CE1-4E13-9131-0F7A5DB651CE}" type="pres">
      <dgm:prSet presAssocID="{03A02ABA-5C4B-4C46-96E9-4A998EC90E1F}" presName="sibTrans" presStyleLbl="node1" presStyleIdx="0" presStyleCnt="6"/>
      <dgm:spPr/>
    </dgm:pt>
    <dgm:pt modelId="{993A809B-6995-4806-A275-91AC1BE19911}" type="pres">
      <dgm:prSet presAssocID="{07D29371-F8E4-459D-80BD-A179823D3D47}" presName="dummy" presStyleCnt="0"/>
      <dgm:spPr/>
    </dgm:pt>
    <dgm:pt modelId="{8D6AB992-6763-4CDA-B2D0-A4AEE19594A3}" type="pres">
      <dgm:prSet presAssocID="{07D29371-F8E4-459D-80BD-A179823D3D47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B2E588-8E10-4390-AC13-E98399758919}" type="pres">
      <dgm:prSet presAssocID="{F25F5428-BFB2-484D-B3E6-0441DE029E2A}" presName="sibTrans" presStyleLbl="node1" presStyleIdx="1" presStyleCnt="6"/>
      <dgm:spPr/>
    </dgm:pt>
    <dgm:pt modelId="{18BD8045-4CB0-4DA9-8551-934FFF7D9E2F}" type="pres">
      <dgm:prSet presAssocID="{89405F48-6E3C-4C1E-8AF4-D0B9E7879628}" presName="dummy" presStyleCnt="0"/>
      <dgm:spPr/>
    </dgm:pt>
    <dgm:pt modelId="{1539D409-8D66-4067-A194-4626738FD776}" type="pres">
      <dgm:prSet presAssocID="{89405F48-6E3C-4C1E-8AF4-D0B9E7879628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4E0FD19-9A21-47A1-B11F-76BB77FC3595}" type="pres">
      <dgm:prSet presAssocID="{D38C14A1-FAE2-4804-A02C-0190C78EB456}" presName="sibTrans" presStyleLbl="node1" presStyleIdx="2" presStyleCnt="6"/>
      <dgm:spPr/>
    </dgm:pt>
    <dgm:pt modelId="{6FD67630-B95D-46BD-A499-F9E5BFBF7AE3}" type="pres">
      <dgm:prSet presAssocID="{7D8BC51C-27DA-4DAE-BF3B-3E2D7D119F93}" presName="dummy" presStyleCnt="0"/>
      <dgm:spPr/>
    </dgm:pt>
    <dgm:pt modelId="{73038D2E-13E5-4815-92EF-946500EC0BDB}" type="pres">
      <dgm:prSet presAssocID="{7D8BC51C-27DA-4DAE-BF3B-3E2D7D119F93}" presName="node" presStyleLbl="revTx" presStyleIdx="3" presStyleCnt="6" custScaleX="14867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A0BE48-F944-4695-9A78-76BE028686E9}" type="pres">
      <dgm:prSet presAssocID="{851E4C6D-7594-4F79-A09F-0C23B19AA8AB}" presName="sibTrans" presStyleLbl="node1" presStyleIdx="3" presStyleCnt="6"/>
      <dgm:spPr/>
    </dgm:pt>
    <dgm:pt modelId="{1481D063-985F-4E16-B1E2-24A4C76B6DE6}" type="pres">
      <dgm:prSet presAssocID="{FFD19273-1E34-48D1-98A0-A6CD25AC1748}" presName="dummy" presStyleCnt="0"/>
      <dgm:spPr/>
    </dgm:pt>
    <dgm:pt modelId="{AA9051DA-7665-42ED-98A2-0DD393BA9947}" type="pres">
      <dgm:prSet presAssocID="{FFD19273-1E34-48D1-98A0-A6CD25AC1748}" presName="node" presStyleLbl="revTx" presStyleIdx="4" presStyleCnt="6" custScaleX="143634">
        <dgm:presLayoutVars>
          <dgm:bulletEnabled val="1"/>
        </dgm:presLayoutVars>
      </dgm:prSet>
      <dgm:spPr/>
    </dgm:pt>
    <dgm:pt modelId="{47DA8AC2-960F-4F74-A052-7ADA90AA4FDC}" type="pres">
      <dgm:prSet presAssocID="{EDA92813-9A90-404E-B60A-A47E618221F1}" presName="sibTrans" presStyleLbl="node1" presStyleIdx="4" presStyleCnt="6"/>
      <dgm:spPr/>
    </dgm:pt>
    <dgm:pt modelId="{CEC9FE28-81F2-4A37-95FB-945A17CF1A82}" type="pres">
      <dgm:prSet presAssocID="{B590D8CC-DD31-41CE-8FED-49A71643E5F9}" presName="dummy" presStyleCnt="0"/>
      <dgm:spPr/>
    </dgm:pt>
    <dgm:pt modelId="{6C2C4249-71A5-414B-B791-232835C0569E}" type="pres">
      <dgm:prSet presAssocID="{B590D8CC-DD31-41CE-8FED-49A71643E5F9}" presName="node" presStyleLbl="revTx" presStyleIdx="5" presStyleCnt="6" custScaleX="19103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3D193B-6112-4CCF-A3E4-45AC2C056C60}" type="pres">
      <dgm:prSet presAssocID="{22F72F9C-857B-4B41-A7BD-2AEF3A00432B}" presName="sibTrans" presStyleLbl="node1" presStyleIdx="5" presStyleCnt="6"/>
      <dgm:spPr/>
    </dgm:pt>
  </dgm:ptLst>
  <dgm:cxnLst>
    <dgm:cxn modelId="{70C53C63-6166-466E-837B-6F6F27B22AF6}" type="presOf" srcId="{89405F48-6E3C-4C1E-8AF4-D0B9E7879628}" destId="{1539D409-8D66-4067-A194-4626738FD776}" srcOrd="0" destOrd="0" presId="urn:microsoft.com/office/officeart/2005/8/layout/cycle1"/>
    <dgm:cxn modelId="{7552676A-9431-44B1-A468-091276070E54}" srcId="{CDD0D19D-4FD3-4E16-A821-549A80D8BEDC}" destId="{07D29371-F8E4-459D-80BD-A179823D3D47}" srcOrd="1" destOrd="0" parTransId="{85E13560-A7DD-4B35-8D09-4A0CF7AFBB14}" sibTransId="{F25F5428-BFB2-484D-B3E6-0441DE029E2A}"/>
    <dgm:cxn modelId="{D12E675B-D554-484D-845F-6B7E802A5AA7}" srcId="{CDD0D19D-4FD3-4E16-A821-549A80D8BEDC}" destId="{89405F48-6E3C-4C1E-8AF4-D0B9E7879628}" srcOrd="2" destOrd="0" parTransId="{6BB72EA6-C6AD-4B58-AB5D-C1F2A7F62F3B}" sibTransId="{D38C14A1-FAE2-4804-A02C-0190C78EB456}"/>
    <dgm:cxn modelId="{F71C2DB2-C199-4259-89A4-543BAFD96E6F}" type="presOf" srcId="{B590D8CC-DD31-41CE-8FED-49A71643E5F9}" destId="{6C2C4249-71A5-414B-B791-232835C0569E}" srcOrd="0" destOrd="0" presId="urn:microsoft.com/office/officeart/2005/8/layout/cycle1"/>
    <dgm:cxn modelId="{F73B27A1-8285-4320-9BB4-21C384BEE4BA}" type="presOf" srcId="{FFD19273-1E34-48D1-98A0-A6CD25AC1748}" destId="{AA9051DA-7665-42ED-98A2-0DD393BA9947}" srcOrd="0" destOrd="0" presId="urn:microsoft.com/office/officeart/2005/8/layout/cycle1"/>
    <dgm:cxn modelId="{2A702464-EB86-4F97-B5B3-AD7A9871FE94}" srcId="{CDD0D19D-4FD3-4E16-A821-549A80D8BEDC}" destId="{FFD19273-1E34-48D1-98A0-A6CD25AC1748}" srcOrd="4" destOrd="0" parTransId="{5FBC621D-F53F-47C1-93CD-1C77DF5D5B69}" sibTransId="{EDA92813-9A90-404E-B60A-A47E618221F1}"/>
    <dgm:cxn modelId="{E4EA67D9-5170-48DC-8F69-87EFEA28F110}" srcId="{CDD0D19D-4FD3-4E16-A821-549A80D8BEDC}" destId="{B590D8CC-DD31-41CE-8FED-49A71643E5F9}" srcOrd="5" destOrd="0" parTransId="{6A1254B2-2C61-43F9-8058-B97F26B2FDA7}" sibTransId="{22F72F9C-857B-4B41-A7BD-2AEF3A00432B}"/>
    <dgm:cxn modelId="{94BEE0C8-B5F4-4633-AF89-BEF116ED6CB4}" type="presOf" srcId="{03A02ABA-5C4B-4C46-96E9-4A998EC90E1F}" destId="{8517819D-7CE1-4E13-9131-0F7A5DB651CE}" srcOrd="0" destOrd="0" presId="urn:microsoft.com/office/officeart/2005/8/layout/cycle1"/>
    <dgm:cxn modelId="{94BB493C-4961-4513-876F-60061D635636}" type="presOf" srcId="{7D8BC51C-27DA-4DAE-BF3B-3E2D7D119F93}" destId="{73038D2E-13E5-4815-92EF-946500EC0BDB}" srcOrd="0" destOrd="0" presId="urn:microsoft.com/office/officeart/2005/8/layout/cycle1"/>
    <dgm:cxn modelId="{90FEEBE8-CFAA-40BC-B493-5DFD307AC5AC}" type="presOf" srcId="{EDA92813-9A90-404E-B60A-A47E618221F1}" destId="{47DA8AC2-960F-4F74-A052-7ADA90AA4FDC}" srcOrd="0" destOrd="0" presId="urn:microsoft.com/office/officeart/2005/8/layout/cycle1"/>
    <dgm:cxn modelId="{AE5394CF-78F8-41EA-ADC9-3EEDD1C364D4}" type="presOf" srcId="{07D29371-F8E4-459D-80BD-A179823D3D47}" destId="{8D6AB992-6763-4CDA-B2D0-A4AEE19594A3}" srcOrd="0" destOrd="0" presId="urn:microsoft.com/office/officeart/2005/8/layout/cycle1"/>
    <dgm:cxn modelId="{F36B94FB-9C5F-4BF7-8795-4C9475033969}" type="presOf" srcId="{1CF51CA4-DBA4-42F4-A68B-4462AA4A5CE6}" destId="{54649552-D8E3-426C-B895-1CADD0C61EAF}" srcOrd="0" destOrd="0" presId="urn:microsoft.com/office/officeart/2005/8/layout/cycle1"/>
    <dgm:cxn modelId="{38EA563B-4041-4E57-A13A-6B44148BCDB3}" type="presOf" srcId="{22F72F9C-857B-4B41-A7BD-2AEF3A00432B}" destId="{293D193B-6112-4CCF-A3E4-45AC2C056C60}" srcOrd="0" destOrd="0" presId="urn:microsoft.com/office/officeart/2005/8/layout/cycle1"/>
    <dgm:cxn modelId="{4DCEC8EE-176D-4D8C-A9A8-6EBFE3F0D1AB}" type="presOf" srcId="{851E4C6D-7594-4F79-A09F-0C23B19AA8AB}" destId="{62A0BE48-F944-4695-9A78-76BE028686E9}" srcOrd="0" destOrd="0" presId="urn:microsoft.com/office/officeart/2005/8/layout/cycle1"/>
    <dgm:cxn modelId="{A6C83EBD-98F6-40BD-AF5A-CF8556C6AC95}" type="presOf" srcId="{CDD0D19D-4FD3-4E16-A821-549A80D8BEDC}" destId="{7A621946-8DDF-4A0F-9D9E-3D5DE1D2936C}" srcOrd="0" destOrd="0" presId="urn:microsoft.com/office/officeart/2005/8/layout/cycle1"/>
    <dgm:cxn modelId="{3B6A4EA8-2CF4-471E-B083-89D1FDCCA3F4}" type="presOf" srcId="{F25F5428-BFB2-484D-B3E6-0441DE029E2A}" destId="{37B2E588-8E10-4390-AC13-E98399758919}" srcOrd="0" destOrd="0" presId="urn:microsoft.com/office/officeart/2005/8/layout/cycle1"/>
    <dgm:cxn modelId="{597C013E-FB61-4249-BC64-4FD27F08B527}" srcId="{CDD0D19D-4FD3-4E16-A821-549A80D8BEDC}" destId="{1CF51CA4-DBA4-42F4-A68B-4462AA4A5CE6}" srcOrd="0" destOrd="0" parTransId="{662FDD6E-09CE-4921-8474-D6B6FAD622AA}" sibTransId="{03A02ABA-5C4B-4C46-96E9-4A998EC90E1F}"/>
    <dgm:cxn modelId="{2BFD203E-78FF-469B-A437-1A2F2CF3ECB6}" srcId="{CDD0D19D-4FD3-4E16-A821-549A80D8BEDC}" destId="{7D8BC51C-27DA-4DAE-BF3B-3E2D7D119F93}" srcOrd="3" destOrd="0" parTransId="{ECB252EA-B812-4B25-8978-712444026281}" sibTransId="{851E4C6D-7594-4F79-A09F-0C23B19AA8AB}"/>
    <dgm:cxn modelId="{2D208138-D8C5-402C-B74C-5ED9DCAEF31F}" type="presOf" srcId="{D38C14A1-FAE2-4804-A02C-0190C78EB456}" destId="{F4E0FD19-9A21-47A1-B11F-76BB77FC3595}" srcOrd="0" destOrd="0" presId="urn:microsoft.com/office/officeart/2005/8/layout/cycle1"/>
    <dgm:cxn modelId="{34148673-613B-4DD1-A69B-67C296FD3554}" type="presParOf" srcId="{7A621946-8DDF-4A0F-9D9E-3D5DE1D2936C}" destId="{A4D4A784-1B21-43CB-8DC7-4816809472A6}" srcOrd="0" destOrd="0" presId="urn:microsoft.com/office/officeart/2005/8/layout/cycle1"/>
    <dgm:cxn modelId="{487840A0-3387-492D-B4A9-62F7AFE82457}" type="presParOf" srcId="{7A621946-8DDF-4A0F-9D9E-3D5DE1D2936C}" destId="{54649552-D8E3-426C-B895-1CADD0C61EAF}" srcOrd="1" destOrd="0" presId="urn:microsoft.com/office/officeart/2005/8/layout/cycle1"/>
    <dgm:cxn modelId="{B6B47FDB-11F4-479C-B1EB-3F37A3D6D14E}" type="presParOf" srcId="{7A621946-8DDF-4A0F-9D9E-3D5DE1D2936C}" destId="{8517819D-7CE1-4E13-9131-0F7A5DB651CE}" srcOrd="2" destOrd="0" presId="urn:microsoft.com/office/officeart/2005/8/layout/cycle1"/>
    <dgm:cxn modelId="{3132AA1D-E1AF-49D4-925F-E2DA6B2B61AE}" type="presParOf" srcId="{7A621946-8DDF-4A0F-9D9E-3D5DE1D2936C}" destId="{993A809B-6995-4806-A275-91AC1BE19911}" srcOrd="3" destOrd="0" presId="urn:microsoft.com/office/officeart/2005/8/layout/cycle1"/>
    <dgm:cxn modelId="{2716EDA2-873F-4E91-91E9-BF6C9ECA9A52}" type="presParOf" srcId="{7A621946-8DDF-4A0F-9D9E-3D5DE1D2936C}" destId="{8D6AB992-6763-4CDA-B2D0-A4AEE19594A3}" srcOrd="4" destOrd="0" presId="urn:microsoft.com/office/officeart/2005/8/layout/cycle1"/>
    <dgm:cxn modelId="{51B165A1-9C14-4C36-8371-24E3D08641E3}" type="presParOf" srcId="{7A621946-8DDF-4A0F-9D9E-3D5DE1D2936C}" destId="{37B2E588-8E10-4390-AC13-E98399758919}" srcOrd="5" destOrd="0" presId="urn:microsoft.com/office/officeart/2005/8/layout/cycle1"/>
    <dgm:cxn modelId="{AA78DE67-092B-4B29-93CF-8AF08DB50782}" type="presParOf" srcId="{7A621946-8DDF-4A0F-9D9E-3D5DE1D2936C}" destId="{18BD8045-4CB0-4DA9-8551-934FFF7D9E2F}" srcOrd="6" destOrd="0" presId="urn:microsoft.com/office/officeart/2005/8/layout/cycle1"/>
    <dgm:cxn modelId="{EF6DBF7D-AC7B-4ED9-A9A0-D12C0A8F77A2}" type="presParOf" srcId="{7A621946-8DDF-4A0F-9D9E-3D5DE1D2936C}" destId="{1539D409-8D66-4067-A194-4626738FD776}" srcOrd="7" destOrd="0" presId="urn:microsoft.com/office/officeart/2005/8/layout/cycle1"/>
    <dgm:cxn modelId="{F1C7E4B5-2F30-4150-B102-2DAA0514E985}" type="presParOf" srcId="{7A621946-8DDF-4A0F-9D9E-3D5DE1D2936C}" destId="{F4E0FD19-9A21-47A1-B11F-76BB77FC3595}" srcOrd="8" destOrd="0" presId="urn:microsoft.com/office/officeart/2005/8/layout/cycle1"/>
    <dgm:cxn modelId="{EC2E88AB-343B-4B89-ACE4-0CF4791C9845}" type="presParOf" srcId="{7A621946-8DDF-4A0F-9D9E-3D5DE1D2936C}" destId="{6FD67630-B95D-46BD-A499-F9E5BFBF7AE3}" srcOrd="9" destOrd="0" presId="urn:microsoft.com/office/officeart/2005/8/layout/cycle1"/>
    <dgm:cxn modelId="{9C0B6B45-9181-4135-9003-FA0E2278D43B}" type="presParOf" srcId="{7A621946-8DDF-4A0F-9D9E-3D5DE1D2936C}" destId="{73038D2E-13E5-4815-92EF-946500EC0BDB}" srcOrd="10" destOrd="0" presId="urn:microsoft.com/office/officeart/2005/8/layout/cycle1"/>
    <dgm:cxn modelId="{BEF2F963-5BAE-431C-9D1B-2B72F335E118}" type="presParOf" srcId="{7A621946-8DDF-4A0F-9D9E-3D5DE1D2936C}" destId="{62A0BE48-F944-4695-9A78-76BE028686E9}" srcOrd="11" destOrd="0" presId="urn:microsoft.com/office/officeart/2005/8/layout/cycle1"/>
    <dgm:cxn modelId="{5EDC3236-3BD2-494A-8CED-7DFE1733BE99}" type="presParOf" srcId="{7A621946-8DDF-4A0F-9D9E-3D5DE1D2936C}" destId="{1481D063-985F-4E16-B1E2-24A4C76B6DE6}" srcOrd="12" destOrd="0" presId="urn:microsoft.com/office/officeart/2005/8/layout/cycle1"/>
    <dgm:cxn modelId="{AE19C2B1-7BB5-4B2A-9848-BB440844FD6A}" type="presParOf" srcId="{7A621946-8DDF-4A0F-9D9E-3D5DE1D2936C}" destId="{AA9051DA-7665-42ED-98A2-0DD393BA9947}" srcOrd="13" destOrd="0" presId="urn:microsoft.com/office/officeart/2005/8/layout/cycle1"/>
    <dgm:cxn modelId="{55997FDF-51DA-403A-AECB-C7D6EFC5497A}" type="presParOf" srcId="{7A621946-8DDF-4A0F-9D9E-3D5DE1D2936C}" destId="{47DA8AC2-960F-4F74-A052-7ADA90AA4FDC}" srcOrd="14" destOrd="0" presId="urn:microsoft.com/office/officeart/2005/8/layout/cycle1"/>
    <dgm:cxn modelId="{23F0704B-C195-4957-8225-C2A870D36B4E}" type="presParOf" srcId="{7A621946-8DDF-4A0F-9D9E-3D5DE1D2936C}" destId="{CEC9FE28-81F2-4A37-95FB-945A17CF1A82}" srcOrd="15" destOrd="0" presId="urn:microsoft.com/office/officeart/2005/8/layout/cycle1"/>
    <dgm:cxn modelId="{4BFCE2FB-20BC-469B-BC01-C7DB2F71026D}" type="presParOf" srcId="{7A621946-8DDF-4A0F-9D9E-3D5DE1D2936C}" destId="{6C2C4249-71A5-414B-B791-232835C0569E}" srcOrd="16" destOrd="0" presId="urn:microsoft.com/office/officeart/2005/8/layout/cycle1"/>
    <dgm:cxn modelId="{7FC3A8BE-AC51-4AF2-9D8B-58FE0D8ED440}" type="presParOf" srcId="{7A621946-8DDF-4A0F-9D9E-3D5DE1D2936C}" destId="{293D193B-6112-4CCF-A3E4-45AC2C056C60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3D8CE-51A5-4193-B1D5-AA3394CFD0CE}">
      <dsp:nvSpPr>
        <dsp:cNvPr id="0" name=""/>
        <dsp:cNvSpPr/>
      </dsp:nvSpPr>
      <dsp:spPr>
        <a:xfrm>
          <a:off x="3787484" y="327"/>
          <a:ext cx="2145292" cy="139443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Laag cijfer economie</a:t>
          </a:r>
          <a:endParaRPr lang="nl-NL" sz="2700" b="1" kern="1200" dirty="0"/>
        </a:p>
      </dsp:txBody>
      <dsp:txXfrm>
        <a:off x="3855555" y="68398"/>
        <a:ext cx="2009150" cy="1258297"/>
      </dsp:txXfrm>
    </dsp:sp>
    <dsp:sp modelId="{13BDF7BC-FC10-4621-9D02-8DDA189422AA}">
      <dsp:nvSpPr>
        <dsp:cNvPr id="0" name=""/>
        <dsp:cNvSpPr/>
      </dsp:nvSpPr>
      <dsp:spPr>
        <a:xfrm>
          <a:off x="2555715" y="697547"/>
          <a:ext cx="4608830" cy="4608830"/>
        </a:xfrm>
        <a:custGeom>
          <a:avLst/>
          <a:gdLst/>
          <a:ahLst/>
          <a:cxnLst/>
          <a:rect l="0" t="0" r="0" b="0"/>
          <a:pathLst>
            <a:path>
              <a:moveTo>
                <a:pt x="3673395" y="450710"/>
              </a:moveTo>
              <a:arcTo wR="2304415" hR="2304415" stAng="18386775" swAng="16342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D3E6B-3CE5-4CA2-9389-14D30AF6EA8C}">
      <dsp:nvSpPr>
        <dsp:cNvPr id="0" name=""/>
        <dsp:cNvSpPr/>
      </dsp:nvSpPr>
      <dsp:spPr>
        <a:xfrm>
          <a:off x="6091900" y="2304742"/>
          <a:ext cx="2145292" cy="139443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Economie vind ik moeilijk</a:t>
          </a:r>
          <a:endParaRPr lang="nl-NL" sz="2700" b="1" kern="1200" dirty="0"/>
        </a:p>
      </dsp:txBody>
      <dsp:txXfrm>
        <a:off x="6159971" y="2372813"/>
        <a:ext cx="2009150" cy="1258297"/>
      </dsp:txXfrm>
    </dsp:sp>
    <dsp:sp modelId="{AFEED1EB-418A-4CCB-9BC1-A0C5BECF80FB}">
      <dsp:nvSpPr>
        <dsp:cNvPr id="0" name=""/>
        <dsp:cNvSpPr/>
      </dsp:nvSpPr>
      <dsp:spPr>
        <a:xfrm>
          <a:off x="2555715" y="697547"/>
          <a:ext cx="4608830" cy="4608830"/>
        </a:xfrm>
        <a:custGeom>
          <a:avLst/>
          <a:gdLst/>
          <a:ahLst/>
          <a:cxnLst/>
          <a:rect l="0" t="0" r="0" b="0"/>
          <a:pathLst>
            <a:path>
              <a:moveTo>
                <a:pt x="4369995" y="3326035"/>
              </a:moveTo>
              <a:arcTo wR="2304415" hR="2304415" stAng="1578999" swAng="16342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EA0E20-0C9C-45D8-B58A-5C63F1BBE2C8}">
      <dsp:nvSpPr>
        <dsp:cNvPr id="0" name=""/>
        <dsp:cNvSpPr/>
      </dsp:nvSpPr>
      <dsp:spPr>
        <a:xfrm>
          <a:off x="3787484" y="4609157"/>
          <a:ext cx="2145292" cy="139443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Kan de opdrachten niet maken</a:t>
          </a:r>
          <a:endParaRPr lang="nl-NL" sz="2700" b="1" kern="1200" dirty="0"/>
        </a:p>
      </dsp:txBody>
      <dsp:txXfrm>
        <a:off x="3855555" y="4677228"/>
        <a:ext cx="2009150" cy="1258297"/>
      </dsp:txXfrm>
    </dsp:sp>
    <dsp:sp modelId="{C9CC451A-1EA4-4D35-BDF6-28A05AD05893}">
      <dsp:nvSpPr>
        <dsp:cNvPr id="0" name=""/>
        <dsp:cNvSpPr/>
      </dsp:nvSpPr>
      <dsp:spPr>
        <a:xfrm>
          <a:off x="2555715" y="697547"/>
          <a:ext cx="4608830" cy="4608830"/>
        </a:xfrm>
        <a:custGeom>
          <a:avLst/>
          <a:gdLst/>
          <a:ahLst/>
          <a:cxnLst/>
          <a:rect l="0" t="0" r="0" b="0"/>
          <a:pathLst>
            <a:path>
              <a:moveTo>
                <a:pt x="935434" y="4158120"/>
              </a:moveTo>
              <a:arcTo wR="2304415" hR="2304415" stAng="7586775" swAng="16342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EA0C4-BA0D-4DD5-BE0F-F6A159BCE5BC}">
      <dsp:nvSpPr>
        <dsp:cNvPr id="0" name=""/>
        <dsp:cNvSpPr/>
      </dsp:nvSpPr>
      <dsp:spPr>
        <a:xfrm>
          <a:off x="1483069" y="2304742"/>
          <a:ext cx="2145292" cy="1394439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Kan niet leren voor de toets</a:t>
          </a:r>
          <a:endParaRPr lang="nl-NL" sz="2700" b="1" kern="1200" dirty="0"/>
        </a:p>
      </dsp:txBody>
      <dsp:txXfrm>
        <a:off x="1551140" y="2372813"/>
        <a:ext cx="2009150" cy="1258297"/>
      </dsp:txXfrm>
    </dsp:sp>
    <dsp:sp modelId="{790FB5C6-196B-4586-A9E5-A59498F1FAAB}">
      <dsp:nvSpPr>
        <dsp:cNvPr id="0" name=""/>
        <dsp:cNvSpPr/>
      </dsp:nvSpPr>
      <dsp:spPr>
        <a:xfrm>
          <a:off x="2555715" y="697547"/>
          <a:ext cx="4608830" cy="4608830"/>
        </a:xfrm>
        <a:custGeom>
          <a:avLst/>
          <a:gdLst/>
          <a:ahLst/>
          <a:cxnLst/>
          <a:rect l="0" t="0" r="0" b="0"/>
          <a:pathLst>
            <a:path>
              <a:moveTo>
                <a:pt x="238835" y="1282794"/>
              </a:moveTo>
              <a:arcTo wR="2304415" hR="2304415" stAng="12378999" swAng="16342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8D65B-9DE0-4E60-B8B3-90D3CDCCEC55}">
      <dsp:nvSpPr>
        <dsp:cNvPr id="0" name=""/>
        <dsp:cNvSpPr/>
      </dsp:nvSpPr>
      <dsp:spPr>
        <a:xfrm>
          <a:off x="3634979" y="-179141"/>
          <a:ext cx="2450303" cy="22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Honger/ slechte gezondheid</a:t>
          </a:r>
          <a:endParaRPr lang="nl-NL" sz="2400" b="0" kern="1200" dirty="0"/>
        </a:p>
      </dsp:txBody>
      <dsp:txXfrm>
        <a:off x="3993818" y="151775"/>
        <a:ext cx="1732625" cy="1597806"/>
      </dsp:txXfrm>
    </dsp:sp>
    <dsp:sp modelId="{D804C44B-DA08-4D76-B8B3-2F301A26D7B8}">
      <dsp:nvSpPr>
        <dsp:cNvPr id="0" name=""/>
        <dsp:cNvSpPr/>
      </dsp:nvSpPr>
      <dsp:spPr>
        <a:xfrm rot="2160000">
          <a:off x="5882878" y="1464655"/>
          <a:ext cx="251266" cy="640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b="0" kern="1200"/>
        </a:p>
      </dsp:txBody>
      <dsp:txXfrm>
        <a:off x="5890076" y="1570649"/>
        <a:ext cx="175886" cy="384443"/>
      </dsp:txXfrm>
    </dsp:sp>
    <dsp:sp modelId="{10FED214-DD56-489E-8A19-8A37C4C4DCCA}">
      <dsp:nvSpPr>
        <dsp:cNvPr id="0" name=""/>
        <dsp:cNvSpPr/>
      </dsp:nvSpPr>
      <dsp:spPr>
        <a:xfrm>
          <a:off x="5943247" y="1497913"/>
          <a:ext cx="2450303" cy="22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Lage </a:t>
          </a:r>
          <a:r>
            <a:rPr lang="nl-NL" sz="2400" b="0" kern="1200" dirty="0" err="1" smtClean="0"/>
            <a:t>arbeids-productiviteit</a:t>
          </a:r>
          <a:endParaRPr lang="nl-NL" sz="2400" b="0" kern="1200" dirty="0"/>
        </a:p>
      </dsp:txBody>
      <dsp:txXfrm>
        <a:off x="6302086" y="1828829"/>
        <a:ext cx="1732625" cy="1597806"/>
      </dsp:txXfrm>
    </dsp:sp>
    <dsp:sp modelId="{923D20F2-E607-46F6-8D98-A30E84420F12}">
      <dsp:nvSpPr>
        <dsp:cNvPr id="0" name=""/>
        <dsp:cNvSpPr/>
      </dsp:nvSpPr>
      <dsp:spPr>
        <a:xfrm rot="6480000">
          <a:off x="6577269" y="3655894"/>
          <a:ext cx="305930" cy="640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b="0" kern="1200"/>
        </a:p>
      </dsp:txBody>
      <dsp:txXfrm rot="10800000">
        <a:off x="6637339" y="3740398"/>
        <a:ext cx="214151" cy="384443"/>
      </dsp:txXfrm>
    </dsp:sp>
    <dsp:sp modelId="{C46FCD66-D8AD-4CEB-92D4-5C411A471769}">
      <dsp:nvSpPr>
        <dsp:cNvPr id="0" name=""/>
        <dsp:cNvSpPr/>
      </dsp:nvSpPr>
      <dsp:spPr>
        <a:xfrm>
          <a:off x="5061567" y="4211445"/>
          <a:ext cx="2450303" cy="22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Lage opbrengsten, geen geld voor investeringen</a:t>
          </a:r>
          <a:endParaRPr lang="nl-NL" sz="2400" b="0" kern="1200" dirty="0"/>
        </a:p>
      </dsp:txBody>
      <dsp:txXfrm>
        <a:off x="5420406" y="4542361"/>
        <a:ext cx="1732625" cy="1597806"/>
      </dsp:txXfrm>
    </dsp:sp>
    <dsp:sp modelId="{E29D73C5-A30E-4034-892E-9A55A1D4BD84}">
      <dsp:nvSpPr>
        <dsp:cNvPr id="0" name=""/>
        <dsp:cNvSpPr/>
      </dsp:nvSpPr>
      <dsp:spPr>
        <a:xfrm rot="10800000">
          <a:off x="4759412" y="5020895"/>
          <a:ext cx="213522" cy="640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b="0" kern="1200"/>
        </a:p>
      </dsp:txBody>
      <dsp:txXfrm rot="10800000">
        <a:off x="4823469" y="5149043"/>
        <a:ext cx="149465" cy="384443"/>
      </dsp:txXfrm>
    </dsp:sp>
    <dsp:sp modelId="{09DD2EF9-3FDB-402F-BF8D-7D3E428A64F9}">
      <dsp:nvSpPr>
        <dsp:cNvPr id="0" name=""/>
        <dsp:cNvSpPr/>
      </dsp:nvSpPr>
      <dsp:spPr>
        <a:xfrm>
          <a:off x="2208391" y="4211445"/>
          <a:ext cx="2450303" cy="22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Geen technische hulpmiddelen</a:t>
          </a:r>
          <a:endParaRPr lang="nl-NL" sz="2400" b="0" kern="1200" dirty="0"/>
        </a:p>
      </dsp:txBody>
      <dsp:txXfrm>
        <a:off x="2567230" y="4542361"/>
        <a:ext cx="1732625" cy="1597806"/>
      </dsp:txXfrm>
    </dsp:sp>
    <dsp:sp modelId="{8936E547-4FFD-4388-A8F3-4C134E7FB9B4}">
      <dsp:nvSpPr>
        <dsp:cNvPr id="0" name=""/>
        <dsp:cNvSpPr/>
      </dsp:nvSpPr>
      <dsp:spPr>
        <a:xfrm rot="15120000">
          <a:off x="2842413" y="3672363"/>
          <a:ext cx="305930" cy="640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b="0" kern="1200"/>
        </a:p>
      </dsp:txBody>
      <dsp:txXfrm rot="10800000">
        <a:off x="2902483" y="3844155"/>
        <a:ext cx="214151" cy="384443"/>
      </dsp:txXfrm>
    </dsp:sp>
    <dsp:sp modelId="{CE9FE3D8-780F-40E7-9E1B-E766BC1E2CA0}">
      <dsp:nvSpPr>
        <dsp:cNvPr id="0" name=""/>
        <dsp:cNvSpPr/>
      </dsp:nvSpPr>
      <dsp:spPr>
        <a:xfrm>
          <a:off x="1326711" y="1497913"/>
          <a:ext cx="2450303" cy="22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Lage opbrengst (landbouw)</a:t>
          </a:r>
          <a:endParaRPr lang="nl-NL" sz="2400" b="0" kern="1200" dirty="0"/>
        </a:p>
      </dsp:txBody>
      <dsp:txXfrm>
        <a:off x="1685550" y="1828829"/>
        <a:ext cx="1732625" cy="1597806"/>
      </dsp:txXfrm>
    </dsp:sp>
    <dsp:sp modelId="{25888CCF-F63F-4680-BCF0-325F9684363B}">
      <dsp:nvSpPr>
        <dsp:cNvPr id="0" name=""/>
        <dsp:cNvSpPr/>
      </dsp:nvSpPr>
      <dsp:spPr>
        <a:xfrm rot="19440000">
          <a:off x="3574610" y="1473015"/>
          <a:ext cx="251266" cy="640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b="0" kern="1200"/>
        </a:p>
      </dsp:txBody>
      <dsp:txXfrm>
        <a:off x="3581808" y="1623317"/>
        <a:ext cx="175886" cy="3844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753E9-029B-48B7-9768-2E56E12982C8}">
      <dsp:nvSpPr>
        <dsp:cNvPr id="0" name=""/>
        <dsp:cNvSpPr/>
      </dsp:nvSpPr>
      <dsp:spPr>
        <a:xfrm>
          <a:off x="5356551" y="43094"/>
          <a:ext cx="1719582" cy="1466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Oogst mislukt</a:t>
          </a:r>
          <a:endParaRPr lang="nl-NL" sz="2800" kern="1200" dirty="0"/>
        </a:p>
      </dsp:txBody>
      <dsp:txXfrm>
        <a:off x="5356551" y="43094"/>
        <a:ext cx="1719582" cy="1466582"/>
      </dsp:txXfrm>
    </dsp:sp>
    <dsp:sp modelId="{0668D3DD-412A-4D81-B549-C05D1C76844A}">
      <dsp:nvSpPr>
        <dsp:cNvPr id="0" name=""/>
        <dsp:cNvSpPr/>
      </dsp:nvSpPr>
      <dsp:spPr>
        <a:xfrm>
          <a:off x="2026048" y="-183"/>
          <a:ext cx="5507545" cy="5507545"/>
        </a:xfrm>
        <a:prstGeom prst="circularArrow">
          <a:avLst>
            <a:gd name="adj1" fmla="val 5193"/>
            <a:gd name="adj2" fmla="val 335361"/>
            <a:gd name="adj3" fmla="val 21295491"/>
            <a:gd name="adj4" fmla="val 19764268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E4E50-7EEA-4441-A370-5F40EAC05445}">
      <dsp:nvSpPr>
        <dsp:cNvPr id="0" name=""/>
        <dsp:cNvSpPr/>
      </dsp:nvSpPr>
      <dsp:spPr>
        <a:xfrm>
          <a:off x="6083751" y="2775522"/>
          <a:ext cx="2040822" cy="1466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Weinig opbrengsten</a:t>
          </a:r>
          <a:endParaRPr lang="nl-NL" sz="2800" kern="1200" dirty="0"/>
        </a:p>
      </dsp:txBody>
      <dsp:txXfrm>
        <a:off x="6083751" y="2775522"/>
        <a:ext cx="2040822" cy="1466582"/>
      </dsp:txXfrm>
    </dsp:sp>
    <dsp:sp modelId="{6F6007DE-D755-4A86-BFDF-7011ED1F3072}">
      <dsp:nvSpPr>
        <dsp:cNvPr id="0" name=""/>
        <dsp:cNvSpPr/>
      </dsp:nvSpPr>
      <dsp:spPr>
        <a:xfrm>
          <a:off x="2026048" y="-183"/>
          <a:ext cx="5507545" cy="5507545"/>
        </a:xfrm>
        <a:prstGeom prst="circularArrow">
          <a:avLst>
            <a:gd name="adj1" fmla="val 5193"/>
            <a:gd name="adj2" fmla="val 335361"/>
            <a:gd name="adj3" fmla="val 3828781"/>
            <a:gd name="adj4" fmla="val 2251292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CF7B6-DAC7-4F66-8799-390431BC8745}">
      <dsp:nvSpPr>
        <dsp:cNvPr id="0" name=""/>
        <dsp:cNvSpPr/>
      </dsp:nvSpPr>
      <dsp:spPr>
        <a:xfrm>
          <a:off x="3920029" y="4464255"/>
          <a:ext cx="1719582" cy="1466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Gebrek aan geld</a:t>
          </a:r>
          <a:endParaRPr lang="nl-NL" sz="2800" kern="1200" dirty="0"/>
        </a:p>
      </dsp:txBody>
      <dsp:txXfrm>
        <a:off x="3920029" y="4464255"/>
        <a:ext cx="1719582" cy="1466582"/>
      </dsp:txXfrm>
    </dsp:sp>
    <dsp:sp modelId="{7219B577-6465-4D52-9835-CABB6BAB7F92}">
      <dsp:nvSpPr>
        <dsp:cNvPr id="0" name=""/>
        <dsp:cNvSpPr/>
      </dsp:nvSpPr>
      <dsp:spPr>
        <a:xfrm>
          <a:off x="2026048" y="-183"/>
          <a:ext cx="5507545" cy="5507545"/>
        </a:xfrm>
        <a:prstGeom prst="circularArrow">
          <a:avLst>
            <a:gd name="adj1" fmla="val 5193"/>
            <a:gd name="adj2" fmla="val 335361"/>
            <a:gd name="adj3" fmla="val 8213347"/>
            <a:gd name="adj4" fmla="val 6635858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61593-23DB-4FD1-A674-09C7DD136DFE}">
      <dsp:nvSpPr>
        <dsp:cNvPr id="0" name=""/>
        <dsp:cNvSpPr/>
      </dsp:nvSpPr>
      <dsp:spPr>
        <a:xfrm>
          <a:off x="1595688" y="2775522"/>
          <a:ext cx="1719582" cy="1466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Geen scholing</a:t>
          </a:r>
          <a:endParaRPr lang="nl-NL" sz="2800" kern="1200" dirty="0"/>
        </a:p>
      </dsp:txBody>
      <dsp:txXfrm>
        <a:off x="1595688" y="2775522"/>
        <a:ext cx="1719582" cy="1466582"/>
      </dsp:txXfrm>
    </dsp:sp>
    <dsp:sp modelId="{AF6D8CF2-FD2F-4C1B-9D2B-415A0054B013}">
      <dsp:nvSpPr>
        <dsp:cNvPr id="0" name=""/>
        <dsp:cNvSpPr/>
      </dsp:nvSpPr>
      <dsp:spPr>
        <a:xfrm>
          <a:off x="2026048" y="-183"/>
          <a:ext cx="5507545" cy="5507545"/>
        </a:xfrm>
        <a:prstGeom prst="circularArrow">
          <a:avLst>
            <a:gd name="adj1" fmla="val 5193"/>
            <a:gd name="adj2" fmla="val 335361"/>
            <a:gd name="adj3" fmla="val 12300372"/>
            <a:gd name="adj4" fmla="val 10769148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81CBE-5505-46AA-B698-0EE43B0DA014}">
      <dsp:nvSpPr>
        <dsp:cNvPr id="0" name=""/>
        <dsp:cNvSpPr/>
      </dsp:nvSpPr>
      <dsp:spPr>
        <a:xfrm>
          <a:off x="2483507" y="43094"/>
          <a:ext cx="1719582" cy="1466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Geen kennis</a:t>
          </a:r>
          <a:endParaRPr lang="nl-NL" sz="2800" kern="1200" dirty="0"/>
        </a:p>
      </dsp:txBody>
      <dsp:txXfrm>
        <a:off x="2483507" y="43094"/>
        <a:ext cx="1719582" cy="1466582"/>
      </dsp:txXfrm>
    </dsp:sp>
    <dsp:sp modelId="{8BD1AB53-BA21-4DC1-889C-96B24B9C0063}">
      <dsp:nvSpPr>
        <dsp:cNvPr id="0" name=""/>
        <dsp:cNvSpPr/>
      </dsp:nvSpPr>
      <dsp:spPr>
        <a:xfrm>
          <a:off x="2026048" y="-183"/>
          <a:ext cx="5507545" cy="5507545"/>
        </a:xfrm>
        <a:prstGeom prst="circularArrow">
          <a:avLst>
            <a:gd name="adj1" fmla="val 5193"/>
            <a:gd name="adj2" fmla="val 335361"/>
            <a:gd name="adj3" fmla="val 16683611"/>
            <a:gd name="adj4" fmla="val 15381028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49552-D8E3-426C-B895-1CADD0C61EAF}">
      <dsp:nvSpPr>
        <dsp:cNvPr id="0" name=""/>
        <dsp:cNvSpPr/>
      </dsp:nvSpPr>
      <dsp:spPr>
        <a:xfrm>
          <a:off x="5376862" y="11236"/>
          <a:ext cx="1456125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In het nieuws: slechte economie</a:t>
          </a:r>
          <a:endParaRPr lang="nl-NL" sz="1600" kern="1200" dirty="0"/>
        </a:p>
      </dsp:txBody>
      <dsp:txXfrm>
        <a:off x="5376862" y="11236"/>
        <a:ext cx="1456125" cy="1015691"/>
      </dsp:txXfrm>
    </dsp:sp>
    <dsp:sp modelId="{8517819D-7CE1-4E13-9131-0F7A5DB651CE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20573411"/>
            <a:gd name="adj4" fmla="val 19203053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AB992-6763-4CDA-B2D0-A4AEE19594A3}">
      <dsp:nvSpPr>
        <dsp:cNvPr id="0" name=""/>
        <dsp:cNvSpPr/>
      </dsp:nvSpPr>
      <dsp:spPr>
        <a:xfrm>
          <a:off x="6731076" y="1975377"/>
          <a:ext cx="1015691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Houd ik mijn baan?</a:t>
          </a:r>
          <a:endParaRPr lang="nl-NL" sz="1600" kern="1200" dirty="0"/>
        </a:p>
      </dsp:txBody>
      <dsp:txXfrm>
        <a:off x="6731076" y="1975377"/>
        <a:ext cx="1015691" cy="1015691"/>
      </dsp:txXfrm>
    </dsp:sp>
    <dsp:sp modelId="{37B2E588-8E10-4390-AC13-E98399758919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2367031"/>
            <a:gd name="adj4" fmla="val 776357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9D409-8D66-4067-A194-4626738FD776}">
      <dsp:nvSpPr>
        <dsp:cNvPr id="0" name=""/>
        <dsp:cNvSpPr/>
      </dsp:nvSpPr>
      <dsp:spPr>
        <a:xfrm>
          <a:off x="5597079" y="3939518"/>
          <a:ext cx="1015691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Voor de zekerheid: nu  sparen</a:t>
          </a:r>
          <a:endParaRPr lang="nl-NL" sz="1600" kern="1200" dirty="0"/>
        </a:p>
      </dsp:txBody>
      <dsp:txXfrm>
        <a:off x="5597079" y="3939518"/>
        <a:ext cx="1015691" cy="1015691"/>
      </dsp:txXfrm>
    </dsp:sp>
    <dsp:sp modelId="{F4E0FD19-9A21-47A1-B11F-76BB77FC3595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5726901"/>
            <a:gd name="adj4" fmla="val 4438411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038D2E-13E5-4815-92EF-946500EC0BDB}">
      <dsp:nvSpPr>
        <dsp:cNvPr id="0" name=""/>
        <dsp:cNvSpPr/>
      </dsp:nvSpPr>
      <dsp:spPr>
        <a:xfrm>
          <a:off x="3081901" y="3939518"/>
          <a:ext cx="1510058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Uitstel aanschaf nieuwe spullen</a:t>
          </a:r>
          <a:endParaRPr lang="nl-NL" sz="1600" kern="1200" dirty="0"/>
        </a:p>
      </dsp:txBody>
      <dsp:txXfrm>
        <a:off x="3081901" y="3939518"/>
        <a:ext cx="1510058" cy="1015691"/>
      </dsp:txXfrm>
    </dsp:sp>
    <dsp:sp modelId="{62A0BE48-F944-4695-9A78-76BE028686E9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9773411"/>
            <a:gd name="adj4" fmla="val 8403053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9051DA-7665-42ED-98A2-0DD393BA9947}">
      <dsp:nvSpPr>
        <dsp:cNvPr id="0" name=""/>
        <dsp:cNvSpPr/>
      </dsp:nvSpPr>
      <dsp:spPr>
        <a:xfrm>
          <a:off x="1973494" y="1975377"/>
          <a:ext cx="1458878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Minder uitgaven door consumenten</a:t>
          </a:r>
          <a:endParaRPr lang="nl-NL" sz="1600" kern="1200" dirty="0"/>
        </a:p>
      </dsp:txBody>
      <dsp:txXfrm>
        <a:off x="1973494" y="1975377"/>
        <a:ext cx="1458878" cy="1015691"/>
      </dsp:txXfrm>
    </dsp:sp>
    <dsp:sp modelId="{47DA8AC2-960F-4F74-A052-7ADA90AA4FDC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12946715"/>
            <a:gd name="adj4" fmla="val 11576357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C4249-71A5-414B-B791-232835C0569E}">
      <dsp:nvSpPr>
        <dsp:cNvPr id="0" name=""/>
        <dsp:cNvSpPr/>
      </dsp:nvSpPr>
      <dsp:spPr>
        <a:xfrm>
          <a:off x="2866747" y="11236"/>
          <a:ext cx="1940366" cy="1015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Minder werkgelegenheid</a:t>
          </a:r>
          <a:endParaRPr lang="nl-NL" sz="1600" kern="1200" dirty="0"/>
        </a:p>
      </dsp:txBody>
      <dsp:txXfrm>
        <a:off x="2866747" y="11236"/>
        <a:ext cx="1940366" cy="1015691"/>
      </dsp:txXfrm>
    </dsp:sp>
    <dsp:sp modelId="{293D193B-6112-4CCF-A3E4-45AC2C056C60}">
      <dsp:nvSpPr>
        <dsp:cNvPr id="0" name=""/>
        <dsp:cNvSpPr/>
      </dsp:nvSpPr>
      <dsp:spPr>
        <a:xfrm>
          <a:off x="2488368" y="663"/>
          <a:ext cx="4965118" cy="4965118"/>
        </a:xfrm>
        <a:prstGeom prst="circularArrow">
          <a:avLst>
            <a:gd name="adj1" fmla="val 3989"/>
            <a:gd name="adj2" fmla="val 250232"/>
            <a:gd name="adj3" fmla="val 16568403"/>
            <a:gd name="adj4" fmla="val 15951480"/>
            <a:gd name="adj5" fmla="val 46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1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46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78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2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83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4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8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5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3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35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Vicieuze cirkel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Economie: buitenland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8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Vicieuze cirkel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gebeurtenissen blijven elkaar opvolgen.</a:t>
            </a:r>
          </a:p>
          <a:p>
            <a:r>
              <a:rPr lang="nl-NL" dirty="0" smtClean="0"/>
              <a:t>Alleen door ingrijpen van buitenaf kan de cirkel doorbroken worden.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951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1000">
              <a:srgbClr val="FFFF00"/>
            </a:gs>
            <a:gs pos="52000">
              <a:srgbClr val="FFFF00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321508"/>
              </p:ext>
            </p:extLst>
          </p:nvPr>
        </p:nvGraphicFramePr>
        <p:xfrm>
          <a:off x="1023938" y="304800"/>
          <a:ext cx="9720262" cy="6003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725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0000">
              <a:srgbClr val="FFFF00"/>
            </a:gs>
            <a:gs pos="79000">
              <a:srgbClr val="FFFF00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703649"/>
              </p:ext>
            </p:extLst>
          </p:nvPr>
        </p:nvGraphicFramePr>
        <p:xfrm>
          <a:off x="1023938" y="272143"/>
          <a:ext cx="9720262" cy="6291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618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FFFF00"/>
            </a:gs>
            <a:gs pos="83000">
              <a:srgbClr val="FFFF00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627354"/>
              </p:ext>
            </p:extLst>
          </p:nvPr>
        </p:nvGraphicFramePr>
        <p:xfrm>
          <a:off x="1023938" y="376238"/>
          <a:ext cx="9720262" cy="593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704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Neerwaartse spiraal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30" y="2286000"/>
            <a:ext cx="7254456" cy="4023360"/>
          </a:xfrm>
        </p:spPr>
        <p:txBody>
          <a:bodyPr/>
          <a:lstStyle/>
          <a:p>
            <a:r>
              <a:rPr lang="nl-NL" sz="2800" dirty="0" smtClean="0"/>
              <a:t>Een vicieuze cirkel kan ook een neerwaartse spiraal worden. Een neerwaartse spiraal lijkt op een vicieuze cirkel alleen versterken de opeenvolgende gebeurtenissen het effect. </a:t>
            </a:r>
          </a:p>
          <a:p>
            <a:r>
              <a:rPr lang="nl-NL" sz="2800" dirty="0" smtClean="0"/>
              <a:t>Het probleem blijft dus niet alleen bestaan, het wordt zelfs steeds groter.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894" y="585216"/>
            <a:ext cx="3810000" cy="572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4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Economische crisis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637698"/>
              </p:ext>
            </p:extLst>
          </p:nvPr>
        </p:nvGraphicFramePr>
        <p:xfrm>
          <a:off x="1023938" y="1613648"/>
          <a:ext cx="9720262" cy="4966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362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</TotalTime>
  <Words>145</Words>
  <Application>Microsoft Office PowerPoint</Application>
  <PresentationFormat>Breedbeeld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Tw Cen MT</vt:lpstr>
      <vt:lpstr>Tw Cen MT Condensed</vt:lpstr>
      <vt:lpstr>Wingdings 3</vt:lpstr>
      <vt:lpstr>Integraal</vt:lpstr>
      <vt:lpstr>Vicieuze cirkel</vt:lpstr>
      <vt:lpstr>Vicieuze cirkel</vt:lpstr>
      <vt:lpstr>PowerPoint-presentatie</vt:lpstr>
      <vt:lpstr>PowerPoint-presentatie</vt:lpstr>
      <vt:lpstr>PowerPoint-presentatie</vt:lpstr>
      <vt:lpstr>Neerwaartse spiraal</vt:lpstr>
      <vt:lpstr>Economische crisis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Vicieuze cirkel</dc:title>
  <dc:creator>Bernhard Seelen</dc:creator>
  <cp:lastModifiedBy>Bernhard Seelen </cp:lastModifiedBy>
  <cp:revision>6</cp:revision>
  <dcterms:created xsi:type="dcterms:W3CDTF">2015-05-18T13:29:56Z</dcterms:created>
  <dcterms:modified xsi:type="dcterms:W3CDTF">2015-05-19T10:46:02Z</dcterms:modified>
</cp:coreProperties>
</file>