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0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403073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81981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59651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482356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043392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9710344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6369025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65978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58104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9293071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16740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1DFD1856-E1FF-4ED7-9224-B47D33161A95}" type="datetimeFigureOut">
              <a:rPr lang="nl-NL" smtClean="0"/>
              <a:t>23-8-2019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E7FDCE06-D477-4E5D-9632-A2D961EAD3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10445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B66988-660C-46C4-9210-DFB183123D4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Havo 4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236FCD5-40ED-4FCA-B354-631470713D9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err="1"/>
              <a:t>Rekonomie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066323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09D4133-EB33-4979-9ABA-A857051759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Afronden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9C8D4C7-E165-4531-B015-4D5F156A9C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Alles op 1 cijfer achter de komma behalve:</a:t>
            </a:r>
          </a:p>
          <a:p>
            <a:pPr lvl="1"/>
            <a:r>
              <a:rPr lang="nl-NL" dirty="0"/>
              <a:t>Geld</a:t>
            </a:r>
          </a:p>
          <a:p>
            <a:pPr lvl="1"/>
            <a:r>
              <a:rPr lang="nl-NL" dirty="0"/>
              <a:t>Als anders staat vermeld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113034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E8DBDA3-652C-4F87-B53B-7F73AC8F4FF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1"/>
            <a:ext cx="12191999" cy="6857999"/>
          </a:xfrm>
          <a:prstGeom prst="rect">
            <a:avLst/>
          </a:prstGeom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2187232-3845-418F-A17C-C138F01D98A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55058" cy="6858000"/>
          </a:xfrm>
          <a:prstGeom prst="rect">
            <a:avLst/>
          </a:prstGeom>
          <a:solidFill>
            <a:schemeClr val="accent1"/>
          </a:solidFill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dirty="0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FE51713B-F3BE-4BFD-8257-0DB357646A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1009" y="873457"/>
            <a:ext cx="3273042" cy="5222543"/>
          </a:xfrm>
        </p:spPr>
        <p:txBody>
          <a:bodyPr>
            <a:normAutofit/>
          </a:bodyPr>
          <a:lstStyle/>
          <a:p>
            <a:r>
              <a:rPr lang="nl-NL" sz="2800">
                <a:solidFill>
                  <a:srgbClr val="FFFFFF"/>
                </a:solidFill>
              </a:rPr>
              <a:t>Grote getallen</a:t>
            </a:r>
          </a:p>
        </p:txBody>
      </p:sp>
      <p:sp>
        <p:nvSpPr>
          <p:cNvPr id="19" name="Tijdelijke aanduiding voor inhoud 2">
            <a:extLst>
              <a:ext uri="{FF2B5EF4-FFF2-40B4-BE49-F238E27FC236}">
                <a16:creationId xmlns:a16="http://schemas.microsoft.com/office/drawing/2014/main" id="{BB0C0C79-3DAA-4F73-A0C8-89C0A53A240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95081" y="873457"/>
            <a:ext cx="6020790" cy="5222543"/>
          </a:xfrm>
        </p:spPr>
        <p:txBody>
          <a:bodyPr anchor="ctr">
            <a:normAutofit fontScale="92500" lnSpcReduction="10000"/>
          </a:bodyPr>
          <a:lstStyle/>
          <a:p>
            <a:r>
              <a:rPr lang="nl-NL" sz="2000" dirty="0">
                <a:solidFill>
                  <a:schemeClr val="tx1"/>
                </a:solidFill>
              </a:rPr>
              <a:t>Duizend 		1.000</a:t>
            </a:r>
          </a:p>
          <a:p>
            <a:r>
              <a:rPr lang="nl-NL" sz="2000" dirty="0">
                <a:solidFill>
                  <a:schemeClr val="tx1"/>
                </a:solidFill>
              </a:rPr>
              <a:t>1 ton			100.000</a:t>
            </a:r>
          </a:p>
          <a:p>
            <a:r>
              <a:rPr lang="nl-NL" sz="2000" dirty="0">
                <a:solidFill>
                  <a:schemeClr val="tx1"/>
                </a:solidFill>
              </a:rPr>
              <a:t>1 miljoen		1.000.000	</a:t>
            </a:r>
          </a:p>
          <a:p>
            <a:r>
              <a:rPr lang="nl-NL" sz="2000" dirty="0">
                <a:solidFill>
                  <a:schemeClr val="tx1"/>
                </a:solidFill>
              </a:rPr>
              <a:t>1 miljard		1.000.000.000</a:t>
            </a:r>
          </a:p>
          <a:p>
            <a:r>
              <a:rPr lang="nl-NL" sz="2000" dirty="0">
                <a:solidFill>
                  <a:schemeClr val="tx1"/>
                </a:solidFill>
              </a:rPr>
              <a:t>1 biljoen		1.000.000.000.000</a:t>
            </a:r>
          </a:p>
          <a:p>
            <a:r>
              <a:rPr lang="nl-NL" sz="2000" dirty="0">
                <a:solidFill>
                  <a:schemeClr val="tx1"/>
                </a:solidFill>
              </a:rPr>
              <a:t>1 biljard		1.000.000.000.000.000</a:t>
            </a:r>
          </a:p>
          <a:p>
            <a:endParaRPr lang="nl-NL" sz="2000" dirty="0">
              <a:solidFill>
                <a:schemeClr val="tx1"/>
              </a:solidFill>
            </a:endParaRPr>
          </a:p>
          <a:p>
            <a:endParaRPr lang="nl-NL" sz="2000" dirty="0">
              <a:solidFill>
                <a:schemeClr val="tx1"/>
              </a:solidFill>
            </a:endParaRPr>
          </a:p>
          <a:p>
            <a:r>
              <a:rPr lang="nl-NL" i="1" dirty="0">
                <a:solidFill>
                  <a:schemeClr val="tx1"/>
                </a:solidFill>
              </a:rPr>
              <a:t>Als je grote getallen met elkaar vermenigvuldigt typ je de nullen niet op je rekenmachine.</a:t>
            </a:r>
          </a:p>
          <a:p>
            <a:r>
              <a:rPr lang="nl-NL" i="1" dirty="0">
                <a:solidFill>
                  <a:schemeClr val="tx1"/>
                </a:solidFill>
              </a:rPr>
              <a:t>Voorbeeld: 10 miljoen x 200</a:t>
            </a:r>
          </a:p>
          <a:p>
            <a:pPr lvl="2"/>
            <a:r>
              <a:rPr lang="nl-NL" i="1" dirty="0">
                <a:solidFill>
                  <a:schemeClr val="tx1"/>
                </a:solidFill>
              </a:rPr>
              <a:t>Typ in: 10 x 200 = 2000</a:t>
            </a:r>
          </a:p>
          <a:p>
            <a:pPr lvl="2"/>
            <a:r>
              <a:rPr lang="nl-NL" i="1" dirty="0">
                <a:solidFill>
                  <a:schemeClr val="tx1"/>
                </a:solidFill>
              </a:rPr>
              <a:t>Daarna zet je de 6 nullen er pas weer achter. Doe je dit niet dat staan er machten in je notatie.</a:t>
            </a:r>
            <a:endParaRPr lang="nl-NL" sz="1600" i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84239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9610AD-5BBB-4D26-BBC4-03D3D7135B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76C53891-6806-4ACD-84BD-752B36A10DEA}"/>
              </a:ext>
            </a:extLst>
          </p:cNvPr>
          <p:cNvPicPr>
            <a:picLocks noGrp="1"/>
          </p:cNvPicPr>
          <p:nvPr>
            <p:ph idx="1"/>
          </p:nvPr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593"/>
          <a:stretch/>
        </p:blipFill>
        <p:spPr bwMode="auto">
          <a:xfrm>
            <a:off x="1570306" y="609600"/>
            <a:ext cx="9020907" cy="548874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934015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4DA468A-9EBC-4AD5-AD47-2D6126A2E0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Uitkomst is een getal</a:t>
            </a:r>
          </a:p>
        </p:txBody>
      </p:sp>
      <p:pic>
        <p:nvPicPr>
          <p:cNvPr id="7" name="Tijdelijke aanduiding voor inhoud 6">
            <a:extLst>
              <a:ext uri="{FF2B5EF4-FFF2-40B4-BE49-F238E27FC236}">
                <a16:creationId xmlns:a16="http://schemas.microsoft.com/office/drawing/2014/main" id="{B1D5A01D-801C-404D-A5D4-B465DC484D1F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6316393" y="1685899"/>
            <a:ext cx="5039843" cy="45625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379359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3986DC-A9F5-4422-92E1-694083CC92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Uitkomst is een percentage of indexcijfer</a:t>
            </a:r>
          </a:p>
        </p:txBody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E46AC9F0-B69F-4789-A829-C4315B89F704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595414" y="2057400"/>
            <a:ext cx="4967835" cy="4038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295955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AE7BFF2-F96B-431E-B8D4-E027A09826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Stijging of daling + procentpunt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43EC2C4-69DB-4320-A8D3-A7A43AF6C2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Aantekening gegeven in de les</a:t>
            </a:r>
          </a:p>
        </p:txBody>
      </p:sp>
    </p:spTree>
    <p:extLst>
      <p:ext uri="{BB962C8B-B14F-4D97-AF65-F5344CB8AC3E}">
        <p14:creationId xmlns:p14="http://schemas.microsoft.com/office/powerpoint/2010/main" val="2935596439"/>
      </p:ext>
    </p:extLst>
  </p:cSld>
  <p:clrMapOvr>
    <a:masterClrMapping/>
  </p:clrMapOvr>
</p:sld>
</file>

<file path=ppt/theme/theme1.xml><?xml version="1.0" encoding="utf-8"?>
<a:theme xmlns:a="http://schemas.openxmlformats.org/drawingml/2006/main" name="Basis">
  <a:themeElements>
    <a:clrScheme name="Basis">
      <a:dk1>
        <a:srgbClr val="000000"/>
      </a:dk1>
      <a:lt1>
        <a:srgbClr val="FFFFFF"/>
      </a:lt1>
      <a:dk2>
        <a:srgbClr val="565349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7D447"/>
      </a:accent5>
      <a:accent6>
        <a:srgbClr val="818183"/>
      </a:accent6>
      <a:hlink>
        <a:srgbClr val="F59E00"/>
      </a:hlink>
      <a:folHlink>
        <a:srgbClr val="B2B2B2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90E45F77-AEFC-46EF-A7C1-5B338C297B0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TM03457444[[fn=Basis]]</Template>
  <TotalTime>1072</TotalTime>
  <Words>41</Words>
  <Application>Microsoft Office PowerPoint</Application>
  <PresentationFormat>Breedbeeld</PresentationFormat>
  <Paragraphs>23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0" baseType="lpstr">
      <vt:lpstr>Arial</vt:lpstr>
      <vt:lpstr>Corbel</vt:lpstr>
      <vt:lpstr>Basis</vt:lpstr>
      <vt:lpstr>Havo 4 </vt:lpstr>
      <vt:lpstr>Afronden</vt:lpstr>
      <vt:lpstr>Grote getallen</vt:lpstr>
      <vt:lpstr>PowerPoint-presentatie</vt:lpstr>
      <vt:lpstr>Uitkomst is een getal</vt:lpstr>
      <vt:lpstr>Uitkomst is een percentage of indexcijfer</vt:lpstr>
      <vt:lpstr>Stijging of daling + procentpunt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Havo 4</dc:title>
  <dc:creator>Luuk Bijveld</dc:creator>
  <cp:lastModifiedBy>Luuk Bijveld</cp:lastModifiedBy>
  <cp:revision>7</cp:revision>
  <dcterms:created xsi:type="dcterms:W3CDTF">2019-08-23T15:25:24Z</dcterms:created>
  <dcterms:modified xsi:type="dcterms:W3CDTF">2019-08-24T09:19:43Z</dcterms:modified>
</cp:coreProperties>
</file>