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307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819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96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8235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33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71034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36902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597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5810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2930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67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DFD1856-E1FF-4ED7-9224-B47D33161A95}" type="datetimeFigureOut">
              <a:rPr lang="nl-NL" smtClean="0"/>
              <a:t>23-8-2019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7FDCE06-D477-4E5D-9632-A2D961EAD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104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66988-660C-46C4-9210-DFB183123D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Havo 4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236FCD5-40ED-4FCA-B354-631470713D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Rekonomie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6632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9D4133-EB33-4979-9ABA-A85705175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Afronden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C8D4C7-E165-4531-B015-4D5F156A9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Alles op 1 cijfer achter de komma behalve:</a:t>
            </a:r>
          </a:p>
          <a:p>
            <a:pPr lvl="1"/>
            <a:r>
              <a:rPr lang="nl-NL" dirty="0"/>
              <a:t>Geld</a:t>
            </a:r>
          </a:p>
          <a:p>
            <a:pPr lvl="1"/>
            <a:r>
              <a:rPr lang="nl-NL" dirty="0"/>
              <a:t>Als anders staat vermeld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1303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E8DBDA3-652C-4F87-B53B-7F73AC8F4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12191999" cy="6857999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187232-3845-418F-A17C-C138F01D9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55058" cy="6858000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51713B-F3BE-4BFD-8257-0DB357646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09" y="873457"/>
            <a:ext cx="3273042" cy="5222543"/>
          </a:xfrm>
        </p:spPr>
        <p:txBody>
          <a:bodyPr>
            <a:normAutofit/>
          </a:bodyPr>
          <a:lstStyle/>
          <a:p>
            <a:r>
              <a:rPr lang="nl-NL" sz="2800">
                <a:solidFill>
                  <a:srgbClr val="FFFFFF"/>
                </a:solidFill>
              </a:rPr>
              <a:t>Grote getallen</a:t>
            </a:r>
          </a:p>
        </p:txBody>
      </p:sp>
      <p:sp>
        <p:nvSpPr>
          <p:cNvPr id="19" name="Tijdelijke aanduiding voor inhoud 2">
            <a:extLst>
              <a:ext uri="{FF2B5EF4-FFF2-40B4-BE49-F238E27FC236}">
                <a16:creationId xmlns:a16="http://schemas.microsoft.com/office/drawing/2014/main" id="{BB0C0C79-3DAA-4F73-A0C8-89C0A53A2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5081" y="873457"/>
            <a:ext cx="6020790" cy="5222543"/>
          </a:xfrm>
        </p:spPr>
        <p:txBody>
          <a:bodyPr anchor="ctr">
            <a:normAutofit fontScale="92500" lnSpcReduction="10000"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Duizend 		1.000</a:t>
            </a:r>
          </a:p>
          <a:p>
            <a:r>
              <a:rPr lang="nl-NL" sz="2000" dirty="0">
                <a:solidFill>
                  <a:schemeClr val="tx1"/>
                </a:solidFill>
              </a:rPr>
              <a:t>1 ton			100.000</a:t>
            </a:r>
          </a:p>
          <a:p>
            <a:r>
              <a:rPr lang="nl-NL" sz="2000" dirty="0">
                <a:solidFill>
                  <a:schemeClr val="tx1"/>
                </a:solidFill>
              </a:rPr>
              <a:t>1 miljoen		1.000.000	</a:t>
            </a:r>
          </a:p>
          <a:p>
            <a:r>
              <a:rPr lang="nl-NL" sz="2000" dirty="0">
                <a:solidFill>
                  <a:schemeClr val="tx1"/>
                </a:solidFill>
              </a:rPr>
              <a:t>1 miljard		1.000.000.000</a:t>
            </a:r>
          </a:p>
          <a:p>
            <a:r>
              <a:rPr lang="nl-NL" sz="2000" dirty="0">
                <a:solidFill>
                  <a:schemeClr val="tx1"/>
                </a:solidFill>
              </a:rPr>
              <a:t>1 biljoen		1.000.000.000.000</a:t>
            </a:r>
          </a:p>
          <a:p>
            <a:r>
              <a:rPr lang="nl-NL" sz="2000" dirty="0">
                <a:solidFill>
                  <a:schemeClr val="tx1"/>
                </a:solidFill>
              </a:rPr>
              <a:t>1 biljard		1.000.000.000.000.000</a:t>
            </a:r>
          </a:p>
          <a:p>
            <a:endParaRPr lang="nl-NL" sz="2000" dirty="0">
              <a:solidFill>
                <a:schemeClr val="tx1"/>
              </a:solidFill>
            </a:endParaRPr>
          </a:p>
          <a:p>
            <a:endParaRPr lang="nl-NL" sz="2000" dirty="0">
              <a:solidFill>
                <a:schemeClr val="tx1"/>
              </a:solidFill>
            </a:endParaRPr>
          </a:p>
          <a:p>
            <a:r>
              <a:rPr lang="nl-NL" i="1" dirty="0">
                <a:solidFill>
                  <a:schemeClr val="tx1"/>
                </a:solidFill>
              </a:rPr>
              <a:t>Als je grote getallen met elkaar vermenigvuldigt typ je de nullen niet op je rekenmachine.</a:t>
            </a:r>
          </a:p>
          <a:p>
            <a:r>
              <a:rPr lang="nl-NL" i="1" dirty="0">
                <a:solidFill>
                  <a:schemeClr val="tx1"/>
                </a:solidFill>
              </a:rPr>
              <a:t>Voorbeeld: 10 miljoen x 200</a:t>
            </a:r>
          </a:p>
          <a:p>
            <a:pPr lvl="2"/>
            <a:r>
              <a:rPr lang="nl-NL" i="1" dirty="0">
                <a:solidFill>
                  <a:schemeClr val="tx1"/>
                </a:solidFill>
              </a:rPr>
              <a:t>Typ in: 10 x 200 = 2000</a:t>
            </a:r>
          </a:p>
          <a:p>
            <a:pPr lvl="2"/>
            <a:r>
              <a:rPr lang="nl-NL" i="1" dirty="0">
                <a:solidFill>
                  <a:schemeClr val="tx1"/>
                </a:solidFill>
              </a:rPr>
              <a:t>Daarna zet je de 6 nullen er pas weer achter. Doe je dit niet dat staan er machten in je notatie.</a:t>
            </a:r>
            <a:endParaRPr lang="nl-NL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423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9610AD-5BBB-4D26-BBC4-03D3D7135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6C53891-6806-4ACD-84BD-752B36A10DEA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3"/>
          <a:stretch/>
        </p:blipFill>
        <p:spPr bwMode="auto">
          <a:xfrm>
            <a:off x="1570306" y="609600"/>
            <a:ext cx="9020907" cy="5488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401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DA468A-9EBC-4AD5-AD47-2D6126A2E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Uitkomst is een getal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B1D5A01D-801C-404D-A5D4-B465DC484D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6393" y="1685899"/>
            <a:ext cx="5039843" cy="456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935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3986DC-A9F5-4422-92E1-694083CC9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Uitkomst is een percentage of indexcijfer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E46AC9F0-B69F-4789-A829-C4315B89F7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5414" y="2057400"/>
            <a:ext cx="4967835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595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E7BFF2-F96B-431E-B8D4-E027A0982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Stijging of daling + procentpunt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3EC2C4-69DB-4320-A8D3-A7A43AF6C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Aantekening gegeven in de les</a:t>
            </a:r>
          </a:p>
        </p:txBody>
      </p:sp>
    </p:spTree>
    <p:extLst>
      <p:ext uri="{BB962C8B-B14F-4D97-AF65-F5344CB8AC3E}">
        <p14:creationId xmlns:p14="http://schemas.microsoft.com/office/powerpoint/2010/main" val="2935596439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1072</TotalTime>
  <Words>41</Words>
  <Application>Microsoft Office PowerPoint</Application>
  <PresentationFormat>Breedbeeld</PresentationFormat>
  <Paragraphs>23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Corbel</vt:lpstr>
      <vt:lpstr>Basis</vt:lpstr>
      <vt:lpstr>Havo 4 </vt:lpstr>
      <vt:lpstr>Afronden</vt:lpstr>
      <vt:lpstr>Grote getallen</vt:lpstr>
      <vt:lpstr>PowerPoint-presentatie</vt:lpstr>
      <vt:lpstr>Uitkomst is een getal</vt:lpstr>
      <vt:lpstr>Uitkomst is een percentage of indexcijfer</vt:lpstr>
      <vt:lpstr>Stijging of daling + procentpunt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</dc:title>
  <dc:creator>Luuk Bijveld</dc:creator>
  <cp:lastModifiedBy>Luuk Bijveld</cp:lastModifiedBy>
  <cp:revision>7</cp:revision>
  <dcterms:created xsi:type="dcterms:W3CDTF">2019-08-23T15:25:24Z</dcterms:created>
  <dcterms:modified xsi:type="dcterms:W3CDTF">2019-08-24T09:19:43Z</dcterms:modified>
</cp:coreProperties>
</file>