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73" r:id="rId6"/>
    <p:sldId id="260" r:id="rId7"/>
    <p:sldId id="261" r:id="rId8"/>
    <p:sldId id="262" r:id="rId9"/>
    <p:sldId id="263" r:id="rId10"/>
    <p:sldId id="274" r:id="rId11"/>
    <p:sldId id="275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12192000" cy="6858000"/>
  <p:notesSz cx="6797675" cy="9928225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7" autoAdjust="0"/>
    <p:restoredTop sz="94660"/>
  </p:normalViewPr>
  <p:slideViewPr>
    <p:cSldViewPr snapToGrid="0">
      <p:cViewPr varScale="1">
        <p:scale>
          <a:sx n="88" d="100"/>
          <a:sy n="88" d="100"/>
        </p:scale>
        <p:origin x="355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9567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687428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388135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408305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5326417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37893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406268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2197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682600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33494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4447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84B4F-10AD-4408-A546-0134FFB525C4}" type="datetimeFigureOut">
              <a:rPr lang="nl-NL" smtClean="0"/>
              <a:t>21-6-2019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EB2424-8F3D-4FDB-8EE2-BCFF2FAA9E3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595946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google.nl/url?sa=i&amp;rct=j&amp;q=&amp;esrc=s&amp;source=images&amp;cd=&amp;cad=rja&amp;uact=8&amp;ved=2ahUKEwiAgeikhvHbAhWCK1AKHT-zB24QjRx6BAgBEAU&amp;url=http://www.vdzalm.nl/product/bbq_buffet_(alles_inclusief)/bbq_buffet_vlees/&amp;psig=AOvVaw3_mS8z8FOWzhsl3LVS5rNu&amp;ust=1530092865754024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nl/url?sa=i&amp;rct=j&amp;q=&amp;esrc=s&amp;source=images&amp;cd=&amp;cad=rja&amp;uact=8&amp;ved=2ahUKEwjkk4bKhvHbAhVNalAKHSV6BYUQjRx6BAgBEAU&amp;url=http://www.vdzalm.nl/product/barbecue/bbq_vegetarisch_en_vis/&amp;psig=AOvVaw0RK5p7zgMTzm1TWL_LzTQy&amp;ust=1530092944387974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14500" y="292099"/>
            <a:ext cx="9144000" cy="855663"/>
          </a:xfrm>
        </p:spPr>
        <p:txBody>
          <a:bodyPr>
            <a:normAutofit fontScale="90000"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BBQ-en doe je samen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49400" y="1328738"/>
            <a:ext cx="9144000" cy="1655762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 De Smakelijke uitdaging</a:t>
            </a:r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5000" y="1797938"/>
            <a:ext cx="6502400" cy="488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7143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1295 â Witte aanmaakblokjes1st.THM RB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56" b="16696"/>
          <a:stretch/>
        </p:blipFill>
        <p:spPr bwMode="auto">
          <a:xfrm>
            <a:off x="99390" y="0"/>
            <a:ext cx="11986592" cy="7165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587725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AANSTEKER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944"/>
          <a:stretch/>
        </p:blipFill>
        <p:spPr bwMode="auto">
          <a:xfrm>
            <a:off x="1437721" y="0"/>
            <a:ext cx="9048061" cy="640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97063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9300" y="0"/>
            <a:ext cx="10223500" cy="6860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321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fbeeldingsresultaat voor bbq vlee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5774" y="658812"/>
            <a:ext cx="11239497" cy="5526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87971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Afbeeldingsresultaat voor bbq vis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0375" y="360362"/>
            <a:ext cx="7820025" cy="60669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34267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7375" y="422274"/>
            <a:ext cx="8294940" cy="5788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08179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599" y="210820"/>
            <a:ext cx="10353745" cy="6304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41530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Afbeelding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7650" y="1055687"/>
            <a:ext cx="11530530" cy="49133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70276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250" y="439737"/>
            <a:ext cx="6230825" cy="4398963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00491" y="1943100"/>
            <a:ext cx="4286138" cy="4914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64174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84300" y="406399"/>
            <a:ext cx="9169400" cy="611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736752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De opdracht: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45008" y="1690688"/>
            <a:ext cx="5765800" cy="4351338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Iedereen heeft zin in een gezellige </a:t>
            </a:r>
            <a:r>
              <a:rPr lang="nl-NL" dirty="0" err="1" smtClean="0">
                <a:solidFill>
                  <a:schemeClr val="bg1"/>
                </a:solidFill>
              </a:rPr>
              <a:t>bbq</a:t>
            </a:r>
            <a:r>
              <a:rPr lang="nl-NL" dirty="0" smtClean="0">
                <a:solidFill>
                  <a:schemeClr val="bg1"/>
                </a:solidFill>
              </a:rPr>
              <a:t> en daarbij is iedereen nodig.</a:t>
            </a:r>
          </a:p>
          <a:p>
            <a:pPr marL="0" indent="0">
              <a:buNone/>
            </a:pPr>
            <a:r>
              <a:rPr lang="nl-NL" dirty="0">
                <a:solidFill>
                  <a:schemeClr val="bg1"/>
                </a:solidFill>
              </a:rPr>
              <a:t> </a:t>
            </a:r>
            <a:r>
              <a:rPr lang="nl-NL" dirty="0" smtClean="0">
                <a:solidFill>
                  <a:schemeClr val="bg1"/>
                </a:solidFill>
              </a:rPr>
              <a:t>  </a:t>
            </a:r>
            <a:r>
              <a:rPr lang="nl-NL" sz="2000" i="1" dirty="0" smtClean="0">
                <a:solidFill>
                  <a:schemeClr val="bg1"/>
                </a:solidFill>
              </a:rPr>
              <a:t>(iedereen heeft zijn specialiteit)</a:t>
            </a:r>
          </a:p>
          <a:p>
            <a:endParaRPr lang="nl-NL" dirty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De klas wordt in 4 groepen verdeeld (de docent deelt </a:t>
            </a:r>
            <a:r>
              <a:rPr lang="nl-NL" dirty="0" err="1" smtClean="0">
                <a:solidFill>
                  <a:schemeClr val="bg1"/>
                </a:solidFill>
              </a:rPr>
              <a:t>nr’s</a:t>
            </a:r>
            <a:r>
              <a:rPr lang="nl-NL" dirty="0" smtClean="0">
                <a:solidFill>
                  <a:schemeClr val="bg1"/>
                </a:solidFill>
              </a:rPr>
              <a:t> uit, 1 </a:t>
            </a:r>
            <a:r>
              <a:rPr lang="nl-NL" dirty="0" err="1" smtClean="0">
                <a:solidFill>
                  <a:schemeClr val="bg1"/>
                </a:solidFill>
              </a:rPr>
              <a:t>tm</a:t>
            </a:r>
            <a:r>
              <a:rPr lang="nl-NL" dirty="0" smtClean="0">
                <a:solidFill>
                  <a:schemeClr val="bg1"/>
                </a:solidFill>
              </a:rPr>
              <a:t> 4)</a:t>
            </a:r>
          </a:p>
          <a:p>
            <a:endParaRPr lang="nl-NL" dirty="0">
              <a:solidFill>
                <a:schemeClr val="bg1"/>
              </a:solidFill>
            </a:endParaRP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88100" y="651516"/>
            <a:ext cx="5332526" cy="56984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01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753600" cy="649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84644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nl-NL" dirty="0" smtClean="0">
                <a:solidFill>
                  <a:schemeClr val="bg1"/>
                </a:solidFill>
              </a:rPr>
              <a:t>Het lot heeft bepaald en je hoort bij een van de volgende groepen.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5" name="Titel 1"/>
          <p:cNvSpPr txBox="1">
            <a:spLocks/>
          </p:cNvSpPr>
          <p:nvPr/>
        </p:nvSpPr>
        <p:spPr>
          <a:xfrm>
            <a:off x="838200" y="30575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sz="4800" dirty="0" smtClean="0">
                <a:solidFill>
                  <a:schemeClr val="bg1"/>
                </a:solidFill>
              </a:rPr>
              <a:t>Groep 1 = Arbeiders</a:t>
            </a:r>
          </a:p>
          <a:p>
            <a:r>
              <a:rPr lang="nl-NL" sz="4800" dirty="0" smtClean="0">
                <a:solidFill>
                  <a:schemeClr val="bg1"/>
                </a:solidFill>
              </a:rPr>
              <a:t>Groep 2 = Jagers</a:t>
            </a:r>
          </a:p>
          <a:p>
            <a:r>
              <a:rPr lang="nl-NL" sz="4800" dirty="0" smtClean="0">
                <a:solidFill>
                  <a:schemeClr val="bg1"/>
                </a:solidFill>
              </a:rPr>
              <a:t>Groep 3 = Verzamelaars</a:t>
            </a:r>
          </a:p>
          <a:p>
            <a:r>
              <a:rPr lang="nl-NL" sz="4800" dirty="0" smtClean="0">
                <a:solidFill>
                  <a:schemeClr val="bg1"/>
                </a:solidFill>
              </a:rPr>
              <a:t>Groep 4 = Ondersteuners</a:t>
            </a:r>
            <a:endParaRPr lang="nl-NL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9194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Elke groep krijgt dingen die horen bij hun taak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Arbeiders, met houtskool, aanmaakblokjes, lucifers, BBQ, rooster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Jagers, met rauw vlees en rauwe vis en groentes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Verzamelaars, met salades, brood en sauzen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Ondersteuners, met alle frisdrank, bestek en meubilair.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5718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1353800" cy="1325563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Om te (ruil)handelen krijgt elke groep ook geld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Arbeiders, 25 euro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Jagers, 50 euro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Verzamelaars, 100 euro</a:t>
            </a:r>
          </a:p>
          <a:p>
            <a:pPr marL="0" indent="0">
              <a:buNone/>
            </a:pPr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Ondersteuners, 75 euro</a:t>
            </a:r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3162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Hoe nu verder?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>
                <a:solidFill>
                  <a:schemeClr val="bg1"/>
                </a:solidFill>
              </a:rPr>
              <a:t>Je moet nu met de andere groepen onderhandelen, zodat je alle spullen hebt voor de </a:t>
            </a:r>
            <a:r>
              <a:rPr lang="nl-NL" dirty="0" err="1" smtClean="0">
                <a:solidFill>
                  <a:schemeClr val="bg1"/>
                </a:solidFill>
              </a:rPr>
              <a:t>bbq</a:t>
            </a:r>
            <a:r>
              <a:rPr lang="nl-NL" dirty="0" smtClean="0">
                <a:solidFill>
                  <a:schemeClr val="bg1"/>
                </a:solidFill>
              </a:rPr>
              <a:t>.</a:t>
            </a:r>
            <a:endParaRPr lang="nl-NL" dirty="0">
              <a:solidFill>
                <a:schemeClr val="bg1"/>
              </a:solidFill>
            </a:endParaRPr>
          </a:p>
          <a:p>
            <a:endParaRPr lang="nl-NL" dirty="0" smtClean="0">
              <a:solidFill>
                <a:schemeClr val="bg1"/>
              </a:solidFill>
            </a:endParaRPr>
          </a:p>
          <a:p>
            <a:r>
              <a:rPr lang="nl-NL" dirty="0" smtClean="0">
                <a:solidFill>
                  <a:schemeClr val="bg1"/>
                </a:solidFill>
              </a:rPr>
              <a:t>Geef niet snel alles uit handen </a:t>
            </a: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denk goed na wat je zelf nog nodig hebt om te kunnen </a:t>
            </a:r>
            <a:r>
              <a:rPr lang="nl-NL" dirty="0" err="1" smtClean="0">
                <a:solidFill>
                  <a:schemeClr val="bg1"/>
                </a:solidFill>
                <a:sym typeface="Wingdings" panose="05000000000000000000" pitchFamily="2" charset="2"/>
              </a:rPr>
              <a:t>bbq’en</a:t>
            </a: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. </a:t>
            </a:r>
            <a:endParaRPr lang="nl-NL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</a:rPr>
              <a:t>LET OP:  je hebt elkaar nodig ! 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bg1"/>
                </a:solidFill>
                <a:sym typeface="Wingdings" panose="05000000000000000000" pitchFamily="2" charset="2"/>
              </a:rPr>
              <a:t> </a:t>
            </a:r>
            <a:r>
              <a:rPr lang="nl-NL" dirty="0" smtClean="0">
                <a:solidFill>
                  <a:schemeClr val="bg1"/>
                </a:solidFill>
              </a:rPr>
              <a:t>iedereen moet uiteindelijk iets te eten en drinken hebben.</a:t>
            </a:r>
          </a:p>
          <a:p>
            <a:pPr marL="0" indent="0">
              <a:buNone/>
            </a:pPr>
            <a:endParaRPr lang="nl-NL" dirty="0" smtClean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  <a:p>
            <a:endParaRPr lang="nl-NL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0292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829169" y="0"/>
            <a:ext cx="18049711" cy="774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9102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12" b="3517"/>
          <a:stretch/>
        </p:blipFill>
        <p:spPr>
          <a:xfrm>
            <a:off x="0" y="0"/>
            <a:ext cx="10350500" cy="6883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735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526"/>
          <a:stretch/>
        </p:blipFill>
        <p:spPr>
          <a:xfrm>
            <a:off x="1943100" y="0"/>
            <a:ext cx="7886700" cy="681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985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248</TotalTime>
  <Words>215</Words>
  <Application>Microsoft Office PowerPoint</Application>
  <PresentationFormat>Breedbeeld</PresentationFormat>
  <Paragraphs>37</Paragraphs>
  <Slides>20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20</vt:i4>
      </vt:variant>
    </vt:vector>
  </HeadingPairs>
  <TitlesOfParts>
    <vt:vector size="25" baseType="lpstr">
      <vt:lpstr>Arial</vt:lpstr>
      <vt:lpstr>Calibri</vt:lpstr>
      <vt:lpstr>Calibri Light</vt:lpstr>
      <vt:lpstr>Wingdings</vt:lpstr>
      <vt:lpstr>Kantoorthema</vt:lpstr>
      <vt:lpstr>BBQ-en doe je samen</vt:lpstr>
      <vt:lpstr>De opdracht:</vt:lpstr>
      <vt:lpstr>Het lot heeft bepaald en je hoort bij een van de volgende groepen.</vt:lpstr>
      <vt:lpstr>Elke groep krijgt dingen die horen bij hun taak</vt:lpstr>
      <vt:lpstr>Om te (ruil)handelen krijgt elke groep ook geld</vt:lpstr>
      <vt:lpstr>Hoe nu verder?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SPVOZN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BBQ Hande</dc:title>
  <dc:creator>René van de Veerdonk (vdr)</dc:creator>
  <cp:lastModifiedBy>Melanie van Sloun (sou)</cp:lastModifiedBy>
  <cp:revision>16</cp:revision>
  <cp:lastPrinted>2018-08-23T10:42:54Z</cp:lastPrinted>
  <dcterms:created xsi:type="dcterms:W3CDTF">2018-06-26T07:22:19Z</dcterms:created>
  <dcterms:modified xsi:type="dcterms:W3CDTF">2019-06-21T07:36:13Z</dcterms:modified>
</cp:coreProperties>
</file>