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48A87A34-81AB-432B-8DAE-1953F412C126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7/17/2018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7/17/2018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7/17/2018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dirty="0" smtClean="0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dirty="0" smtClean="0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dirty="0" smtClean="0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7/17/2018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48A87A34-81AB-432B-8DAE-1953F412C126}" type="datetimeFigureOut">
              <a:rPr lang="en-US" dirty="0"/>
              <a:pPr/>
              <a:t>7/17/2018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dirty="0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7/17/2018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‹nr.›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3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7/17/2018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b="1" dirty="0"/>
              <a:t>Etaleren </a:t>
            </a:r>
            <a:r>
              <a:rPr lang="nl-NL" dirty="0"/>
              <a:t/>
            </a:r>
            <a:br>
              <a:rPr lang="nl-NL" dirty="0"/>
            </a:b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8869680" y="5656217"/>
            <a:ext cx="2730137" cy="613954"/>
          </a:xfrm>
        </p:spPr>
        <p:txBody>
          <a:bodyPr/>
          <a:lstStyle/>
          <a:p>
            <a:r>
              <a:rPr lang="nl-NL" dirty="0" smtClean="0"/>
              <a:t>Aksana Dubinets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2929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72937" y="764373"/>
            <a:ext cx="9718765" cy="1293028"/>
          </a:xfrm>
        </p:spPr>
        <p:txBody>
          <a:bodyPr/>
          <a:lstStyle/>
          <a:p>
            <a:r>
              <a:rPr lang="nl-NL" b="1" dirty="0" smtClean="0">
                <a:solidFill>
                  <a:srgbClr val="C00000"/>
                </a:solidFill>
              </a:rPr>
              <a:t>                             </a:t>
            </a:r>
            <a:r>
              <a:rPr lang="nl-NL" b="1" dirty="0" smtClean="0">
                <a:solidFill>
                  <a:srgbClr val="C00000"/>
                </a:solidFill>
              </a:rPr>
              <a:t>Hoe etaleer je jezelf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685800" y="1815738"/>
            <a:ext cx="10820400" cy="4402948"/>
          </a:xfrm>
        </p:spPr>
        <p:txBody>
          <a:bodyPr/>
          <a:lstStyle/>
          <a:p>
            <a:r>
              <a:rPr lang="nl-NL" dirty="0" smtClean="0"/>
              <a:t>Hoe wil je dat andere mensen jou zien?</a:t>
            </a:r>
          </a:p>
          <a:p>
            <a:r>
              <a:rPr lang="nl-NL" dirty="0" smtClean="0"/>
              <a:t>Maak een </a:t>
            </a:r>
            <a:r>
              <a:rPr lang="nl-NL" dirty="0" err="1" smtClean="0"/>
              <a:t>Moodboard</a:t>
            </a:r>
            <a:r>
              <a:rPr lang="nl-NL" dirty="0" smtClean="0"/>
              <a:t> over jezelf</a:t>
            </a:r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Denk hierbij aan:</a:t>
            </a:r>
          </a:p>
          <a:p>
            <a:r>
              <a:rPr lang="nl-NL" dirty="0" smtClean="0"/>
              <a:t>Je uitstraling</a:t>
            </a:r>
          </a:p>
          <a:p>
            <a:r>
              <a:rPr lang="nl-NL" dirty="0" smtClean="0"/>
              <a:t>Hoe kleed je jezelf</a:t>
            </a:r>
          </a:p>
          <a:p>
            <a:r>
              <a:rPr lang="nl-NL" dirty="0" smtClean="0"/>
              <a:t>Je houding (open/gesloten, sta je recht of beetje scheef)</a:t>
            </a:r>
          </a:p>
          <a:p>
            <a:r>
              <a:rPr lang="nl-NL" dirty="0" smtClean="0"/>
              <a:t>Wat zijn jou hobby's</a:t>
            </a:r>
          </a:p>
          <a:p>
            <a:r>
              <a:rPr lang="nl-NL" dirty="0" smtClean="0"/>
              <a:t>Welke kleur past bij jou</a:t>
            </a:r>
          </a:p>
          <a:p>
            <a:r>
              <a:rPr lang="nl-NL" dirty="0" smtClean="0"/>
              <a:t>Ben je stoer, chic, hippie, skater of iets anders</a:t>
            </a:r>
          </a:p>
          <a:p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3109" y="1946365"/>
            <a:ext cx="2828312" cy="2013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553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Voorbeeld </a:t>
            </a:r>
            <a:r>
              <a:rPr lang="nl-NL" b="1" dirty="0" err="1" smtClean="0"/>
              <a:t>moodboard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08" y="2057401"/>
            <a:ext cx="5164183" cy="3873138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2" y="2057401"/>
            <a:ext cx="5164184" cy="387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907271"/>
      </p:ext>
    </p:extLst>
  </p:cSld>
  <p:clrMapOvr>
    <a:masterClrMapping/>
  </p:clrMapOvr>
</p:sld>
</file>

<file path=ppt/theme/theme1.xml><?xml version="1.0" encoding="utf-8"?>
<a:theme xmlns:a="http://schemas.openxmlformats.org/drawingml/2006/main" name="Condensspoor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C4220D"/>
      </a:accent1>
      <a:accent2>
        <a:srgbClr val="EB7712"/>
      </a:accent2>
      <a:accent3>
        <a:srgbClr val="ECBD31"/>
      </a:accent3>
      <a:accent4>
        <a:srgbClr val="92CE4A"/>
      </a:accent4>
      <a:accent5>
        <a:srgbClr val="50CFB4"/>
      </a:accent5>
      <a:accent6>
        <a:srgbClr val="0D8EC5"/>
      </a:accent6>
      <a:hlink>
        <a:srgbClr val="EA5A0C"/>
      </a:hlink>
      <a:folHlink>
        <a:srgbClr val="F09D3A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FE1EB5C7-81A8-4CBA-AE6E-B3BF73DC389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TM04033937[[fn=Condensspoor]]</Template>
  <TotalTime>10470</TotalTime>
  <Words>67</Words>
  <Application>Microsoft Office PowerPoint</Application>
  <PresentationFormat>Breedbeeld</PresentationFormat>
  <Paragraphs>16</Paragraphs>
  <Slides>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</vt:i4>
      </vt:variant>
    </vt:vector>
  </HeadingPairs>
  <TitlesOfParts>
    <vt:vector size="6" baseType="lpstr">
      <vt:lpstr>Arial</vt:lpstr>
      <vt:lpstr>Century Gothic</vt:lpstr>
      <vt:lpstr>Condensspoor</vt:lpstr>
      <vt:lpstr>Etaleren  </vt:lpstr>
      <vt:lpstr>                             Hoe etaleer je jezelf</vt:lpstr>
      <vt:lpstr>Voorbeeld moodboard</vt:lpstr>
    </vt:vector>
  </TitlesOfParts>
  <Company>Noorderpoort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Etaleren</dc:title>
  <dc:creator>Aksana Dubinets</dc:creator>
  <cp:lastModifiedBy>Jente van der Mei</cp:lastModifiedBy>
  <cp:revision>24</cp:revision>
  <dcterms:created xsi:type="dcterms:W3CDTF">2017-12-05T22:13:19Z</dcterms:created>
  <dcterms:modified xsi:type="dcterms:W3CDTF">2018-07-17T14:53:16Z</dcterms:modified>
</cp:coreProperties>
</file>