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media/image3.jpg>
</file>

<file path=ppt/media/image4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1803405"/>
            <a:ext cx="9448800" cy="1825096"/>
          </a:xfrm>
        </p:spPr>
        <p:txBody>
          <a:bodyPr anchor="b">
            <a:normAutofit/>
          </a:bodyPr>
          <a:lstStyle>
            <a:lvl1pPr algn="l">
              <a:defRPr sz="6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32201"/>
            <a:ext cx="9448800" cy="685800"/>
          </a:xfrm>
        </p:spPr>
        <p:txBody>
          <a:bodyPr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909561" y="4314328"/>
            <a:ext cx="2910840" cy="374642"/>
          </a:xfrm>
        </p:spPr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371600" y="4323845"/>
            <a:ext cx="6400800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7200" y="1430866"/>
            <a:ext cx="2743200" cy="365125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77" y="4697360"/>
            <a:ext cx="10822034" cy="81935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81727" y="941439"/>
            <a:ext cx="10821840" cy="3478161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dirty="0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5516715"/>
            <a:ext cx="10820400" cy="701969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2"/>
            <a:ext cx="10820400" cy="2802467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9133"/>
            <a:ext cx="10130516" cy="999067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dirty="0"/>
              <a:pPr/>
              <a:t>7/17/2018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67" y="753533"/>
            <a:ext cx="10151533" cy="2604495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303865" y="3365556"/>
            <a:ext cx="9592736" cy="44444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959862"/>
            <a:ext cx="10151533" cy="679871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dirty="0"/>
              <a:pPr/>
              <a:t>7/17/2018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76250" y="93345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984230" y="270129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95" y="1124701"/>
            <a:ext cx="10146186" cy="251183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8315"/>
            <a:ext cx="10144654" cy="999885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78883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dirty="0"/>
              <a:pPr/>
              <a:t>7/17/2018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8883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2895600" y="761999"/>
            <a:ext cx="8610599" cy="130386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685800" y="2202080"/>
            <a:ext cx="3456432" cy="61732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685799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68800" y="2201333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366858" y="2904067"/>
            <a:ext cx="3456432" cy="331461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51800" y="2192866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8051801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-ko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599" cy="12954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688618" y="4191000"/>
            <a:ext cx="3451582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688618" y="2362200"/>
            <a:ext cx="3451582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dirty="0" smtClean="0"/>
              <a:t>Klik op het pictogram als u een afbeelding wilt toevoegen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688618" y="4873764"/>
            <a:ext cx="3451582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74263" y="4191000"/>
            <a:ext cx="3448935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374263" y="2362200"/>
            <a:ext cx="3448936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dirty="0" smtClean="0"/>
              <a:t>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374264" y="4873763"/>
            <a:ext cx="344893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49731" y="4191000"/>
            <a:ext cx="3456469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049855" y="2362200"/>
            <a:ext cx="3447878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dirty="0" smtClean="0"/>
              <a:t>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8049731" y="4873761"/>
            <a:ext cx="345244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194559"/>
            <a:ext cx="10820400" cy="4024125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48800" y="745066"/>
            <a:ext cx="2057400" cy="3903133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24466" y="745067"/>
            <a:ext cx="8204201" cy="3903133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79941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dirty="0"/>
              <a:pPr/>
              <a:t>7/17/2018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0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3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3"/>
            <a:ext cx="10820399" cy="2801935"/>
          </a:xfrm>
        </p:spPr>
        <p:txBody>
          <a:bodyPr anchor="b">
            <a:normAutofit/>
          </a:bodyPr>
          <a:lstStyle>
            <a:lvl1pPr algn="r">
              <a:defRPr sz="4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467" y="3641725"/>
            <a:ext cx="10490200" cy="955675"/>
          </a:xfrm>
        </p:spPr>
        <p:txBody>
          <a:bodyPr>
            <a:normAutofit/>
          </a:bodyPr>
          <a:lstStyle>
            <a:lvl1pPr marL="0" indent="0" algn="r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dirty="0"/>
              <a:pPr/>
              <a:t>7/17/2018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1"/>
            <a:ext cx="6991492" cy="36406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2194559"/>
            <a:ext cx="5334000" cy="4024125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194559"/>
            <a:ext cx="5334000" cy="4024125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600" cy="12954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9" y="2183802"/>
            <a:ext cx="5079991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5800" y="3132666"/>
            <a:ext cx="5311775" cy="3086019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00800" y="2183802"/>
            <a:ext cx="5105400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3132666"/>
            <a:ext cx="5334000" cy="3086019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411480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95582" y="746759"/>
            <a:ext cx="6510618" cy="5471925"/>
          </a:xfrm>
        </p:spPr>
        <p:txBody>
          <a:bodyPr anchor="ctr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411480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687324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861238" y="751241"/>
            <a:ext cx="3644962" cy="546744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dirty="0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687324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7/17/2018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3-HD-TOP.png"/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14414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95600" y="764373"/>
            <a:ext cx="8610600" cy="12930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194560"/>
            <a:ext cx="10820400" cy="40241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95360" y="6356350"/>
            <a:ext cx="29108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7/17/2018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6355845"/>
            <a:ext cx="7772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38100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txStyles>
    <p:titleStyle>
      <a:lvl1pPr algn="r" defTabSz="914400" rtl="0" eaLnBrk="1" latinLnBrk="0" hangingPunct="1">
        <a:lnSpc>
          <a:spcPct val="90000"/>
        </a:lnSpc>
        <a:spcBef>
          <a:spcPct val="0"/>
        </a:spcBef>
        <a:buNone/>
        <a:defRPr sz="40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b="1" dirty="0"/>
              <a:t>Etaleren </a:t>
            </a:r>
            <a:r>
              <a:rPr lang="nl-NL" dirty="0"/>
              <a:t/>
            </a:r>
            <a:br>
              <a:rPr lang="nl-NL" dirty="0"/>
            </a:b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8869680" y="5656217"/>
            <a:ext cx="2730137" cy="613954"/>
          </a:xfrm>
        </p:spPr>
        <p:txBody>
          <a:bodyPr/>
          <a:lstStyle/>
          <a:p>
            <a:r>
              <a:rPr lang="nl-NL" dirty="0" smtClean="0"/>
              <a:t>Aksana Dubinets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429292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72937" y="764373"/>
            <a:ext cx="9718765" cy="1293028"/>
          </a:xfrm>
        </p:spPr>
        <p:txBody>
          <a:bodyPr/>
          <a:lstStyle/>
          <a:p>
            <a:r>
              <a:rPr lang="nl-NL" b="1" dirty="0" smtClean="0">
                <a:solidFill>
                  <a:srgbClr val="C00000"/>
                </a:solidFill>
              </a:rPr>
              <a:t>                             </a:t>
            </a:r>
            <a:r>
              <a:rPr lang="nl-NL" b="1" dirty="0" smtClean="0">
                <a:solidFill>
                  <a:srgbClr val="C00000"/>
                </a:solidFill>
              </a:rPr>
              <a:t>Welke producten ga je etaleren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5800" y="1815738"/>
            <a:ext cx="10820400" cy="4402948"/>
          </a:xfrm>
        </p:spPr>
        <p:txBody>
          <a:bodyPr/>
          <a:lstStyle/>
          <a:p>
            <a:r>
              <a:rPr lang="nl-NL" dirty="0" smtClean="0"/>
              <a:t>Welke producten laten jou zien?</a:t>
            </a:r>
          </a:p>
          <a:p>
            <a:r>
              <a:rPr lang="nl-NL" dirty="0" smtClean="0"/>
              <a:t>Kijk hierbij naar je gemaakte </a:t>
            </a:r>
            <a:r>
              <a:rPr lang="nl-NL" dirty="0" err="1" smtClean="0"/>
              <a:t>moodboard</a:t>
            </a:r>
            <a:r>
              <a:rPr lang="nl-NL" dirty="0" smtClean="0"/>
              <a:t>.</a:t>
            </a:r>
          </a:p>
          <a:p>
            <a:endParaRPr lang="nl-NL" dirty="0" smtClean="0"/>
          </a:p>
          <a:p>
            <a:r>
              <a:rPr lang="nl-NL" dirty="0" smtClean="0"/>
              <a:t>Welke producten ga je etaleren?</a:t>
            </a:r>
          </a:p>
          <a:p>
            <a:r>
              <a:rPr lang="nl-NL" dirty="0" smtClean="0"/>
              <a:t>Voorbeelden:</a:t>
            </a:r>
          </a:p>
          <a:p>
            <a:r>
              <a:rPr lang="nl-NL" dirty="0" smtClean="0"/>
              <a:t>Knutsel producten</a:t>
            </a:r>
          </a:p>
          <a:p>
            <a:r>
              <a:rPr lang="nl-NL" dirty="0" smtClean="0"/>
              <a:t>Nagella</a:t>
            </a:r>
            <a:r>
              <a:rPr lang="nl-NL" dirty="0" smtClean="0"/>
              <a:t>k</a:t>
            </a:r>
          </a:p>
          <a:p>
            <a:r>
              <a:rPr lang="nl-NL" dirty="0" smtClean="0"/>
              <a:t>Mini auto’s/motoren</a:t>
            </a:r>
          </a:p>
          <a:p>
            <a:r>
              <a:rPr lang="nl-NL" dirty="0" smtClean="0"/>
              <a:t>Games </a:t>
            </a:r>
          </a:p>
          <a:p>
            <a:r>
              <a:rPr lang="nl-NL" dirty="0" smtClean="0"/>
              <a:t>Iets anders</a:t>
            </a:r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530874" y="2960188"/>
            <a:ext cx="3794624" cy="25297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295536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117668" y="695794"/>
            <a:ext cx="8610600" cy="1293028"/>
          </a:xfrm>
        </p:spPr>
        <p:txBody>
          <a:bodyPr/>
          <a:lstStyle/>
          <a:p>
            <a:r>
              <a:rPr lang="nl-NL" b="1" dirty="0" smtClean="0">
                <a:solidFill>
                  <a:srgbClr val="C00000"/>
                </a:solidFill>
              </a:rPr>
              <a:t>Maak een schets van jou etalage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1240971" y="2194560"/>
            <a:ext cx="9457509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200" dirty="0" smtClean="0"/>
              <a:t>Waar zet je de producten neer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200" dirty="0" smtClean="0"/>
              <a:t>Hoe zet je de producten neer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2200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22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200" dirty="0" smtClean="0"/>
              <a:t>Maak hier een schets van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dirty="0"/>
          </a:p>
        </p:txBody>
      </p:sp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882890" y="2852676"/>
            <a:ext cx="3219450" cy="32194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599072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rgbClr val="C00000"/>
                </a:solidFill>
              </a:rPr>
              <a:t>Volgende week meenemen van producten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016829" y="2351314"/>
            <a:ext cx="4108269" cy="4024125"/>
          </a:xfrm>
        </p:spPr>
        <p:txBody>
          <a:bodyPr/>
          <a:lstStyle/>
          <a:p>
            <a:r>
              <a:rPr lang="nl-NL" dirty="0" smtClean="0"/>
              <a:t>Volgende keer ga je de etalage alvast maken dus neem je spullen mee!!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58300359"/>
      </p:ext>
    </p:extLst>
  </p:cSld>
  <p:clrMapOvr>
    <a:masterClrMapping/>
  </p:clrMapOvr>
</p:sld>
</file>

<file path=ppt/theme/theme1.xml><?xml version="1.0" encoding="utf-8"?>
<a:theme xmlns:a="http://schemas.openxmlformats.org/drawingml/2006/main" name="Condensspoor">
  <a:themeElements>
    <a:clrScheme name="Vapor Trail">
      <a:dk1>
        <a:sysClr val="windowText" lastClr="000000"/>
      </a:dk1>
      <a:lt1>
        <a:sysClr val="window" lastClr="FFFFFF"/>
      </a:lt1>
      <a:dk2>
        <a:srgbClr val="454545"/>
      </a:dk2>
      <a:lt2>
        <a:srgbClr val="DADADA"/>
      </a:lt2>
      <a:accent1>
        <a:srgbClr val="C4220D"/>
      </a:accent1>
      <a:accent2>
        <a:srgbClr val="EB7712"/>
      </a:accent2>
      <a:accent3>
        <a:srgbClr val="ECBD31"/>
      </a:accent3>
      <a:accent4>
        <a:srgbClr val="92CE4A"/>
      </a:accent4>
      <a:accent5>
        <a:srgbClr val="50CFB4"/>
      </a:accent5>
      <a:accent6>
        <a:srgbClr val="0D8EC5"/>
      </a:accent6>
      <a:hlink>
        <a:srgbClr val="EA5A0C"/>
      </a:hlink>
      <a:folHlink>
        <a:srgbClr val="F09D3A"/>
      </a:folHlink>
    </a:clrScheme>
    <a:fontScheme name="Vapor Trail">
      <a:maj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Vapor Trail">
      <a:fillStyleLst>
        <a:solidFill>
          <a:schemeClr val="phClr"/>
        </a:solidFill>
        <a:gradFill rotWithShape="1">
          <a:gsLst>
            <a:gs pos="0">
              <a:schemeClr val="phClr">
                <a:tint val="69000"/>
                <a:alpha val="100000"/>
                <a:satMod val="109000"/>
                <a:lumMod val="110000"/>
              </a:schemeClr>
            </a:gs>
            <a:gs pos="52000">
              <a:schemeClr val="phClr">
                <a:tint val="74000"/>
                <a:satMod val="100000"/>
                <a:lumMod val="104000"/>
              </a:schemeClr>
            </a:gs>
            <a:gs pos="100000">
              <a:schemeClr val="phClr">
                <a:tint val="78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00000"/>
                <a:lumMod val="104000"/>
              </a:schemeClr>
            </a:gs>
            <a:gs pos="78000">
              <a:schemeClr val="phClr">
                <a:shade val="100000"/>
                <a:satMod val="11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threePt" dir="t"/>
          </a:scene3d>
          <a:sp3d>
            <a:bevelT w="25400" h="12700"/>
          </a:sp3d>
        </a:effectStyle>
        <a:effectStyle>
          <a:effectLst>
            <a:outerShdw blurRad="57150" dist="19050" dir="5400000" algn="ctr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>
            <a:bevelT w="50800" h="2540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apor Trail" id="{4FDF2955-7D9C-493C-B9F9-C205151B46CD}" vid="{FE1EB5C7-81A8-4CBA-AE6E-B3BF73DC389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TM04033937[[fn=Condensspoor]]</Template>
  <TotalTime>10477</TotalTime>
  <Words>80</Words>
  <Application>Microsoft Office PowerPoint</Application>
  <PresentationFormat>Breedbeeld</PresentationFormat>
  <Paragraphs>24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7" baseType="lpstr">
      <vt:lpstr>Arial</vt:lpstr>
      <vt:lpstr>Century Gothic</vt:lpstr>
      <vt:lpstr>Condensspoor</vt:lpstr>
      <vt:lpstr>Etaleren  </vt:lpstr>
      <vt:lpstr>                             Welke producten ga je etaleren</vt:lpstr>
      <vt:lpstr>Maak een schets van jou etalage</vt:lpstr>
      <vt:lpstr>Volgende week meenemen van producten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Etaleren</dc:title>
  <dc:creator>Aksana Dubinets</dc:creator>
  <cp:lastModifiedBy>Jente van der Mei</cp:lastModifiedBy>
  <cp:revision>25</cp:revision>
  <dcterms:created xsi:type="dcterms:W3CDTF">2017-12-05T22:13:19Z</dcterms:created>
  <dcterms:modified xsi:type="dcterms:W3CDTF">2018-07-17T15:02:28Z</dcterms:modified>
</cp:coreProperties>
</file>

<file path=docProps/thumbnail.jpeg>
</file>