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7" r:id="rId1"/>
  </p:sldMasterIdLst>
  <p:sldIdLst>
    <p:sldId id="256" r:id="rId2"/>
    <p:sldId id="257" r:id="rId3"/>
    <p:sldId id="258" r:id="rId4"/>
    <p:sldId id="270" r:id="rId5"/>
    <p:sldId id="271" r:id="rId6"/>
    <p:sldId id="272" r:id="rId7"/>
    <p:sldId id="273" r:id="rId8"/>
    <p:sldId id="263" r:id="rId9"/>
    <p:sldId id="264" r:id="rId10"/>
    <p:sldId id="266" r:id="rId11"/>
    <p:sldId id="267" r:id="rId12"/>
    <p:sldId id="268" r:id="rId13"/>
    <p:sldId id="265" r:id="rId14"/>
    <p:sldId id="274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81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9EBBA-996F-894A-B54A-D6246ED52CEA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56097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79C5D-2A6F-F04D-97DA-BEF2467B64E4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1495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080868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54567-0DE4-3F47-BF90-CB84690072F9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883483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52C72-DE31-F449-A4ED-4C594FD91407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485439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2726E-379B-B349-9EED-81ED093FA806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63474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A1323-8D79-1946-B0D7-40001CF92E9D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1630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447713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02355-E14B-8545-A8F8-0FE83CC9D524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51510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40F58-564D-2B4F-AE67-E407BA4FCF45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12274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A34C8-038E-2045-AF43-DF7DBB8E0E9E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99350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8C68F-D26B-8F47-958C-23B49CF8A634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98107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F5E60-9974-AC48-9591-99C2BB44B7CF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4535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18C79C5D-2A6F-F04D-97DA-BEF2467B64E4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0605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09B482E8-6E0E-1B4F-B1FD-C69DB9E858D9}" type="datetimeFigureOut">
              <a:rPr lang="en-US" smtClean="0"/>
              <a:pPr/>
              <a:t>10/11/2018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877501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8" r:id="rId1"/>
    <p:sldLayoutId id="2147483669" r:id="rId2"/>
    <p:sldLayoutId id="2147483670" r:id="rId3"/>
    <p:sldLayoutId id="2147483671" r:id="rId4"/>
    <p:sldLayoutId id="2147483672" r:id="rId5"/>
    <p:sldLayoutId id="2147483673" r:id="rId6"/>
    <p:sldLayoutId id="2147483674" r:id="rId7"/>
    <p:sldLayoutId id="2147483675" r:id="rId8"/>
    <p:sldLayoutId id="2147483676" r:id="rId9"/>
    <p:sldLayoutId id="2147483677" r:id="rId10"/>
    <p:sldLayoutId id="2147483678" r:id="rId11"/>
    <p:sldLayoutId id="2147483679" r:id="rId12"/>
    <p:sldLayoutId id="2147483680" r:id="rId13"/>
    <p:sldLayoutId id="2147483681" r:id="rId14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hcAmYGXG7Rw" TargetMode="Externa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Intensieve begeleiding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Les 6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11094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Diagnose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Terugkerende episodes van depersonalisatie of </a:t>
            </a:r>
            <a:r>
              <a:rPr lang="nl-NL" dirty="0" err="1" smtClean="0"/>
              <a:t>derealisatie</a:t>
            </a:r>
            <a:r>
              <a:rPr lang="nl-NL" dirty="0" smtClean="0"/>
              <a:t> waarin de betrokkene buiten zichzelf keert en zichzelf als het ware observeert</a:t>
            </a:r>
          </a:p>
          <a:p>
            <a:r>
              <a:rPr lang="nl-NL" dirty="0" smtClean="0"/>
              <a:t>De betrokkene heeft het gevoel dat hij of zij droomt</a:t>
            </a:r>
          </a:p>
          <a:p>
            <a:r>
              <a:rPr lang="nl-NL" dirty="0" smtClean="0"/>
              <a:t>Realiteitsbesef blijft intact</a:t>
            </a:r>
          </a:p>
          <a:p>
            <a:r>
              <a:rPr lang="nl-NL" dirty="0" smtClean="0"/>
              <a:t>Belemmering op 1 of meerdere levensgebieden</a:t>
            </a:r>
          </a:p>
          <a:p>
            <a:r>
              <a:rPr lang="nl-NL" dirty="0" smtClean="0"/>
              <a:t>De stoornis kan niet in verband worden gebracht met drugs, alcohol, of een lichamelijke aandoening </a:t>
            </a:r>
          </a:p>
        </p:txBody>
      </p:sp>
    </p:spTree>
    <p:extLst>
      <p:ext uri="{BB962C8B-B14F-4D97-AF65-F5344CB8AC3E}">
        <p14:creationId xmlns:p14="http://schemas.microsoft.com/office/powerpoint/2010/main" val="1258503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Oorzaken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Vermoedelijk:</a:t>
            </a:r>
          </a:p>
          <a:p>
            <a:pPr lvl="1"/>
            <a:r>
              <a:rPr lang="nl-NL" dirty="0" smtClean="0"/>
              <a:t>Mogelijke bekrachtiging van bepaalde rollen en identiteiten</a:t>
            </a:r>
          </a:p>
          <a:p>
            <a:pPr lvl="1"/>
            <a:r>
              <a:rPr lang="nl-NL" dirty="0" smtClean="0"/>
              <a:t>Verlichting van angst door in psychologisch opzicht afstand te nemen van emoties en herinneringen </a:t>
            </a:r>
          </a:p>
          <a:p>
            <a:pPr lvl="1"/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3339759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Behandeling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Medicatie </a:t>
            </a:r>
          </a:p>
          <a:p>
            <a:r>
              <a:rPr lang="nl-NL" dirty="0" smtClean="0"/>
              <a:t>EMDR</a:t>
            </a:r>
          </a:p>
          <a:p>
            <a:r>
              <a:rPr lang="nl-NL" dirty="0" smtClean="0"/>
              <a:t>Inzicht in gevoelens krijgen </a:t>
            </a:r>
          </a:p>
          <a:p>
            <a:r>
              <a:rPr lang="nl-NL" dirty="0" smtClean="0"/>
              <a:t>Terugkeren in je eigen lichaam </a:t>
            </a:r>
          </a:p>
          <a:p>
            <a:r>
              <a:rPr lang="nl-NL" dirty="0" smtClean="0"/>
              <a:t>Bewustwording </a:t>
            </a:r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505974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Docu</a:t>
            </a:r>
            <a:r>
              <a:rPr lang="nl-NL" dirty="0" smtClean="0"/>
              <a:t> Brian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hlinkClick r:id="rId2"/>
              </a:rPr>
              <a:t>https://</a:t>
            </a:r>
            <a:r>
              <a:rPr lang="nl-NL" dirty="0" smtClean="0">
                <a:hlinkClick r:id="rId2"/>
              </a:rPr>
              <a:t>www.youtube.com/watch?v=hcAmYGXG7Rw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13495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Welk verschil in symptomen herken je in de filmpjes? </a:t>
            </a:r>
          </a:p>
          <a:p>
            <a:r>
              <a:rPr lang="nl-NL" dirty="0" smtClean="0"/>
              <a:t>Wat valt je op? </a:t>
            </a:r>
          </a:p>
          <a:p>
            <a:r>
              <a:rPr lang="nl-NL" dirty="0" smtClean="0"/>
              <a:t>Wat is je eigen visie op deze stoormissen, zet jij ook vraagtekens of denk je dat dit echt voorkomt?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177359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gaan we doen?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Vorige week </a:t>
            </a:r>
          </a:p>
          <a:p>
            <a:r>
              <a:rPr lang="nl-NL" dirty="0" smtClean="0"/>
              <a:t>Dissociatieve stoornissen </a:t>
            </a:r>
          </a:p>
          <a:p>
            <a:pPr lvl="1"/>
            <a:r>
              <a:rPr lang="nl-NL" dirty="0" err="1" smtClean="0"/>
              <a:t>Identiteitesstoornis</a:t>
            </a:r>
            <a:endParaRPr lang="nl-NL" dirty="0" smtClean="0"/>
          </a:p>
          <a:p>
            <a:pPr lvl="1"/>
            <a:r>
              <a:rPr lang="nl-NL" dirty="0" smtClean="0"/>
              <a:t>Dissociatieve amnesie </a:t>
            </a:r>
          </a:p>
          <a:p>
            <a:pPr lvl="1"/>
            <a:r>
              <a:rPr lang="nl-NL" dirty="0" smtClean="0"/>
              <a:t>Dissociatieve </a:t>
            </a:r>
            <a:r>
              <a:rPr lang="nl-NL" dirty="0" err="1" smtClean="0"/>
              <a:t>fugue</a:t>
            </a:r>
            <a:endParaRPr lang="nl-NL" dirty="0" smtClean="0"/>
          </a:p>
          <a:p>
            <a:pPr lvl="1"/>
            <a:r>
              <a:rPr lang="nl-NL" dirty="0" smtClean="0"/>
              <a:t>Depersonalisatiestoornis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67623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Vorige week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Ziekteangststoornis </a:t>
            </a:r>
          </a:p>
          <a:p>
            <a:r>
              <a:rPr lang="nl-NL" dirty="0" smtClean="0"/>
              <a:t>Neurologische symptoomstoornis </a:t>
            </a:r>
          </a:p>
          <a:p>
            <a:r>
              <a:rPr lang="nl-NL" dirty="0" smtClean="0"/>
              <a:t>Symptomen </a:t>
            </a:r>
          </a:p>
          <a:p>
            <a:r>
              <a:rPr lang="nl-NL" dirty="0" smtClean="0"/>
              <a:t>Oorzaak </a:t>
            </a:r>
          </a:p>
          <a:p>
            <a:r>
              <a:rPr lang="nl-NL" dirty="0" smtClean="0"/>
              <a:t>Behandeling </a:t>
            </a:r>
          </a:p>
          <a:p>
            <a:endParaRPr lang="nl-NL" dirty="0"/>
          </a:p>
          <a:p>
            <a:r>
              <a:rPr lang="nl-NL" dirty="0" smtClean="0"/>
              <a:t>Behandelen antwoorden vorige week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329707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 dissociatieve </a:t>
            </a:r>
            <a:r>
              <a:rPr lang="nl-NL" dirty="0" err="1" smtClean="0"/>
              <a:t>identiteitstoornis</a:t>
            </a:r>
            <a:r>
              <a:rPr lang="nl-NL" dirty="0" smtClean="0"/>
              <a:t>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‘’</a:t>
            </a:r>
            <a:r>
              <a:rPr lang="nl-NL" i="1" dirty="0" smtClean="0"/>
              <a:t>gespleten persoonlijkheid’’ </a:t>
            </a:r>
          </a:p>
          <a:p>
            <a:endParaRPr lang="nl-NL" i="1" dirty="0" smtClean="0"/>
          </a:p>
          <a:p>
            <a:r>
              <a:rPr lang="nl-NL" dirty="0" smtClean="0"/>
              <a:t>Schizofrenie</a:t>
            </a:r>
          </a:p>
          <a:p>
            <a:r>
              <a:rPr lang="nl-NL" dirty="0" smtClean="0"/>
              <a:t>Afkorting is DIS </a:t>
            </a:r>
          </a:p>
          <a:p>
            <a:r>
              <a:rPr lang="nl-NL" dirty="0" smtClean="0"/>
              <a:t>Alterego’s </a:t>
            </a:r>
          </a:p>
          <a:p>
            <a:r>
              <a:rPr lang="nl-NL" dirty="0" smtClean="0"/>
              <a:t>Lichaam past zich aan op </a:t>
            </a:r>
            <a:r>
              <a:rPr lang="nl-NL" dirty="0" err="1" smtClean="0"/>
              <a:t>alterego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Dissociatieve amnesie  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100690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Symptomen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Alterego’s kunnen stoornissen bevatten </a:t>
            </a:r>
          </a:p>
          <a:p>
            <a:r>
              <a:rPr lang="nl-NL" dirty="0" smtClean="0"/>
              <a:t>Wanen hallucinaties etc. </a:t>
            </a:r>
          </a:p>
          <a:p>
            <a:r>
              <a:rPr lang="nl-NL" dirty="0" smtClean="0"/>
              <a:t>Strijden om macht in het lichaam </a:t>
            </a:r>
          </a:p>
          <a:p>
            <a:r>
              <a:rPr lang="nl-NL" dirty="0" smtClean="0"/>
              <a:t>Minstens twee verschillende persoonlijkheden </a:t>
            </a:r>
          </a:p>
          <a:p>
            <a:r>
              <a:rPr lang="nl-NL" dirty="0" smtClean="0"/>
              <a:t>Er is per persoonlijkheid een uniek denkpatroon </a:t>
            </a:r>
          </a:p>
          <a:p>
            <a:r>
              <a:rPr lang="nl-NL" dirty="0" smtClean="0"/>
              <a:t>Volledige macht over de betrokkene </a:t>
            </a:r>
          </a:p>
          <a:p>
            <a:r>
              <a:rPr lang="nl-NL" dirty="0" smtClean="0"/>
              <a:t>Vergeetachtig/ niets kunnen </a:t>
            </a:r>
            <a:r>
              <a:rPr lang="nl-NL" dirty="0" smtClean="0"/>
              <a:t>herinneren </a:t>
            </a:r>
            <a:endParaRPr lang="nl-NL" dirty="0" smtClean="0"/>
          </a:p>
          <a:p>
            <a:r>
              <a:rPr lang="nl-NL" dirty="0" smtClean="0"/>
              <a:t>Geen gevolg van medicatie, psychose of lichamelijke aandoening 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4324845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Oorzaak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Psychisch afweermechanisme </a:t>
            </a:r>
          </a:p>
          <a:p>
            <a:r>
              <a:rPr lang="nl-NL" dirty="0" smtClean="0"/>
              <a:t>Seksueel misbruik </a:t>
            </a:r>
          </a:p>
          <a:p>
            <a:r>
              <a:rPr lang="nl-NL" dirty="0" smtClean="0"/>
              <a:t>Kindermishandeling</a:t>
            </a:r>
          </a:p>
          <a:p>
            <a:r>
              <a:rPr lang="nl-NL" dirty="0" smtClean="0"/>
              <a:t>Trauma</a:t>
            </a:r>
          </a:p>
          <a:p>
            <a:endParaRPr lang="nl-NL" dirty="0"/>
          </a:p>
          <a:p>
            <a:r>
              <a:rPr lang="nl-NL" dirty="0" smtClean="0"/>
              <a:t>Maar: bestaat deze stoornis echt?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367448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https://www.youtube.com/watch?v=GPYa-8c3g6U</a:t>
            </a:r>
          </a:p>
        </p:txBody>
      </p:sp>
    </p:spTree>
    <p:extLst>
      <p:ext uri="{BB962C8B-B14F-4D97-AF65-F5344CB8AC3E}">
        <p14:creationId xmlns:p14="http://schemas.microsoft.com/office/powerpoint/2010/main" val="9129935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Depersonalisatie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10000" y="2419234"/>
            <a:ext cx="10554574" cy="3636511"/>
          </a:xfrm>
        </p:spPr>
        <p:txBody>
          <a:bodyPr/>
          <a:lstStyle/>
          <a:p>
            <a:r>
              <a:rPr lang="nl-NL" dirty="0" smtClean="0"/>
              <a:t>Tijdelijk verlies van normale gevoel van realiteit</a:t>
            </a:r>
          </a:p>
          <a:p>
            <a:r>
              <a:rPr lang="nl-NL" dirty="0" smtClean="0"/>
              <a:t>De betrokkene treed buiten zichzelf</a:t>
            </a:r>
          </a:p>
          <a:p>
            <a:r>
              <a:rPr lang="nl-NL" dirty="0" smtClean="0"/>
              <a:t>Verglijkbaar met dromen </a:t>
            </a:r>
          </a:p>
          <a:p>
            <a:r>
              <a:rPr lang="nl-NL" dirty="0" smtClean="0"/>
              <a:t>Blokkeren pijn </a:t>
            </a:r>
          </a:p>
          <a:p>
            <a:r>
              <a:rPr lang="nl-NL" dirty="0" smtClean="0"/>
              <a:t>Komt bij iedereen wel eens voor </a:t>
            </a:r>
          </a:p>
          <a:p>
            <a:r>
              <a:rPr lang="nl-NL" dirty="0" smtClean="0"/>
              <a:t>Tandarts- boren </a:t>
            </a:r>
          </a:p>
          <a:p>
            <a:endParaRPr lang="nl-NL" dirty="0"/>
          </a:p>
          <a:p>
            <a:r>
              <a:rPr lang="nl-NL" dirty="0" smtClean="0"/>
              <a:t>Wanneer dan pas een stoornis?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46279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Derealisatie</a:t>
            </a:r>
            <a:r>
              <a:rPr lang="nl-NL" dirty="0" smtClean="0"/>
              <a:t>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Gevoel van onwerkelijkheid over de buitenwereld</a:t>
            </a:r>
          </a:p>
          <a:p>
            <a:r>
              <a:rPr lang="nl-NL" dirty="0" smtClean="0"/>
              <a:t>Over het algemeen wel de connectie met de realiteit onderhouden</a:t>
            </a:r>
          </a:p>
          <a:p>
            <a:r>
              <a:rPr lang="nl-NL" dirty="0" smtClean="0"/>
              <a:t>Periodes gaan gepaard met angst, duizeligheid en depressie </a:t>
            </a:r>
          </a:p>
        </p:txBody>
      </p:sp>
    </p:spTree>
    <p:extLst>
      <p:ext uri="{BB962C8B-B14F-4D97-AF65-F5344CB8AC3E}">
        <p14:creationId xmlns:p14="http://schemas.microsoft.com/office/powerpoint/2010/main" val="12062904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teerbaar">
  <a:themeElements>
    <a:clrScheme name="Citeerbaar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F03B5E"/>
      </a:accent1>
      <a:accent2>
        <a:srgbClr val="DC6FEC"/>
      </a:accent2>
      <a:accent3>
        <a:srgbClr val="60B1F2"/>
      </a:accent3>
      <a:accent4>
        <a:srgbClr val="6AD5BB"/>
      </a:accent4>
      <a:accent5>
        <a:srgbClr val="E8AB4E"/>
      </a:accent5>
      <a:accent6>
        <a:srgbClr val="F56447"/>
      </a:accent6>
      <a:hlink>
        <a:srgbClr val="8F8F8F"/>
      </a:hlink>
      <a:folHlink>
        <a:srgbClr val="A5A5A5"/>
      </a:folHlink>
    </a:clrScheme>
    <a:fontScheme name="Citeerbaar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Citeerbaar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ACECE1E4-636E-48DB-87ED-4A76DC93378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TM03457503[[fn=Citeerbaar]]</Template>
  <TotalTime>270</TotalTime>
  <Words>305</Words>
  <Application>Microsoft Office PowerPoint</Application>
  <PresentationFormat>Breedbeeld</PresentationFormat>
  <Paragraphs>78</Paragraphs>
  <Slides>14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14</vt:i4>
      </vt:variant>
    </vt:vector>
  </HeadingPairs>
  <TitlesOfParts>
    <vt:vector size="17" baseType="lpstr">
      <vt:lpstr>Century Gothic</vt:lpstr>
      <vt:lpstr>Wingdings 2</vt:lpstr>
      <vt:lpstr>Citeerbaar</vt:lpstr>
      <vt:lpstr>Intensieve begeleiding </vt:lpstr>
      <vt:lpstr>Wat gaan we doen?</vt:lpstr>
      <vt:lpstr>Vorige week </vt:lpstr>
      <vt:lpstr>Kenmerken dissociatieve identiteitstoornis </vt:lpstr>
      <vt:lpstr>Symptomen </vt:lpstr>
      <vt:lpstr>Oorzaak </vt:lpstr>
      <vt:lpstr>PowerPoint-presentatie</vt:lpstr>
      <vt:lpstr>Depersonalisatie </vt:lpstr>
      <vt:lpstr>Derealisatie </vt:lpstr>
      <vt:lpstr>Diagnose </vt:lpstr>
      <vt:lpstr>Oorzaken </vt:lpstr>
      <vt:lpstr>Behandeling </vt:lpstr>
      <vt:lpstr>Docu Brian </vt:lpstr>
      <vt:lpstr>Opdracht 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Intensieve begeleiding</dc:title>
  <dc:creator>Marcella Hoog</dc:creator>
  <cp:lastModifiedBy>Marcella Hoog</cp:lastModifiedBy>
  <cp:revision>13</cp:revision>
  <dcterms:created xsi:type="dcterms:W3CDTF">2018-10-05T08:48:24Z</dcterms:created>
  <dcterms:modified xsi:type="dcterms:W3CDTF">2018-10-11T08:48:19Z</dcterms:modified>
</cp:coreProperties>
</file>

<file path=docProps/thumbnail.jpeg>
</file>