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68" d="100"/>
          <a:sy n="68" d="100"/>
        </p:scale>
        <p:origin x="816"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11" name="Freeform 6"/>
          <p:cNvSpPr/>
          <p:nvPr/>
        </p:nvSpPr>
        <p:spPr bwMode="auto">
          <a:xfrm>
            <a:off x="0" y="-3175"/>
            <a:ext cx="12192000" cy="5203825"/>
          </a:xfrm>
          <a:custGeom>
            <a:avLst/>
            <a:gdLst/>
            <a:ahLst/>
            <a:cxnLst/>
            <a:rect l="0" t="0" r="r" b="b"/>
            <a:pathLst>
              <a:path w="5760" h="3278">
                <a:moveTo>
                  <a:pt x="5760" y="0"/>
                </a:moveTo>
                <a:lnTo>
                  <a:pt x="0" y="0"/>
                </a:lnTo>
                <a:lnTo>
                  <a:pt x="0" y="3090"/>
                </a:lnTo>
                <a:lnTo>
                  <a:pt x="943" y="3090"/>
                </a:lnTo>
                <a:lnTo>
                  <a:pt x="1123" y="3270"/>
                </a:lnTo>
                <a:lnTo>
                  <a:pt x="1123" y="3270"/>
                </a:lnTo>
                <a:lnTo>
                  <a:pt x="1127" y="3272"/>
                </a:lnTo>
                <a:lnTo>
                  <a:pt x="1133" y="3275"/>
                </a:lnTo>
                <a:lnTo>
                  <a:pt x="1139" y="3278"/>
                </a:lnTo>
                <a:lnTo>
                  <a:pt x="1144" y="3278"/>
                </a:lnTo>
                <a:lnTo>
                  <a:pt x="1150" y="3278"/>
                </a:lnTo>
                <a:lnTo>
                  <a:pt x="1155" y="3275"/>
                </a:lnTo>
                <a:lnTo>
                  <a:pt x="1161" y="3272"/>
                </a:lnTo>
                <a:lnTo>
                  <a:pt x="1165" y="3270"/>
                </a:lnTo>
                <a:lnTo>
                  <a:pt x="1345" y="3090"/>
                </a:lnTo>
                <a:lnTo>
                  <a:pt x="5760" y="3090"/>
                </a:lnTo>
                <a:lnTo>
                  <a:pt x="5760" y="0"/>
                </a:lnTo>
                <a:close/>
              </a:path>
            </a:pathLst>
          </a:custGeom>
          <a:ln/>
          <a:effectLst/>
          <a:extLst>
            <a:ext uri="{91240B29-F687-4f45-9708-019B960494DF}">
              <a14:hiddenLine xmlns:a14="http://schemas.microsoft.com/office/drawing/2010/main" xmlns="" w="9525">
                <a:solidFill>
                  <a:srgbClr val="000000"/>
                </a:solidFill>
                <a:round/>
                <a:headEnd/>
                <a:tailEnd/>
              </a14:hiddenLine>
            </a:ext>
          </a:ex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ctrTitle"/>
          </p:nvPr>
        </p:nvSpPr>
        <p:spPr>
          <a:xfrm>
            <a:off x="810001" y="1449147"/>
            <a:ext cx="10572000" cy="2971051"/>
          </a:xfrm>
        </p:spPr>
        <p:txBody>
          <a:bodyPr/>
          <a:lstStyle>
            <a:lvl1pPr>
              <a:defRPr sz="5400"/>
            </a:lvl1pPr>
          </a:lstStyle>
          <a:p>
            <a:r>
              <a:rPr lang="nl-NL" smtClean="0"/>
              <a:t>Klik om de stijl te bewerken</a:t>
            </a:r>
            <a:endParaRPr lang="en-US" dirty="0"/>
          </a:p>
        </p:txBody>
      </p:sp>
      <p:sp>
        <p:nvSpPr>
          <p:cNvPr id="3" name="Subtitle 2"/>
          <p:cNvSpPr>
            <a:spLocks noGrp="1"/>
          </p:cNvSpPr>
          <p:nvPr>
            <p:ph type="subTitle" idx="1"/>
          </p:nvPr>
        </p:nvSpPr>
        <p:spPr>
          <a:xfrm>
            <a:off x="810001" y="5280847"/>
            <a:ext cx="10572000" cy="434974"/>
          </a:xfrm>
        </p:spPr>
        <p:txBody>
          <a:bodyPr anchor="t"/>
          <a:lstStyle>
            <a:lvl1pPr marL="0" indent="0" algn="l">
              <a:buNone/>
              <a:defRPr>
                <a:solidFill>
                  <a:schemeClr val="tx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08B9EBBA-996F-894A-B54A-D6246ED52CEA}" type="datetimeFigureOut">
              <a:rPr lang="en-US" dirty="0"/>
              <a:pPr/>
              <a:t>10/11/2018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sche 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10000" y="4800600"/>
            <a:ext cx="10561418" cy="566738"/>
          </a:xfrm>
        </p:spPr>
        <p:txBody>
          <a:bodyPr anchor="b">
            <a:normAutofit/>
          </a:bodyPr>
          <a:lstStyle>
            <a:lvl1pPr algn="l">
              <a:defRPr sz="2400" b="0"/>
            </a:lvl1pPr>
          </a:lstStyle>
          <a:p>
            <a:r>
              <a:rPr lang="nl-NL" smtClean="0"/>
              <a:t>Klik om de stijl te bewerken</a:t>
            </a:r>
            <a:endParaRPr lang="en-US" dirty="0"/>
          </a:p>
        </p:txBody>
      </p:sp>
      <p:sp>
        <p:nvSpPr>
          <p:cNvPr id="15" name="Picture Placeholder 14"/>
          <p:cNvSpPr>
            <a:spLocks noGrp="1" noChangeAspect="1"/>
          </p:cNvSpPr>
          <p:nvPr>
            <p:ph type="pic" sz="quarter" idx="13"/>
          </p:nvPr>
        </p:nvSpPr>
        <p:spPr bwMode="auto">
          <a:xfrm>
            <a:off x="0" y="0"/>
            <a:ext cx="12192000" cy="4800600"/>
          </a:xfrm>
          <a:custGeom>
            <a:avLst/>
            <a:gdLst/>
            <a:ahLst/>
            <a:cxnLst/>
            <a:rect l="0" t="0" r="r" b="b"/>
            <a:pathLst>
              <a:path w="5760" h="3289">
                <a:moveTo>
                  <a:pt x="5760" y="0"/>
                </a:moveTo>
                <a:lnTo>
                  <a:pt x="0" y="0"/>
                </a:lnTo>
                <a:lnTo>
                  <a:pt x="0" y="3100"/>
                </a:lnTo>
                <a:lnTo>
                  <a:pt x="943" y="3100"/>
                </a:lnTo>
                <a:lnTo>
                  <a:pt x="1123" y="3281"/>
                </a:lnTo>
                <a:lnTo>
                  <a:pt x="1123" y="3281"/>
                </a:lnTo>
                <a:lnTo>
                  <a:pt x="1127" y="3283"/>
                </a:lnTo>
                <a:lnTo>
                  <a:pt x="1133" y="3286"/>
                </a:lnTo>
                <a:lnTo>
                  <a:pt x="1139" y="3289"/>
                </a:lnTo>
                <a:lnTo>
                  <a:pt x="1144" y="3289"/>
                </a:lnTo>
                <a:lnTo>
                  <a:pt x="1150" y="3289"/>
                </a:lnTo>
                <a:lnTo>
                  <a:pt x="1155" y="3286"/>
                </a:lnTo>
                <a:lnTo>
                  <a:pt x="1161" y="3283"/>
                </a:lnTo>
                <a:lnTo>
                  <a:pt x="1165" y="3281"/>
                </a:lnTo>
                <a:lnTo>
                  <a:pt x="1345" y="3100"/>
                </a:lnTo>
                <a:lnTo>
                  <a:pt x="5760" y="3100"/>
                </a:lnTo>
                <a:lnTo>
                  <a:pt x="5760" y="0"/>
                </a:lnTo>
                <a:close/>
              </a:path>
            </a:pathLst>
          </a:custGeom>
          <a:noFill/>
          <a:ln>
            <a:solidFill>
              <a:schemeClr val="tx2"/>
            </a:solidFill>
          </a:ln>
        </p:spPr>
        <p:style>
          <a:lnRef idx="1">
            <a:schemeClr val="accent1"/>
          </a:lnRef>
          <a:fillRef idx="3">
            <a:schemeClr val="accent1"/>
          </a:fillRef>
          <a:effectRef idx="2">
            <a:schemeClr val="accent1"/>
          </a:effectRef>
          <a:fontRef idx="minor">
            <a:schemeClr val="lt1"/>
          </a:fontRef>
        </p:style>
        <p:txBody>
          <a:bodyPr wrap="square" numCol="1" anchor="t" anchorCtr="0" compatLnSpc="1">
            <a:prstTxWarp prst="textNoShape">
              <a:avLst/>
            </a:prstTxWarp>
            <a:normAutofit/>
          </a:bodyPr>
          <a:lstStyle>
            <a:lvl1pPr marL="0" indent="0" algn="ctr">
              <a:buFontTx/>
              <a:buNone/>
              <a:defRPr sz="1600"/>
            </a:lvl1pPr>
          </a:lstStyle>
          <a:p>
            <a:r>
              <a:rPr lang="nl-NL" dirty="0" smtClean="0"/>
              <a:t>Klik op het pictogram als u een afbeelding wilt toevoegen</a:t>
            </a:r>
            <a:endParaRPr lang="en-US" dirty="0"/>
          </a:p>
        </p:txBody>
      </p:sp>
      <p:sp>
        <p:nvSpPr>
          <p:cNvPr id="4" name="Text Placeholder 3"/>
          <p:cNvSpPr>
            <a:spLocks noGrp="1"/>
          </p:cNvSpPr>
          <p:nvPr>
            <p:ph type="body" sz="half" idx="2"/>
          </p:nvPr>
        </p:nvSpPr>
        <p:spPr>
          <a:xfrm>
            <a:off x="810000" y="5367338"/>
            <a:ext cx="10561418"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18C79C5D-2A6F-F04D-97DA-BEF2467B64E4}" type="datetimeFigureOut">
              <a:rPr lang="en-US" dirty="0"/>
              <a:pPr/>
              <a:t>10/11/2018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8" name="Freeform 6"/>
          <p:cNvSpPr>
            <a:spLocks noChangeAspect="1"/>
          </p:cNvSpPr>
          <p:nvPr/>
        </p:nvSpPr>
        <p:spPr bwMode="auto">
          <a:xfrm>
            <a:off x="631697" y="1081456"/>
            <a:ext cx="6332416" cy="3239188"/>
          </a:xfrm>
          <a:custGeom>
            <a:avLst/>
            <a:gdLst/>
            <a:ahLst/>
            <a:cxnLst/>
            <a:rect l="0" t="0" r="r" b="b"/>
            <a:pathLst>
              <a:path w="3384" h="2308">
                <a:moveTo>
                  <a:pt x="3340" y="0"/>
                </a:moveTo>
                <a:lnTo>
                  <a:pt x="44" y="0"/>
                </a:lnTo>
                <a:lnTo>
                  <a:pt x="44" y="0"/>
                </a:lnTo>
                <a:lnTo>
                  <a:pt x="34" y="0"/>
                </a:lnTo>
                <a:lnTo>
                  <a:pt x="26" y="4"/>
                </a:lnTo>
                <a:lnTo>
                  <a:pt x="20" y="8"/>
                </a:lnTo>
                <a:lnTo>
                  <a:pt x="12" y="12"/>
                </a:lnTo>
                <a:lnTo>
                  <a:pt x="8" y="20"/>
                </a:lnTo>
                <a:lnTo>
                  <a:pt x="4" y="26"/>
                </a:lnTo>
                <a:lnTo>
                  <a:pt x="0" y="34"/>
                </a:lnTo>
                <a:lnTo>
                  <a:pt x="0" y="44"/>
                </a:lnTo>
                <a:lnTo>
                  <a:pt x="0" y="2076"/>
                </a:lnTo>
                <a:lnTo>
                  <a:pt x="0" y="2076"/>
                </a:lnTo>
                <a:lnTo>
                  <a:pt x="0" y="2086"/>
                </a:lnTo>
                <a:lnTo>
                  <a:pt x="4" y="2094"/>
                </a:lnTo>
                <a:lnTo>
                  <a:pt x="8" y="2100"/>
                </a:lnTo>
                <a:lnTo>
                  <a:pt x="12" y="2108"/>
                </a:lnTo>
                <a:lnTo>
                  <a:pt x="20" y="2112"/>
                </a:lnTo>
                <a:lnTo>
                  <a:pt x="26" y="2116"/>
                </a:lnTo>
                <a:lnTo>
                  <a:pt x="34" y="2120"/>
                </a:lnTo>
                <a:lnTo>
                  <a:pt x="44" y="2120"/>
                </a:lnTo>
                <a:lnTo>
                  <a:pt x="474" y="2120"/>
                </a:lnTo>
                <a:lnTo>
                  <a:pt x="650" y="2296"/>
                </a:lnTo>
                <a:lnTo>
                  <a:pt x="650" y="2296"/>
                </a:lnTo>
                <a:lnTo>
                  <a:pt x="656" y="2300"/>
                </a:lnTo>
                <a:lnTo>
                  <a:pt x="664" y="2304"/>
                </a:lnTo>
                <a:lnTo>
                  <a:pt x="672" y="2308"/>
                </a:lnTo>
                <a:lnTo>
                  <a:pt x="680" y="2308"/>
                </a:lnTo>
                <a:lnTo>
                  <a:pt x="688" y="2308"/>
                </a:lnTo>
                <a:lnTo>
                  <a:pt x="696" y="2304"/>
                </a:lnTo>
                <a:lnTo>
                  <a:pt x="704" y="2300"/>
                </a:lnTo>
                <a:lnTo>
                  <a:pt x="710" y="2296"/>
                </a:lnTo>
                <a:lnTo>
                  <a:pt x="886" y="2120"/>
                </a:lnTo>
                <a:lnTo>
                  <a:pt x="3340" y="2120"/>
                </a:lnTo>
                <a:lnTo>
                  <a:pt x="3340" y="2120"/>
                </a:lnTo>
                <a:lnTo>
                  <a:pt x="3350" y="2120"/>
                </a:lnTo>
                <a:lnTo>
                  <a:pt x="3358" y="2116"/>
                </a:lnTo>
                <a:lnTo>
                  <a:pt x="3364" y="2112"/>
                </a:lnTo>
                <a:lnTo>
                  <a:pt x="3372" y="2108"/>
                </a:lnTo>
                <a:lnTo>
                  <a:pt x="3376" y="2100"/>
                </a:lnTo>
                <a:lnTo>
                  <a:pt x="3380" y="2094"/>
                </a:lnTo>
                <a:lnTo>
                  <a:pt x="3384" y="2086"/>
                </a:lnTo>
                <a:lnTo>
                  <a:pt x="3384" y="2076"/>
                </a:lnTo>
                <a:lnTo>
                  <a:pt x="3384" y="44"/>
                </a:lnTo>
                <a:lnTo>
                  <a:pt x="3384" y="44"/>
                </a:lnTo>
                <a:lnTo>
                  <a:pt x="3384" y="34"/>
                </a:lnTo>
                <a:lnTo>
                  <a:pt x="3380" y="26"/>
                </a:lnTo>
                <a:lnTo>
                  <a:pt x="3376" y="20"/>
                </a:lnTo>
                <a:lnTo>
                  <a:pt x="3372" y="12"/>
                </a:lnTo>
                <a:lnTo>
                  <a:pt x="3364" y="8"/>
                </a:lnTo>
                <a:lnTo>
                  <a:pt x="3358" y="4"/>
                </a:lnTo>
                <a:lnTo>
                  <a:pt x="3350" y="0"/>
                </a:lnTo>
                <a:lnTo>
                  <a:pt x="3340" y="0"/>
                </a:lnTo>
                <a:lnTo>
                  <a:pt x="3340" y="0"/>
                </a:lnTo>
                <a:close/>
              </a:path>
            </a:pathLst>
          </a:custGeom>
          <a:ln>
            <a:solidFill>
              <a:schemeClr val="accent1"/>
            </a:solidFill>
          </a:ln>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850985" y="1238502"/>
            <a:ext cx="5893840" cy="2645912"/>
          </a:xfrm>
        </p:spPr>
        <p:txBody>
          <a:bodyPr anchor="b"/>
          <a:lstStyle>
            <a:lvl1pPr algn="l">
              <a:defRPr sz="4200" b="1" cap="none"/>
            </a:lvl1pPr>
          </a:lstStyle>
          <a:p>
            <a:r>
              <a:rPr lang="nl-NL" smtClean="0"/>
              <a:t>Klik om de stijl te bewerken</a:t>
            </a:r>
            <a:endParaRPr lang="en-US" dirty="0"/>
          </a:p>
        </p:txBody>
      </p:sp>
      <p:sp>
        <p:nvSpPr>
          <p:cNvPr id="3" name="Text Placeholder 2"/>
          <p:cNvSpPr>
            <a:spLocks noGrp="1"/>
          </p:cNvSpPr>
          <p:nvPr>
            <p:ph type="body" idx="1"/>
          </p:nvPr>
        </p:nvSpPr>
        <p:spPr>
          <a:xfrm>
            <a:off x="853190" y="4443680"/>
            <a:ext cx="5891636" cy="713241"/>
          </a:xfrm>
        </p:spPr>
        <p:txBody>
          <a:bodyPr anchor="t">
            <a:no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9" name="Text Placeholder 5"/>
          <p:cNvSpPr>
            <a:spLocks noGrp="1"/>
          </p:cNvSpPr>
          <p:nvPr>
            <p:ph type="body" sz="quarter" idx="16"/>
          </p:nvPr>
        </p:nvSpPr>
        <p:spPr>
          <a:xfrm>
            <a:off x="7574642" y="1081456"/>
            <a:ext cx="3810001" cy="4075465"/>
          </a:xfrm>
        </p:spPr>
        <p:txBody>
          <a:bodyPr anchor="t"/>
          <a:lstStyle>
            <a:lvl1pPr marL="0" indent="0">
              <a:buFontTx/>
              <a:buNone/>
              <a:defRPr/>
            </a:lvl1pPr>
          </a:lstStyle>
          <a:p>
            <a:pPr lvl="0"/>
            <a:r>
              <a:rPr lang="nl-NL" smtClean="0"/>
              <a:t>Tekststijl van het model bewerken</a:t>
            </a:r>
          </a:p>
        </p:txBody>
      </p:sp>
      <p:sp>
        <p:nvSpPr>
          <p:cNvPr id="4" name="Date Placeholder 3"/>
          <p:cNvSpPr>
            <a:spLocks noGrp="1"/>
          </p:cNvSpPr>
          <p:nvPr>
            <p:ph type="dt" sz="half" idx="10"/>
          </p:nvPr>
        </p:nvSpPr>
        <p:spPr/>
        <p:txBody>
          <a:bodyPr/>
          <a:lstStyle/>
          <a:p>
            <a:fld id="{8DFA1846-DA80-1C48-A609-854EA85C59AD}" type="datetimeFigureOut">
              <a:rPr lang="en-US" dirty="0"/>
              <a:pPr/>
              <a:t>10/11/2018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9" name="Freeform 6"/>
          <p:cNvSpPr>
            <a:spLocks noChangeAspect="1"/>
          </p:cNvSpPr>
          <p:nvPr/>
        </p:nvSpPr>
        <p:spPr bwMode="auto">
          <a:xfrm>
            <a:off x="1140884" y="2286585"/>
            <a:ext cx="4895115" cy="2503972"/>
          </a:xfrm>
          <a:custGeom>
            <a:avLst/>
            <a:gdLst/>
            <a:ahLst/>
            <a:cxnLst/>
            <a:rect l="0" t="0" r="r" b="b"/>
            <a:pathLst>
              <a:path w="3384" h="2308">
                <a:moveTo>
                  <a:pt x="3340" y="0"/>
                </a:moveTo>
                <a:lnTo>
                  <a:pt x="44" y="0"/>
                </a:lnTo>
                <a:lnTo>
                  <a:pt x="44" y="0"/>
                </a:lnTo>
                <a:lnTo>
                  <a:pt x="34" y="0"/>
                </a:lnTo>
                <a:lnTo>
                  <a:pt x="26" y="4"/>
                </a:lnTo>
                <a:lnTo>
                  <a:pt x="20" y="8"/>
                </a:lnTo>
                <a:lnTo>
                  <a:pt x="12" y="12"/>
                </a:lnTo>
                <a:lnTo>
                  <a:pt x="8" y="20"/>
                </a:lnTo>
                <a:lnTo>
                  <a:pt x="4" y="26"/>
                </a:lnTo>
                <a:lnTo>
                  <a:pt x="0" y="34"/>
                </a:lnTo>
                <a:lnTo>
                  <a:pt x="0" y="44"/>
                </a:lnTo>
                <a:lnTo>
                  <a:pt x="0" y="2076"/>
                </a:lnTo>
                <a:lnTo>
                  <a:pt x="0" y="2076"/>
                </a:lnTo>
                <a:lnTo>
                  <a:pt x="0" y="2086"/>
                </a:lnTo>
                <a:lnTo>
                  <a:pt x="4" y="2094"/>
                </a:lnTo>
                <a:lnTo>
                  <a:pt x="8" y="2100"/>
                </a:lnTo>
                <a:lnTo>
                  <a:pt x="12" y="2108"/>
                </a:lnTo>
                <a:lnTo>
                  <a:pt x="20" y="2112"/>
                </a:lnTo>
                <a:lnTo>
                  <a:pt x="26" y="2116"/>
                </a:lnTo>
                <a:lnTo>
                  <a:pt x="34" y="2120"/>
                </a:lnTo>
                <a:lnTo>
                  <a:pt x="44" y="2120"/>
                </a:lnTo>
                <a:lnTo>
                  <a:pt x="474" y="2120"/>
                </a:lnTo>
                <a:lnTo>
                  <a:pt x="650" y="2296"/>
                </a:lnTo>
                <a:lnTo>
                  <a:pt x="650" y="2296"/>
                </a:lnTo>
                <a:lnTo>
                  <a:pt x="656" y="2300"/>
                </a:lnTo>
                <a:lnTo>
                  <a:pt x="664" y="2304"/>
                </a:lnTo>
                <a:lnTo>
                  <a:pt x="672" y="2308"/>
                </a:lnTo>
                <a:lnTo>
                  <a:pt x="680" y="2308"/>
                </a:lnTo>
                <a:lnTo>
                  <a:pt x="688" y="2308"/>
                </a:lnTo>
                <a:lnTo>
                  <a:pt x="696" y="2304"/>
                </a:lnTo>
                <a:lnTo>
                  <a:pt x="704" y="2300"/>
                </a:lnTo>
                <a:lnTo>
                  <a:pt x="710" y="2296"/>
                </a:lnTo>
                <a:lnTo>
                  <a:pt x="886" y="2120"/>
                </a:lnTo>
                <a:lnTo>
                  <a:pt x="3340" y="2120"/>
                </a:lnTo>
                <a:lnTo>
                  <a:pt x="3340" y="2120"/>
                </a:lnTo>
                <a:lnTo>
                  <a:pt x="3350" y="2120"/>
                </a:lnTo>
                <a:lnTo>
                  <a:pt x="3358" y="2116"/>
                </a:lnTo>
                <a:lnTo>
                  <a:pt x="3364" y="2112"/>
                </a:lnTo>
                <a:lnTo>
                  <a:pt x="3372" y="2108"/>
                </a:lnTo>
                <a:lnTo>
                  <a:pt x="3376" y="2100"/>
                </a:lnTo>
                <a:lnTo>
                  <a:pt x="3380" y="2094"/>
                </a:lnTo>
                <a:lnTo>
                  <a:pt x="3384" y="2086"/>
                </a:lnTo>
                <a:lnTo>
                  <a:pt x="3384" y="2076"/>
                </a:lnTo>
                <a:lnTo>
                  <a:pt x="3384" y="44"/>
                </a:lnTo>
                <a:lnTo>
                  <a:pt x="3384" y="44"/>
                </a:lnTo>
                <a:lnTo>
                  <a:pt x="3384" y="34"/>
                </a:lnTo>
                <a:lnTo>
                  <a:pt x="3380" y="26"/>
                </a:lnTo>
                <a:lnTo>
                  <a:pt x="3376" y="20"/>
                </a:lnTo>
                <a:lnTo>
                  <a:pt x="3372" y="12"/>
                </a:lnTo>
                <a:lnTo>
                  <a:pt x="3364" y="8"/>
                </a:lnTo>
                <a:lnTo>
                  <a:pt x="3358" y="4"/>
                </a:lnTo>
                <a:lnTo>
                  <a:pt x="3350" y="0"/>
                </a:lnTo>
                <a:lnTo>
                  <a:pt x="3340" y="0"/>
                </a:lnTo>
                <a:lnTo>
                  <a:pt x="3340" y="0"/>
                </a:lnTo>
                <a:close/>
              </a:path>
            </a:pathLst>
          </a:custGeom>
          <a:ln>
            <a:solidFill>
              <a:schemeClr val="accent1"/>
            </a:solidFill>
          </a:ln>
        </p:spPr>
        <p:style>
          <a:lnRef idx="1">
            <a:schemeClr val="accent1"/>
          </a:lnRef>
          <a:fillRef idx="3">
            <a:schemeClr val="accent1"/>
          </a:fillRef>
          <a:effectRef idx="2">
            <a:schemeClr val="accent1"/>
          </a:effectRef>
          <a:fontRef idx="minor">
            <a:schemeClr val="lt1"/>
          </a:fontRef>
        </p:style>
      </p:sp>
      <p:sp>
        <p:nvSpPr>
          <p:cNvPr id="38" name="Title 1"/>
          <p:cNvSpPr>
            <a:spLocks noGrp="1"/>
          </p:cNvSpPr>
          <p:nvPr>
            <p:ph type="title"/>
          </p:nvPr>
        </p:nvSpPr>
        <p:spPr>
          <a:xfrm>
            <a:off x="1357089" y="2435957"/>
            <a:ext cx="4382521" cy="2007789"/>
          </a:xfrm>
        </p:spPr>
        <p:txBody>
          <a:bodyPr/>
          <a:lstStyle>
            <a:lvl1pPr>
              <a:defRPr sz="3200"/>
            </a:lvl1pPr>
          </a:lstStyle>
          <a:p>
            <a:r>
              <a:rPr lang="nl-NL" smtClean="0"/>
              <a:t>Klik om de stijl te bewerken</a:t>
            </a:r>
            <a:endParaRPr lang="en-US" dirty="0"/>
          </a:p>
        </p:txBody>
      </p:sp>
      <p:sp>
        <p:nvSpPr>
          <p:cNvPr id="6" name="Text Placeholder 5"/>
          <p:cNvSpPr>
            <a:spLocks noGrp="1"/>
          </p:cNvSpPr>
          <p:nvPr>
            <p:ph type="body" sz="quarter" idx="16"/>
          </p:nvPr>
        </p:nvSpPr>
        <p:spPr>
          <a:xfrm>
            <a:off x="6156000" y="2286000"/>
            <a:ext cx="4880300" cy="2295525"/>
          </a:xfrm>
        </p:spPr>
        <p:txBody>
          <a:bodyPr anchor="t"/>
          <a:lstStyle>
            <a:lvl1pPr marL="0" indent="0">
              <a:buFontTx/>
              <a:buNone/>
              <a:defRPr/>
            </a:lvl1pPr>
          </a:lstStyle>
          <a:p>
            <a:pPr lvl="0"/>
            <a:r>
              <a:rPr lang="nl-NL" smtClean="0"/>
              <a:t>Tekststijl van het model bewerken</a:t>
            </a:r>
          </a:p>
        </p:txBody>
      </p:sp>
      <p:sp>
        <p:nvSpPr>
          <p:cNvPr id="2" name="Date Placeholder 1"/>
          <p:cNvSpPr>
            <a:spLocks noGrp="1"/>
          </p:cNvSpPr>
          <p:nvPr>
            <p:ph type="dt" sz="half" idx="10"/>
          </p:nvPr>
        </p:nvSpPr>
        <p:spPr/>
        <p:txBody>
          <a:bodyPr/>
          <a:lstStyle/>
          <a:p>
            <a:fld id="{FBF54567-0DE4-3F47-BF90-CB84690072F9}" type="datetimeFigureOut">
              <a:rPr lang="en-US" dirty="0"/>
              <a:pPr/>
              <a:t>10/11/2018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7" name="Freeform 6"/>
          <p:cNvSpPr/>
          <p:nvPr/>
        </p:nvSpPr>
        <p:spPr bwMode="auto">
          <a:xfrm>
            <a:off x="0" y="0"/>
            <a:ext cx="12192000" cy="2185988"/>
          </a:xfrm>
          <a:custGeom>
            <a:avLst/>
            <a:gdLst/>
            <a:ahLst/>
            <a:cxnLst/>
            <a:rect l="0" t="0" r="r" b="b"/>
            <a:pathLst>
              <a:path w="5760" h="1377">
                <a:moveTo>
                  <a:pt x="5760" y="0"/>
                </a:moveTo>
                <a:lnTo>
                  <a:pt x="0" y="0"/>
                </a:lnTo>
                <a:lnTo>
                  <a:pt x="0" y="1189"/>
                </a:lnTo>
                <a:lnTo>
                  <a:pt x="943" y="1189"/>
                </a:lnTo>
                <a:lnTo>
                  <a:pt x="1123" y="1369"/>
                </a:lnTo>
                <a:lnTo>
                  <a:pt x="1123" y="1369"/>
                </a:lnTo>
                <a:lnTo>
                  <a:pt x="1127" y="1371"/>
                </a:lnTo>
                <a:lnTo>
                  <a:pt x="1133" y="1374"/>
                </a:lnTo>
                <a:lnTo>
                  <a:pt x="1139" y="1377"/>
                </a:lnTo>
                <a:lnTo>
                  <a:pt x="1144" y="1377"/>
                </a:lnTo>
                <a:lnTo>
                  <a:pt x="1150" y="1377"/>
                </a:lnTo>
                <a:lnTo>
                  <a:pt x="1155" y="1374"/>
                </a:lnTo>
                <a:lnTo>
                  <a:pt x="1161" y="1371"/>
                </a:lnTo>
                <a:lnTo>
                  <a:pt x="1165" y="1369"/>
                </a:lnTo>
                <a:lnTo>
                  <a:pt x="1345" y="1189"/>
                </a:lnTo>
                <a:lnTo>
                  <a:pt x="5760" y="1189"/>
                </a:lnTo>
                <a:lnTo>
                  <a:pt x="5760" y="0"/>
                </a:lnTo>
                <a:close/>
              </a:path>
            </a:pathLst>
          </a:custGeom>
          <a:ln/>
          <a:extLst>
            <a:ext uri="{91240B29-F687-4f45-9708-019B960494DF}">
              <a14:hiddenLine xmlns:a14="http://schemas.microsoft.com/office/drawing/2010/main" xmlns="" w="9525">
                <a:solidFill>
                  <a:srgbClr val="000000"/>
                </a:solidFill>
                <a:round/>
                <a:headEnd/>
                <a:tailEnd/>
              </a14:hiddenLine>
            </a:ext>
          </a:ex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ncho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C6C52C72-DE31-F449-A4ED-4C594FD91407}" type="datetimeFigureOut">
              <a:rPr lang="en-US" dirty="0"/>
              <a:pPr/>
              <a:t>10/11/2018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12" name="Freeform 6"/>
          <p:cNvSpPr>
            <a:spLocks noChangeAspect="1"/>
          </p:cNvSpPr>
          <p:nvPr/>
        </p:nvSpPr>
        <p:spPr bwMode="auto">
          <a:xfrm>
            <a:off x="7669651" y="446089"/>
            <a:ext cx="4522349" cy="5414962"/>
          </a:xfrm>
          <a:custGeom>
            <a:avLst/>
            <a:gdLst/>
            <a:ahLst/>
            <a:cxnLst/>
            <a:rect l="0" t="0" r="r" b="b"/>
            <a:pathLst>
              <a:path w="2879" h="4320">
                <a:moveTo>
                  <a:pt x="183" y="0"/>
                </a:moveTo>
                <a:lnTo>
                  <a:pt x="183" y="1197"/>
                </a:lnTo>
                <a:lnTo>
                  <a:pt x="8" y="1372"/>
                </a:lnTo>
                <a:lnTo>
                  <a:pt x="8" y="1372"/>
                </a:lnTo>
                <a:lnTo>
                  <a:pt x="6" y="1376"/>
                </a:lnTo>
                <a:lnTo>
                  <a:pt x="3" y="1382"/>
                </a:lnTo>
                <a:lnTo>
                  <a:pt x="0" y="1387"/>
                </a:lnTo>
                <a:lnTo>
                  <a:pt x="0" y="1393"/>
                </a:lnTo>
                <a:lnTo>
                  <a:pt x="0" y="1399"/>
                </a:lnTo>
                <a:lnTo>
                  <a:pt x="3" y="1404"/>
                </a:lnTo>
                <a:lnTo>
                  <a:pt x="6" y="1410"/>
                </a:lnTo>
                <a:lnTo>
                  <a:pt x="8" y="1414"/>
                </a:lnTo>
                <a:lnTo>
                  <a:pt x="183" y="1589"/>
                </a:lnTo>
                <a:lnTo>
                  <a:pt x="183" y="4320"/>
                </a:lnTo>
                <a:lnTo>
                  <a:pt x="2879" y="4320"/>
                </a:lnTo>
                <a:lnTo>
                  <a:pt x="2879" y="0"/>
                </a:lnTo>
                <a:lnTo>
                  <a:pt x="183" y="0"/>
                </a:lnTo>
                <a:close/>
              </a:path>
            </a:pathLst>
          </a:custGeom>
          <a:ln/>
          <a:extLst>
            <a:ext uri="{91240B29-F687-4f45-9708-019B960494DF}">
              <a14:hiddenLine xmlns:a14="http://schemas.microsoft.com/office/drawing/2010/main" xmlns="" w="9525">
                <a:solidFill>
                  <a:srgbClr val="000000"/>
                </a:solidFill>
                <a:round/>
                <a:headEnd/>
                <a:tailEnd/>
              </a14:hiddenLine>
            </a:ext>
          </a:extLst>
        </p:spPr>
        <p:style>
          <a:lnRef idx="1">
            <a:schemeClr val="accent1"/>
          </a:lnRef>
          <a:fillRef idx="3">
            <a:schemeClr val="accent1"/>
          </a:fillRef>
          <a:effectRef idx="2">
            <a:schemeClr val="accent1"/>
          </a:effectRef>
          <a:fontRef idx="minor">
            <a:schemeClr val="lt1"/>
          </a:fontRef>
        </p:style>
      </p:sp>
      <p:sp>
        <p:nvSpPr>
          <p:cNvPr id="2" name="Vertical Title 1"/>
          <p:cNvSpPr>
            <a:spLocks noGrp="1"/>
          </p:cNvSpPr>
          <p:nvPr>
            <p:ph type="title" orient="vert"/>
          </p:nvPr>
        </p:nvSpPr>
        <p:spPr>
          <a:xfrm>
            <a:off x="8183540" y="586171"/>
            <a:ext cx="2494791" cy="5134798"/>
          </a:xfrm>
        </p:spPr>
        <p:txBody>
          <a:bodyPr vert="eaVert"/>
          <a:lstStyle/>
          <a:p>
            <a:r>
              <a:rPr lang="nl-NL" smtClean="0"/>
              <a:t>Klik om de stijl te bewerken</a:t>
            </a:r>
            <a:endParaRPr lang="en-US" dirty="0"/>
          </a:p>
        </p:txBody>
      </p:sp>
      <p:sp>
        <p:nvSpPr>
          <p:cNvPr id="3" name="Vertical Text Placeholder 2"/>
          <p:cNvSpPr>
            <a:spLocks noGrp="1"/>
          </p:cNvSpPr>
          <p:nvPr>
            <p:ph type="body" orient="vert" idx="1"/>
          </p:nvPr>
        </p:nvSpPr>
        <p:spPr>
          <a:xfrm>
            <a:off x="810001" y="446089"/>
            <a:ext cx="6611540" cy="5414962"/>
          </a:xfrm>
        </p:spPr>
        <p:txBody>
          <a:bodyPr vert="eaVert" ancho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ED62726E-379B-B349-9EED-81ED093FA806}" type="datetimeFigureOut">
              <a:rPr lang="en-US" dirty="0"/>
              <a:pPr/>
              <a:t>10/11/2018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11" name="Freeform 6"/>
          <p:cNvSpPr/>
          <p:nvPr/>
        </p:nvSpPr>
        <p:spPr bwMode="auto">
          <a:xfrm>
            <a:off x="0" y="0"/>
            <a:ext cx="12192000" cy="2185988"/>
          </a:xfrm>
          <a:custGeom>
            <a:avLst/>
            <a:gdLst/>
            <a:ahLst/>
            <a:cxnLst/>
            <a:rect l="0" t="0" r="r" b="b"/>
            <a:pathLst>
              <a:path w="5760" h="1377">
                <a:moveTo>
                  <a:pt x="5760" y="0"/>
                </a:moveTo>
                <a:lnTo>
                  <a:pt x="0" y="0"/>
                </a:lnTo>
                <a:lnTo>
                  <a:pt x="0" y="1189"/>
                </a:lnTo>
                <a:lnTo>
                  <a:pt x="943" y="1189"/>
                </a:lnTo>
                <a:lnTo>
                  <a:pt x="1123" y="1369"/>
                </a:lnTo>
                <a:lnTo>
                  <a:pt x="1123" y="1369"/>
                </a:lnTo>
                <a:lnTo>
                  <a:pt x="1127" y="1371"/>
                </a:lnTo>
                <a:lnTo>
                  <a:pt x="1133" y="1374"/>
                </a:lnTo>
                <a:lnTo>
                  <a:pt x="1139" y="1377"/>
                </a:lnTo>
                <a:lnTo>
                  <a:pt x="1144" y="1377"/>
                </a:lnTo>
                <a:lnTo>
                  <a:pt x="1150" y="1377"/>
                </a:lnTo>
                <a:lnTo>
                  <a:pt x="1155" y="1374"/>
                </a:lnTo>
                <a:lnTo>
                  <a:pt x="1161" y="1371"/>
                </a:lnTo>
                <a:lnTo>
                  <a:pt x="1165" y="1369"/>
                </a:lnTo>
                <a:lnTo>
                  <a:pt x="1345" y="1189"/>
                </a:lnTo>
                <a:lnTo>
                  <a:pt x="5760" y="1189"/>
                </a:lnTo>
                <a:lnTo>
                  <a:pt x="5760" y="0"/>
                </a:lnTo>
                <a:close/>
              </a:path>
            </a:pathLst>
          </a:custGeom>
          <a:ln/>
          <a:extLst>
            <a:ext uri="{91240B29-F687-4f45-9708-019B960494DF}">
              <a14:hiddenLine xmlns:a14="http://schemas.microsoft.com/office/drawing/2010/main" xmlns="" w="9525">
                <a:solidFill>
                  <a:srgbClr val="000000"/>
                </a:solidFill>
                <a:round/>
                <a:headEnd/>
                <a:tailEnd/>
              </a14:hiddenLine>
            </a:ext>
          </a:ex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810000" y="447188"/>
            <a:ext cx="10571998" cy="970450"/>
          </a:xfrm>
        </p:spPr>
        <p:txBody>
          <a:bodyPr/>
          <a:lstStyle/>
          <a:p>
            <a:r>
              <a:rPr lang="nl-NL" smtClean="0"/>
              <a:t>Klik om de stijl te bewerken</a:t>
            </a:r>
            <a:endParaRPr lang="en-US" dirty="0"/>
          </a:p>
        </p:txBody>
      </p:sp>
      <p:sp>
        <p:nvSpPr>
          <p:cNvPr id="3" name="Content Placeholder 2"/>
          <p:cNvSpPr>
            <a:spLocks noGrp="1"/>
          </p:cNvSpPr>
          <p:nvPr>
            <p:ph idx="1"/>
          </p:nvPr>
        </p:nvSpPr>
        <p:spPr>
          <a:xfrm>
            <a:off x="818712" y="2222287"/>
            <a:ext cx="10554574" cy="3636511"/>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9B3A1323-8D79-1946-B0D7-40001CF92E9D}" type="datetimeFigureOut">
              <a:rPr lang="en-US" dirty="0"/>
              <a:pPr/>
              <a:t>10/11/2018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10" name="Freeform 7"/>
          <p:cNvSpPr/>
          <p:nvPr/>
        </p:nvSpPr>
        <p:spPr bwMode="auto">
          <a:xfrm>
            <a:off x="0" y="1"/>
            <a:ext cx="12192000" cy="5203825"/>
          </a:xfrm>
          <a:custGeom>
            <a:avLst/>
            <a:gdLst/>
            <a:ahLst/>
            <a:cxnLst/>
            <a:rect l="0" t="0" r="r" b="b"/>
            <a:pathLst>
              <a:path w="5760" h="3278">
                <a:moveTo>
                  <a:pt x="0" y="0"/>
                </a:moveTo>
                <a:lnTo>
                  <a:pt x="5760" y="0"/>
                </a:lnTo>
                <a:lnTo>
                  <a:pt x="5760" y="3090"/>
                </a:lnTo>
                <a:lnTo>
                  <a:pt x="4817" y="3090"/>
                </a:lnTo>
                <a:lnTo>
                  <a:pt x="4637" y="3270"/>
                </a:lnTo>
                <a:lnTo>
                  <a:pt x="4637" y="3270"/>
                </a:lnTo>
                <a:lnTo>
                  <a:pt x="4633" y="3272"/>
                </a:lnTo>
                <a:lnTo>
                  <a:pt x="4627" y="3275"/>
                </a:lnTo>
                <a:lnTo>
                  <a:pt x="4621" y="3278"/>
                </a:lnTo>
                <a:lnTo>
                  <a:pt x="4616" y="3278"/>
                </a:lnTo>
                <a:lnTo>
                  <a:pt x="4610" y="3278"/>
                </a:lnTo>
                <a:lnTo>
                  <a:pt x="4605" y="3275"/>
                </a:lnTo>
                <a:lnTo>
                  <a:pt x="4599" y="3272"/>
                </a:lnTo>
                <a:lnTo>
                  <a:pt x="4595" y="3270"/>
                </a:lnTo>
                <a:lnTo>
                  <a:pt x="4415" y="3090"/>
                </a:lnTo>
                <a:lnTo>
                  <a:pt x="0" y="3090"/>
                </a:lnTo>
                <a:lnTo>
                  <a:pt x="0" y="0"/>
                </a:lnTo>
                <a:lnTo>
                  <a:pt x="0" y="0"/>
                </a:lnTo>
                <a:close/>
              </a:path>
            </a:pathLst>
          </a:custGeom>
          <a:ln>
            <a:headEnd/>
            <a:tailEnd/>
          </a:ln>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810000" y="2951396"/>
            <a:ext cx="10561418" cy="1468800"/>
          </a:xfrm>
        </p:spPr>
        <p:txBody>
          <a:bodyPr anchor="b"/>
          <a:lstStyle>
            <a:lvl1pPr algn="r">
              <a:defRPr sz="4800" b="1" cap="none"/>
            </a:lvl1pPr>
          </a:lstStyle>
          <a:p>
            <a:r>
              <a:rPr lang="nl-NL" smtClean="0"/>
              <a:t>Klik om de stijl te bewerken</a:t>
            </a:r>
            <a:endParaRPr lang="en-US" dirty="0"/>
          </a:p>
        </p:txBody>
      </p:sp>
      <p:sp>
        <p:nvSpPr>
          <p:cNvPr id="3" name="Text Placeholder 2"/>
          <p:cNvSpPr>
            <a:spLocks noGrp="1"/>
          </p:cNvSpPr>
          <p:nvPr>
            <p:ph type="body" idx="1"/>
          </p:nvPr>
        </p:nvSpPr>
        <p:spPr>
          <a:xfrm>
            <a:off x="810000" y="5281201"/>
            <a:ext cx="10561418" cy="433955"/>
          </a:xfrm>
        </p:spPr>
        <p:txBody>
          <a:bodyPr anchor="t">
            <a:noAutofit/>
          </a:bodyPr>
          <a:lstStyle>
            <a:lvl1pPr marL="0" indent="0" algn="r">
              <a:buNone/>
              <a:defRPr sz="18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8DFA1846-DA80-1C48-A609-854EA85C59AD}" type="datetimeFigureOut">
              <a:rPr lang="en-US" dirty="0"/>
              <a:pPr/>
              <a:t>10/11/2018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8" name="Freeform 6"/>
          <p:cNvSpPr/>
          <p:nvPr/>
        </p:nvSpPr>
        <p:spPr bwMode="auto">
          <a:xfrm>
            <a:off x="0" y="0"/>
            <a:ext cx="12192000" cy="2185988"/>
          </a:xfrm>
          <a:custGeom>
            <a:avLst/>
            <a:gdLst/>
            <a:ahLst/>
            <a:cxnLst/>
            <a:rect l="0" t="0" r="r" b="b"/>
            <a:pathLst>
              <a:path w="5760" h="1377">
                <a:moveTo>
                  <a:pt x="5760" y="0"/>
                </a:moveTo>
                <a:lnTo>
                  <a:pt x="0" y="0"/>
                </a:lnTo>
                <a:lnTo>
                  <a:pt x="0" y="1189"/>
                </a:lnTo>
                <a:lnTo>
                  <a:pt x="943" y="1189"/>
                </a:lnTo>
                <a:lnTo>
                  <a:pt x="1123" y="1369"/>
                </a:lnTo>
                <a:lnTo>
                  <a:pt x="1123" y="1369"/>
                </a:lnTo>
                <a:lnTo>
                  <a:pt x="1127" y="1371"/>
                </a:lnTo>
                <a:lnTo>
                  <a:pt x="1133" y="1374"/>
                </a:lnTo>
                <a:lnTo>
                  <a:pt x="1139" y="1377"/>
                </a:lnTo>
                <a:lnTo>
                  <a:pt x="1144" y="1377"/>
                </a:lnTo>
                <a:lnTo>
                  <a:pt x="1150" y="1377"/>
                </a:lnTo>
                <a:lnTo>
                  <a:pt x="1155" y="1374"/>
                </a:lnTo>
                <a:lnTo>
                  <a:pt x="1161" y="1371"/>
                </a:lnTo>
                <a:lnTo>
                  <a:pt x="1165" y="1369"/>
                </a:lnTo>
                <a:lnTo>
                  <a:pt x="1345" y="1189"/>
                </a:lnTo>
                <a:lnTo>
                  <a:pt x="5760" y="1189"/>
                </a:lnTo>
                <a:lnTo>
                  <a:pt x="5760" y="0"/>
                </a:lnTo>
                <a:close/>
              </a:path>
            </a:pathLst>
          </a:custGeom>
          <a:ln/>
          <a:extLst>
            <a:ext uri="{91240B29-F687-4f45-9708-019B960494DF}">
              <a14:hiddenLine xmlns:a14="http://schemas.microsoft.com/office/drawing/2010/main" xmlns="" w="9525">
                <a:solidFill>
                  <a:srgbClr val="000000"/>
                </a:solidFill>
                <a:round/>
                <a:headEnd/>
                <a:tailEnd/>
              </a14:hiddenLine>
            </a:ext>
          </a:ex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818712" y="2222287"/>
            <a:ext cx="5185873" cy="3638763"/>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6187415" y="2222287"/>
            <a:ext cx="5194583" cy="3638764"/>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57302355-E14B-8545-A8F8-0FE83CC9D524}" type="datetimeFigureOut">
              <a:rPr lang="en-US" dirty="0"/>
              <a:pPr/>
              <a:t>10/11/2018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10" name="Freeform 6"/>
          <p:cNvSpPr/>
          <p:nvPr/>
        </p:nvSpPr>
        <p:spPr bwMode="auto">
          <a:xfrm>
            <a:off x="0" y="0"/>
            <a:ext cx="12192000" cy="2185988"/>
          </a:xfrm>
          <a:custGeom>
            <a:avLst/>
            <a:gdLst/>
            <a:ahLst/>
            <a:cxnLst/>
            <a:rect l="0" t="0" r="r" b="b"/>
            <a:pathLst>
              <a:path w="5760" h="1377">
                <a:moveTo>
                  <a:pt x="5760" y="0"/>
                </a:moveTo>
                <a:lnTo>
                  <a:pt x="0" y="0"/>
                </a:lnTo>
                <a:lnTo>
                  <a:pt x="0" y="1189"/>
                </a:lnTo>
                <a:lnTo>
                  <a:pt x="943" y="1189"/>
                </a:lnTo>
                <a:lnTo>
                  <a:pt x="1123" y="1369"/>
                </a:lnTo>
                <a:lnTo>
                  <a:pt x="1123" y="1369"/>
                </a:lnTo>
                <a:lnTo>
                  <a:pt x="1127" y="1371"/>
                </a:lnTo>
                <a:lnTo>
                  <a:pt x="1133" y="1374"/>
                </a:lnTo>
                <a:lnTo>
                  <a:pt x="1139" y="1377"/>
                </a:lnTo>
                <a:lnTo>
                  <a:pt x="1144" y="1377"/>
                </a:lnTo>
                <a:lnTo>
                  <a:pt x="1150" y="1377"/>
                </a:lnTo>
                <a:lnTo>
                  <a:pt x="1155" y="1374"/>
                </a:lnTo>
                <a:lnTo>
                  <a:pt x="1161" y="1371"/>
                </a:lnTo>
                <a:lnTo>
                  <a:pt x="1165" y="1369"/>
                </a:lnTo>
                <a:lnTo>
                  <a:pt x="1345" y="1189"/>
                </a:lnTo>
                <a:lnTo>
                  <a:pt x="5760" y="1189"/>
                </a:lnTo>
                <a:lnTo>
                  <a:pt x="5760" y="0"/>
                </a:lnTo>
                <a:close/>
              </a:path>
            </a:pathLst>
          </a:custGeom>
          <a:ln/>
          <a:extLst>
            <a:ext uri="{91240B29-F687-4f45-9708-019B960494DF}">
              <a14:hiddenLine xmlns:a14="http://schemas.microsoft.com/office/drawing/2010/main" xmlns="" w="9525">
                <a:solidFill>
                  <a:srgbClr val="000000"/>
                </a:solidFill>
                <a:round/>
                <a:headEnd/>
                <a:tailEnd/>
              </a14:hiddenLine>
            </a:ext>
          </a:ex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814728" y="2174875"/>
            <a:ext cx="5189857" cy="576262"/>
          </a:xfrm>
        </p:spPr>
        <p:txBody>
          <a:bodyPr anchor="b">
            <a:noAutofit/>
          </a:bodyPr>
          <a:lstStyle>
            <a:lvl1pPr marL="0" indent="0" algn="ctr">
              <a:buNone/>
              <a:defRPr sz="20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814729" y="2751138"/>
            <a:ext cx="5189856" cy="3109913"/>
          </a:xfrm>
        </p:spPr>
        <p:txBody>
          <a:bodyPr anchor="t">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6187415" y="2174875"/>
            <a:ext cx="5194583" cy="576262"/>
          </a:xfrm>
        </p:spPr>
        <p:txBody>
          <a:bodyPr anchor="b">
            <a:noAutofit/>
          </a:bodyPr>
          <a:lstStyle>
            <a:lvl1pPr marL="0" indent="0" algn="ctr">
              <a:buNone/>
              <a:defRPr sz="20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6187415" y="2751138"/>
            <a:ext cx="5194583" cy="3109913"/>
          </a:xfrm>
        </p:spPr>
        <p:txBody>
          <a:bodyPr anchor="t">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02640F58-564D-2B4F-AE67-E407BA4FCF45}" type="datetimeFigureOut">
              <a:rPr lang="en-US" dirty="0"/>
              <a:pPr/>
              <a:t>10/11/2018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6" name="Freeform 6"/>
          <p:cNvSpPr/>
          <p:nvPr/>
        </p:nvSpPr>
        <p:spPr bwMode="auto">
          <a:xfrm>
            <a:off x="0" y="0"/>
            <a:ext cx="12192000" cy="2185988"/>
          </a:xfrm>
          <a:custGeom>
            <a:avLst/>
            <a:gdLst/>
            <a:ahLst/>
            <a:cxnLst/>
            <a:rect l="0" t="0" r="r" b="b"/>
            <a:pathLst>
              <a:path w="5760" h="1377">
                <a:moveTo>
                  <a:pt x="5760" y="0"/>
                </a:moveTo>
                <a:lnTo>
                  <a:pt x="0" y="0"/>
                </a:lnTo>
                <a:lnTo>
                  <a:pt x="0" y="1189"/>
                </a:lnTo>
                <a:lnTo>
                  <a:pt x="943" y="1189"/>
                </a:lnTo>
                <a:lnTo>
                  <a:pt x="1123" y="1369"/>
                </a:lnTo>
                <a:lnTo>
                  <a:pt x="1123" y="1369"/>
                </a:lnTo>
                <a:lnTo>
                  <a:pt x="1127" y="1371"/>
                </a:lnTo>
                <a:lnTo>
                  <a:pt x="1133" y="1374"/>
                </a:lnTo>
                <a:lnTo>
                  <a:pt x="1139" y="1377"/>
                </a:lnTo>
                <a:lnTo>
                  <a:pt x="1144" y="1377"/>
                </a:lnTo>
                <a:lnTo>
                  <a:pt x="1150" y="1377"/>
                </a:lnTo>
                <a:lnTo>
                  <a:pt x="1155" y="1374"/>
                </a:lnTo>
                <a:lnTo>
                  <a:pt x="1161" y="1371"/>
                </a:lnTo>
                <a:lnTo>
                  <a:pt x="1165" y="1369"/>
                </a:lnTo>
                <a:lnTo>
                  <a:pt x="1345" y="1189"/>
                </a:lnTo>
                <a:lnTo>
                  <a:pt x="5760" y="1189"/>
                </a:lnTo>
                <a:lnTo>
                  <a:pt x="5760" y="0"/>
                </a:lnTo>
                <a:close/>
              </a:path>
            </a:pathLst>
          </a:custGeom>
          <a:ln/>
          <a:extLst>
            <a:ext uri="{91240B29-F687-4f45-9708-019B960494DF}">
              <a14:hiddenLine xmlns:a14="http://schemas.microsoft.com/office/drawing/2010/main" xmlns="" w="9525">
                <a:solidFill>
                  <a:srgbClr val="000000"/>
                </a:solidFill>
                <a:round/>
                <a:headEnd/>
                <a:tailEnd/>
              </a14:hiddenLine>
            </a:ext>
          </a:ex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F13A34C8-038E-2045-AF43-DF7DBB8E0E9E}" type="datetimeFigureOut">
              <a:rPr lang="en-US" dirty="0"/>
              <a:pPr/>
              <a:t>10/11/2018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818C68F-D26B-8F47-958C-23B49CF8A634}" type="datetimeFigureOut">
              <a:rPr lang="en-US" dirty="0"/>
              <a:pPr/>
              <a:t>10/11/2018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12" name="Freeform 6"/>
          <p:cNvSpPr>
            <a:spLocks noChangeAspect="1"/>
          </p:cNvSpPr>
          <p:nvPr/>
        </p:nvSpPr>
        <p:spPr bwMode="auto">
          <a:xfrm>
            <a:off x="1073151" y="446087"/>
            <a:ext cx="3547533" cy="1814651"/>
          </a:xfrm>
          <a:custGeom>
            <a:avLst/>
            <a:gdLst/>
            <a:ahLst/>
            <a:cxnLst/>
            <a:rect l="0" t="0" r="r" b="b"/>
            <a:pathLst>
              <a:path w="3384" h="2308">
                <a:moveTo>
                  <a:pt x="3340" y="0"/>
                </a:moveTo>
                <a:lnTo>
                  <a:pt x="44" y="0"/>
                </a:lnTo>
                <a:lnTo>
                  <a:pt x="44" y="0"/>
                </a:lnTo>
                <a:lnTo>
                  <a:pt x="34" y="0"/>
                </a:lnTo>
                <a:lnTo>
                  <a:pt x="26" y="4"/>
                </a:lnTo>
                <a:lnTo>
                  <a:pt x="20" y="8"/>
                </a:lnTo>
                <a:lnTo>
                  <a:pt x="12" y="12"/>
                </a:lnTo>
                <a:lnTo>
                  <a:pt x="8" y="20"/>
                </a:lnTo>
                <a:lnTo>
                  <a:pt x="4" y="26"/>
                </a:lnTo>
                <a:lnTo>
                  <a:pt x="0" y="34"/>
                </a:lnTo>
                <a:lnTo>
                  <a:pt x="0" y="44"/>
                </a:lnTo>
                <a:lnTo>
                  <a:pt x="0" y="2076"/>
                </a:lnTo>
                <a:lnTo>
                  <a:pt x="0" y="2076"/>
                </a:lnTo>
                <a:lnTo>
                  <a:pt x="0" y="2086"/>
                </a:lnTo>
                <a:lnTo>
                  <a:pt x="4" y="2094"/>
                </a:lnTo>
                <a:lnTo>
                  <a:pt x="8" y="2100"/>
                </a:lnTo>
                <a:lnTo>
                  <a:pt x="12" y="2108"/>
                </a:lnTo>
                <a:lnTo>
                  <a:pt x="20" y="2112"/>
                </a:lnTo>
                <a:lnTo>
                  <a:pt x="26" y="2116"/>
                </a:lnTo>
                <a:lnTo>
                  <a:pt x="34" y="2120"/>
                </a:lnTo>
                <a:lnTo>
                  <a:pt x="44" y="2120"/>
                </a:lnTo>
                <a:lnTo>
                  <a:pt x="474" y="2120"/>
                </a:lnTo>
                <a:lnTo>
                  <a:pt x="650" y="2296"/>
                </a:lnTo>
                <a:lnTo>
                  <a:pt x="650" y="2296"/>
                </a:lnTo>
                <a:lnTo>
                  <a:pt x="656" y="2300"/>
                </a:lnTo>
                <a:lnTo>
                  <a:pt x="664" y="2304"/>
                </a:lnTo>
                <a:lnTo>
                  <a:pt x="672" y="2308"/>
                </a:lnTo>
                <a:lnTo>
                  <a:pt x="680" y="2308"/>
                </a:lnTo>
                <a:lnTo>
                  <a:pt x="688" y="2308"/>
                </a:lnTo>
                <a:lnTo>
                  <a:pt x="696" y="2304"/>
                </a:lnTo>
                <a:lnTo>
                  <a:pt x="704" y="2300"/>
                </a:lnTo>
                <a:lnTo>
                  <a:pt x="710" y="2296"/>
                </a:lnTo>
                <a:lnTo>
                  <a:pt x="886" y="2120"/>
                </a:lnTo>
                <a:lnTo>
                  <a:pt x="3340" y="2120"/>
                </a:lnTo>
                <a:lnTo>
                  <a:pt x="3340" y="2120"/>
                </a:lnTo>
                <a:lnTo>
                  <a:pt x="3350" y="2120"/>
                </a:lnTo>
                <a:lnTo>
                  <a:pt x="3358" y="2116"/>
                </a:lnTo>
                <a:lnTo>
                  <a:pt x="3364" y="2112"/>
                </a:lnTo>
                <a:lnTo>
                  <a:pt x="3372" y="2108"/>
                </a:lnTo>
                <a:lnTo>
                  <a:pt x="3376" y="2100"/>
                </a:lnTo>
                <a:lnTo>
                  <a:pt x="3380" y="2094"/>
                </a:lnTo>
                <a:lnTo>
                  <a:pt x="3384" y="2086"/>
                </a:lnTo>
                <a:lnTo>
                  <a:pt x="3384" y="2076"/>
                </a:lnTo>
                <a:lnTo>
                  <a:pt x="3384" y="44"/>
                </a:lnTo>
                <a:lnTo>
                  <a:pt x="3384" y="44"/>
                </a:lnTo>
                <a:lnTo>
                  <a:pt x="3384" y="34"/>
                </a:lnTo>
                <a:lnTo>
                  <a:pt x="3380" y="26"/>
                </a:lnTo>
                <a:lnTo>
                  <a:pt x="3376" y="20"/>
                </a:lnTo>
                <a:lnTo>
                  <a:pt x="3372" y="12"/>
                </a:lnTo>
                <a:lnTo>
                  <a:pt x="3364" y="8"/>
                </a:lnTo>
                <a:lnTo>
                  <a:pt x="3358" y="4"/>
                </a:lnTo>
                <a:lnTo>
                  <a:pt x="3350" y="0"/>
                </a:lnTo>
                <a:lnTo>
                  <a:pt x="3340" y="0"/>
                </a:lnTo>
                <a:lnTo>
                  <a:pt x="3340" y="0"/>
                </a:lnTo>
                <a:close/>
              </a:path>
            </a:pathLst>
          </a:custGeom>
          <a:ln/>
          <a:extLst>
            <a:ext uri="{91240B29-F687-4f45-9708-019B960494DF}">
              <a14:hiddenLine xmlns:a14="http://schemas.microsoft.com/office/drawing/2010/main" xmlns="" w="9525">
                <a:solidFill>
                  <a:srgbClr val="000000"/>
                </a:solidFill>
                <a:round/>
                <a:headEnd/>
                <a:tailEnd/>
              </a14:hiddenLine>
            </a:ext>
          </a:ex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1073151" y="446088"/>
            <a:ext cx="3547533" cy="1618396"/>
          </a:xfrm>
        </p:spPr>
        <p:txBody>
          <a:bodyPr anchor="b"/>
          <a:lstStyle>
            <a:lvl1pPr algn="l">
              <a:defRPr sz="2000" b="1"/>
            </a:lvl1pPr>
          </a:lstStyle>
          <a:p>
            <a:r>
              <a:rPr lang="nl-NL" smtClean="0"/>
              <a:t>Klik om de stijl te bewerken</a:t>
            </a:r>
            <a:endParaRPr lang="en-US" dirty="0"/>
          </a:p>
        </p:txBody>
      </p:sp>
      <p:sp>
        <p:nvSpPr>
          <p:cNvPr id="3" name="Content Placeholder 2"/>
          <p:cNvSpPr>
            <a:spLocks noGrp="1"/>
          </p:cNvSpPr>
          <p:nvPr>
            <p:ph idx="1"/>
          </p:nvPr>
        </p:nvSpPr>
        <p:spPr>
          <a:xfrm>
            <a:off x="4855633" y="446088"/>
            <a:ext cx="6252633" cy="5414963"/>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1073151" y="2260738"/>
            <a:ext cx="3547533" cy="3600311"/>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D0DF5E60-9974-AC48-9591-99C2BB44B7CF}" type="datetimeFigureOut">
              <a:rPr lang="en-US" dirty="0"/>
              <a:pPr/>
              <a:t>10/11/2018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14728" y="727522"/>
            <a:ext cx="4852988" cy="1617163"/>
          </a:xfrm>
        </p:spPr>
        <p:txBody>
          <a:bodyPr anchor="b">
            <a:normAutofit/>
          </a:bodyPr>
          <a:lstStyle>
            <a:lvl1pPr algn="l">
              <a:defRPr sz="2400" b="0"/>
            </a:lvl1pPr>
          </a:lstStyle>
          <a:p>
            <a:r>
              <a:rPr lang="nl-NL" smtClean="0"/>
              <a:t>Klik om de stijl te bewerken</a:t>
            </a:r>
            <a:endParaRPr lang="en-US" dirty="0"/>
          </a:p>
        </p:txBody>
      </p:sp>
      <p:sp>
        <p:nvSpPr>
          <p:cNvPr id="9" name="Picture Placeholder 11"/>
          <p:cNvSpPr>
            <a:spLocks noGrp="1" noChangeAspect="1"/>
          </p:cNvSpPr>
          <p:nvPr>
            <p:ph type="pic" sz="quarter" idx="13"/>
          </p:nvPr>
        </p:nvSpPr>
        <p:spPr bwMode="auto">
          <a:xfrm>
            <a:off x="6098117" y="0"/>
            <a:ext cx="6093883" cy="6858000"/>
          </a:xfrm>
          <a:custGeom>
            <a:avLst/>
            <a:gdLst/>
            <a:ahLst/>
            <a:cxnLst/>
            <a:rect l="0" t="0" r="r" b="b"/>
            <a:pathLst>
              <a:path w="2879" h="4320">
                <a:moveTo>
                  <a:pt x="183" y="0"/>
                </a:moveTo>
                <a:lnTo>
                  <a:pt x="183" y="1197"/>
                </a:lnTo>
                <a:lnTo>
                  <a:pt x="8" y="1372"/>
                </a:lnTo>
                <a:lnTo>
                  <a:pt x="8" y="1372"/>
                </a:lnTo>
                <a:lnTo>
                  <a:pt x="6" y="1376"/>
                </a:lnTo>
                <a:lnTo>
                  <a:pt x="3" y="1382"/>
                </a:lnTo>
                <a:lnTo>
                  <a:pt x="0" y="1387"/>
                </a:lnTo>
                <a:lnTo>
                  <a:pt x="0" y="1393"/>
                </a:lnTo>
                <a:lnTo>
                  <a:pt x="0" y="1399"/>
                </a:lnTo>
                <a:lnTo>
                  <a:pt x="3" y="1404"/>
                </a:lnTo>
                <a:lnTo>
                  <a:pt x="6" y="1410"/>
                </a:lnTo>
                <a:lnTo>
                  <a:pt x="8" y="1414"/>
                </a:lnTo>
                <a:lnTo>
                  <a:pt x="183" y="1589"/>
                </a:lnTo>
                <a:lnTo>
                  <a:pt x="183" y="4320"/>
                </a:lnTo>
                <a:lnTo>
                  <a:pt x="2879" y="4320"/>
                </a:lnTo>
                <a:lnTo>
                  <a:pt x="2879" y="0"/>
                </a:lnTo>
                <a:lnTo>
                  <a:pt x="183" y="0"/>
                </a:lnTo>
                <a:close/>
              </a:path>
            </a:pathLst>
          </a:custGeom>
          <a:noFill/>
          <a:ln w="9525">
            <a:solidFill>
              <a:schemeClr val="tx2"/>
            </a:solidFill>
            <a:round/>
            <a:headEnd/>
            <a:tailEnd/>
          </a:ln>
          <a:effectLst/>
        </p:spPr>
        <p:txBody>
          <a:bodyPr wrap="square" numCol="1" anchor="t" anchorCtr="0" compatLnSpc="1">
            <a:prstTxWarp prst="textNoShape">
              <a:avLst/>
            </a:prstTxWarp>
            <a:normAutofit/>
          </a:bodyPr>
          <a:lstStyle>
            <a:lvl1pPr algn="ctr">
              <a:buFontTx/>
              <a:buNone/>
              <a:defRPr sz="1400"/>
            </a:lvl1pPr>
          </a:lstStyle>
          <a:p>
            <a:r>
              <a:rPr lang="nl-NL" dirty="0" smtClean="0"/>
              <a:t>Klik op het pictogram als u een afbeelding wilt toevoegen</a:t>
            </a:r>
            <a:endParaRPr lang="en-US" dirty="0"/>
          </a:p>
        </p:txBody>
      </p:sp>
      <p:sp>
        <p:nvSpPr>
          <p:cNvPr id="4" name="Text Placeholder 3"/>
          <p:cNvSpPr>
            <a:spLocks noGrp="1"/>
          </p:cNvSpPr>
          <p:nvPr>
            <p:ph type="body" sz="half" idx="2"/>
          </p:nvPr>
        </p:nvSpPr>
        <p:spPr>
          <a:xfrm>
            <a:off x="814728" y="2344684"/>
            <a:ext cx="4852988" cy="3516365"/>
          </a:xfrm>
        </p:spPr>
        <p:txBody>
          <a:bodyPr anchor="t">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a:xfrm>
            <a:off x="3885810" y="6041362"/>
            <a:ext cx="976879" cy="365125"/>
          </a:xfrm>
        </p:spPr>
        <p:txBody>
          <a:bodyPr/>
          <a:lstStyle/>
          <a:p>
            <a:fld id="{18C79C5D-2A6F-F04D-97DA-BEF2467B64E4}" type="datetimeFigureOut">
              <a:rPr lang="en-US" dirty="0"/>
              <a:pPr/>
              <a:t>10/11/2018</a:t>
            </a:fld>
            <a:endParaRPr lang="en-US" dirty="0"/>
          </a:p>
        </p:txBody>
      </p:sp>
      <p:sp>
        <p:nvSpPr>
          <p:cNvPr id="6" name="Footer Placeholder 5"/>
          <p:cNvSpPr>
            <a:spLocks noGrp="1"/>
          </p:cNvSpPr>
          <p:nvPr>
            <p:ph type="ftr" sz="quarter" idx="11"/>
          </p:nvPr>
        </p:nvSpPr>
        <p:spPr>
          <a:xfrm>
            <a:off x="590396" y="6041362"/>
            <a:ext cx="3295413" cy="365125"/>
          </a:xfrm>
        </p:spPr>
        <p:txBody>
          <a:bodyPr/>
          <a:lstStyle/>
          <a:p>
            <a:endParaRPr lang="en-US" dirty="0"/>
          </a:p>
        </p:txBody>
      </p:sp>
      <p:sp>
        <p:nvSpPr>
          <p:cNvPr id="7" name="Slide Number Placeholder 6"/>
          <p:cNvSpPr>
            <a:spLocks noGrp="1"/>
          </p:cNvSpPr>
          <p:nvPr>
            <p:ph type="sldNum" sz="quarter" idx="12"/>
          </p:nvPr>
        </p:nvSpPr>
        <p:spPr>
          <a:xfrm>
            <a:off x="4862689" y="5915888"/>
            <a:ext cx="1062155" cy="490599"/>
          </a:xfrm>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10000" y="447188"/>
            <a:ext cx="10571998" cy="970450"/>
          </a:xfrm>
          <a:prstGeom prst="rect">
            <a:avLst/>
          </a:prstGeom>
          <a:effectLst>
            <a:outerShdw blurRad="50800" dir="14400000">
              <a:srgbClr val="000000">
                <a:alpha val="60000"/>
              </a:srgbClr>
            </a:outerShdw>
          </a:effectLst>
        </p:spPr>
        <p:txBody>
          <a:bodyPr vert="horz" lIns="91440" tIns="45720" rIns="91440" bIns="45720" rtlCol="0" anchor="b">
            <a:noAutofit/>
          </a:bodyPr>
          <a:lstStyle/>
          <a:p>
            <a:r>
              <a:rPr lang="nl-NL" smtClean="0"/>
              <a:t>Klik om de stijl te bewerken</a:t>
            </a:r>
            <a:endParaRPr lang="en-US" dirty="0"/>
          </a:p>
        </p:txBody>
      </p:sp>
      <p:sp>
        <p:nvSpPr>
          <p:cNvPr id="3" name="Text Placeholder 2"/>
          <p:cNvSpPr>
            <a:spLocks noGrp="1"/>
          </p:cNvSpPr>
          <p:nvPr>
            <p:ph type="body" idx="1"/>
          </p:nvPr>
        </p:nvSpPr>
        <p:spPr>
          <a:xfrm>
            <a:off x="810000" y="2184401"/>
            <a:ext cx="10563285" cy="3674397"/>
          </a:xfrm>
          <a:prstGeom prst="rect">
            <a:avLst/>
          </a:prstGeom>
          <a:effectLst>
            <a:outerShdw blurRad="50800" dir="14400000">
              <a:srgbClr val="000000">
                <a:alpha val="40000"/>
              </a:srgbClr>
            </a:outerShdw>
          </a:effectLst>
        </p:spPr>
        <p:txBody>
          <a:bodyPr vert="horz" lIns="91440" tIns="45720" rIns="91440" bIns="45720" rtlCol="0" anchor="ct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Footer Placeholder 4"/>
          <p:cNvSpPr>
            <a:spLocks noGrp="1"/>
          </p:cNvSpPr>
          <p:nvPr>
            <p:ph type="ftr" sz="quarter" idx="3"/>
          </p:nvPr>
        </p:nvSpPr>
        <p:spPr>
          <a:xfrm>
            <a:off x="451514" y="6041362"/>
            <a:ext cx="8644320" cy="365125"/>
          </a:xfrm>
          <a:prstGeom prst="rect">
            <a:avLst/>
          </a:prstGeom>
        </p:spPr>
        <p:txBody>
          <a:bodyPr vert="horz" lIns="91440" tIns="45720" rIns="91440" bIns="45720" rtlCol="0" anchor="b"/>
          <a:lstStyle>
            <a:lvl1pPr algn="l">
              <a:defRPr sz="900">
                <a:solidFill>
                  <a:schemeClr val="tx1"/>
                </a:solidFill>
              </a:defRPr>
            </a:lvl1pPr>
          </a:lstStyle>
          <a:p>
            <a:endParaRPr lang="en-US" dirty="0"/>
          </a:p>
        </p:txBody>
      </p:sp>
      <p:sp>
        <p:nvSpPr>
          <p:cNvPr id="4" name="Date Placeholder 3"/>
          <p:cNvSpPr>
            <a:spLocks noGrp="1"/>
          </p:cNvSpPr>
          <p:nvPr>
            <p:ph type="dt" sz="half" idx="2"/>
          </p:nvPr>
        </p:nvSpPr>
        <p:spPr>
          <a:xfrm>
            <a:off x="9334626" y="6041362"/>
            <a:ext cx="1343706" cy="365125"/>
          </a:xfrm>
          <a:prstGeom prst="rect">
            <a:avLst/>
          </a:prstGeom>
        </p:spPr>
        <p:txBody>
          <a:bodyPr vert="horz" lIns="91440" tIns="45720" rIns="91440" bIns="45720" rtlCol="0" anchor="b"/>
          <a:lstStyle>
            <a:lvl1pPr algn="r">
              <a:defRPr sz="900">
                <a:solidFill>
                  <a:schemeClr val="tx1"/>
                </a:solidFill>
              </a:defRPr>
            </a:lvl1pPr>
          </a:lstStyle>
          <a:p>
            <a:fld id="{09B482E8-6E0E-1B4F-B1FD-C69DB9E858D9}" type="datetimeFigureOut">
              <a:rPr lang="en-US" dirty="0"/>
              <a:pPr/>
              <a:t>10/11/2018</a:t>
            </a:fld>
            <a:endParaRPr lang="en-US" dirty="0"/>
          </a:p>
        </p:txBody>
      </p:sp>
      <p:sp>
        <p:nvSpPr>
          <p:cNvPr id="6" name="Slide Number Placeholder 5"/>
          <p:cNvSpPr>
            <a:spLocks noGrp="1"/>
          </p:cNvSpPr>
          <p:nvPr>
            <p:ph type="sldNum" sz="quarter" idx="4"/>
          </p:nvPr>
        </p:nvSpPr>
        <p:spPr>
          <a:xfrm>
            <a:off x="10678331" y="5915888"/>
            <a:ext cx="1062155" cy="490599"/>
          </a:xfrm>
          <a:prstGeom prst="rect">
            <a:avLst/>
          </a:prstGeom>
        </p:spPr>
        <p:txBody>
          <a:bodyPr vert="horz" lIns="91440" tIns="45720" rIns="91440" bIns="10800" rtlCol="0" anchor="b"/>
          <a:lstStyle>
            <a:lvl1pPr algn="r">
              <a:defRPr sz="2000">
                <a:solidFill>
                  <a:schemeClr val="accent1"/>
                </a:solidFill>
              </a:defRPr>
            </a:lvl1pPr>
          </a:lstStyle>
          <a:p>
            <a:fld id="{D57F1E4F-1CFF-5643-939E-217C01CDF565}" type="slidenum">
              <a:rPr lang="en-US" dirty="0"/>
              <a:pPr/>
              <a:t>‹nr.›</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3" r:id="rId9"/>
    <p:sldLayoutId id="2147483657" r:id="rId10"/>
    <p:sldLayoutId id="2147483666" r:id="rId11"/>
    <p:sldLayoutId id="2147483661" r:id="rId12"/>
    <p:sldLayoutId id="2147483658" r:id="rId13"/>
    <p:sldLayoutId id="2147483659" r:id="rId14"/>
  </p:sldLayoutIdLst>
  <p:hf sldNum="0" hdr="0" ftr="0" dt="0"/>
  <p:txStyles>
    <p:titleStyle>
      <a:lvl1pPr algn="l" defTabSz="457200" rtl="0" eaLnBrk="1" latinLnBrk="0" hangingPunct="1">
        <a:spcBef>
          <a:spcPct val="0"/>
        </a:spcBef>
        <a:buNone/>
        <a:defRPr sz="4000" b="1" kern="1200">
          <a:solidFill>
            <a:srgbClr val="FEFEFE"/>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ct val="20000"/>
        </a:spcBef>
        <a:spcAft>
          <a:spcPts val="600"/>
        </a:spcAft>
        <a:buClr>
          <a:schemeClr val="accent1"/>
        </a:buClr>
        <a:buFont typeface="Wingdings 2" charset="2"/>
        <a:buChar char=""/>
        <a:defRPr sz="1800" kern="1200">
          <a:solidFill>
            <a:schemeClr val="tx1"/>
          </a:solidFill>
          <a:latin typeface="+mn-lt"/>
          <a:ea typeface="+mn-ea"/>
          <a:cs typeface="+mn-cs"/>
        </a:defRPr>
      </a:lvl1pPr>
      <a:lvl2pPr marL="742950" indent="-285750" algn="l" defTabSz="457200" rtl="0" eaLnBrk="1" latinLnBrk="0" hangingPunct="1">
        <a:spcBef>
          <a:spcPct val="20000"/>
        </a:spcBef>
        <a:spcAft>
          <a:spcPts val="600"/>
        </a:spcAft>
        <a:buClr>
          <a:schemeClr val="accent1"/>
        </a:buClr>
        <a:buFont typeface="Wingdings 2" charset="2"/>
        <a:buChar char=""/>
        <a:defRPr sz="1600" kern="1200">
          <a:solidFill>
            <a:schemeClr val="tx1"/>
          </a:solidFill>
          <a:latin typeface="+mn-lt"/>
          <a:ea typeface="+mn-ea"/>
          <a:cs typeface="+mn-cs"/>
        </a:defRPr>
      </a:lvl2pPr>
      <a:lvl3pPr marL="1143000" indent="-228600" algn="l" defTabSz="457200" rtl="0" eaLnBrk="1" latinLnBrk="0" hangingPunct="1">
        <a:spcBef>
          <a:spcPct val="20000"/>
        </a:spcBef>
        <a:spcAft>
          <a:spcPts val="600"/>
        </a:spcAft>
        <a:buClr>
          <a:schemeClr val="accent1"/>
        </a:buClr>
        <a:buFont typeface="Wingdings 2" charset="2"/>
        <a:buChar char=""/>
        <a:defRPr sz="1400" kern="1200">
          <a:solidFill>
            <a:schemeClr val="tx1"/>
          </a:solidFill>
          <a:latin typeface="+mn-lt"/>
          <a:ea typeface="+mn-ea"/>
          <a:cs typeface="+mn-cs"/>
        </a:defRPr>
      </a:lvl3pPr>
      <a:lvl4pPr marL="1600200" indent="-228600" algn="l" defTabSz="457200" rtl="0" eaLnBrk="1" latinLnBrk="0" hangingPunct="1">
        <a:spcBef>
          <a:spcPct val="20000"/>
        </a:spcBef>
        <a:spcAft>
          <a:spcPts val="600"/>
        </a:spcAft>
        <a:buClr>
          <a:schemeClr val="accent1"/>
        </a:buClr>
        <a:buFont typeface="Wingdings 2" charset="2"/>
        <a:buChar char=""/>
        <a:defRPr sz="1200" kern="1200">
          <a:solidFill>
            <a:schemeClr val="tx1"/>
          </a:solidFill>
          <a:latin typeface="+mn-lt"/>
          <a:ea typeface="+mn-ea"/>
          <a:cs typeface="+mn-cs"/>
        </a:defRPr>
      </a:lvl4pPr>
      <a:lvl5pPr marL="2057400" indent="-228600" algn="l" defTabSz="457200" rtl="0" eaLnBrk="1" latinLnBrk="0" hangingPunct="1">
        <a:spcBef>
          <a:spcPct val="20000"/>
        </a:spcBef>
        <a:spcAft>
          <a:spcPts val="600"/>
        </a:spcAft>
        <a:buClr>
          <a:schemeClr val="accent1"/>
        </a:buClr>
        <a:buFont typeface="Wingdings 2" charset="2"/>
        <a:buChar char=""/>
        <a:defRPr sz="1200" kern="1200">
          <a:solidFill>
            <a:schemeClr val="tx1"/>
          </a:solidFill>
          <a:latin typeface="+mn-lt"/>
          <a:ea typeface="+mn-ea"/>
          <a:cs typeface="+mn-cs"/>
        </a:defRPr>
      </a:lvl5pPr>
      <a:lvl6pPr marL="2400000" indent="-228600" algn="l" defTabSz="457200" rtl="0" eaLnBrk="1" latinLnBrk="0" hangingPunct="1">
        <a:spcBef>
          <a:spcPct val="20000"/>
        </a:spcBef>
        <a:spcAft>
          <a:spcPts val="600"/>
        </a:spcAft>
        <a:buClr>
          <a:schemeClr val="accent1"/>
        </a:buClr>
        <a:buFont typeface="Wingdings 2" charset="2"/>
        <a:buChar char=""/>
        <a:defRPr sz="1200" kern="1200">
          <a:solidFill>
            <a:schemeClr val="tx1"/>
          </a:solidFill>
          <a:latin typeface="+mn-lt"/>
          <a:ea typeface="+mn-ea"/>
          <a:cs typeface="+mn-cs"/>
        </a:defRPr>
      </a:lvl6pPr>
      <a:lvl7pPr marL="2800000" indent="-228600" algn="l" defTabSz="457200" rtl="0" eaLnBrk="1" latinLnBrk="0" hangingPunct="1">
        <a:spcBef>
          <a:spcPct val="20000"/>
        </a:spcBef>
        <a:spcAft>
          <a:spcPts val="600"/>
        </a:spcAft>
        <a:buClr>
          <a:schemeClr val="accent1"/>
        </a:buClr>
        <a:buFont typeface="Wingdings 2" charset="2"/>
        <a:buChar char=""/>
        <a:defRPr sz="1200" kern="1200">
          <a:solidFill>
            <a:schemeClr val="tx1"/>
          </a:solidFill>
          <a:latin typeface="+mn-lt"/>
          <a:ea typeface="+mn-ea"/>
          <a:cs typeface="+mn-cs"/>
        </a:defRPr>
      </a:lvl7pPr>
      <a:lvl8pPr marL="3200000" indent="-228600" algn="l" defTabSz="457200" rtl="0" eaLnBrk="1" latinLnBrk="0" hangingPunct="1">
        <a:spcBef>
          <a:spcPct val="20000"/>
        </a:spcBef>
        <a:spcAft>
          <a:spcPts val="600"/>
        </a:spcAft>
        <a:buClr>
          <a:schemeClr val="accent1"/>
        </a:buClr>
        <a:buFont typeface="Wingdings 2" charset="2"/>
        <a:buChar char=""/>
        <a:defRPr sz="1200" kern="1200">
          <a:solidFill>
            <a:schemeClr val="tx1"/>
          </a:solidFill>
          <a:latin typeface="+mn-lt"/>
          <a:ea typeface="+mn-ea"/>
          <a:cs typeface="+mn-cs"/>
        </a:defRPr>
      </a:lvl8pPr>
      <a:lvl9pPr marL="3600000" indent="-228600" algn="l" defTabSz="457200" rtl="0" eaLnBrk="1" latinLnBrk="0" hangingPunct="1">
        <a:spcBef>
          <a:spcPct val="20000"/>
        </a:spcBef>
        <a:spcAft>
          <a:spcPts val="600"/>
        </a:spcAft>
        <a:buClr>
          <a:schemeClr val="accent1"/>
        </a:buClr>
        <a:buFont typeface="Wingdings 2" charset="2"/>
        <a:buChar char=""/>
        <a:defRPr sz="12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Intensieve begeleiding </a:t>
            </a:r>
            <a:endParaRPr lang="nl-NL" dirty="0"/>
          </a:p>
        </p:txBody>
      </p:sp>
      <p:sp>
        <p:nvSpPr>
          <p:cNvPr id="3" name="Ondertitel 2"/>
          <p:cNvSpPr>
            <a:spLocks noGrp="1"/>
          </p:cNvSpPr>
          <p:nvPr>
            <p:ph type="subTitle" idx="1"/>
          </p:nvPr>
        </p:nvSpPr>
        <p:spPr/>
        <p:txBody>
          <a:bodyPr/>
          <a:lstStyle/>
          <a:p>
            <a:r>
              <a:rPr lang="nl-NL" dirty="0" smtClean="0"/>
              <a:t>Les 7 </a:t>
            </a:r>
            <a:endParaRPr lang="nl-NL" dirty="0"/>
          </a:p>
        </p:txBody>
      </p:sp>
    </p:spTree>
    <p:extLst>
      <p:ext uri="{BB962C8B-B14F-4D97-AF65-F5344CB8AC3E}">
        <p14:creationId xmlns:p14="http://schemas.microsoft.com/office/powerpoint/2010/main" val="156158368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Ben je klaar?</a:t>
            </a:r>
            <a:endParaRPr lang="nl-NL" dirty="0"/>
          </a:p>
        </p:txBody>
      </p:sp>
      <p:sp>
        <p:nvSpPr>
          <p:cNvPr id="3" name="Tijdelijke aanduiding voor inhoud 2"/>
          <p:cNvSpPr>
            <a:spLocks noGrp="1"/>
          </p:cNvSpPr>
          <p:nvPr>
            <p:ph idx="1"/>
          </p:nvPr>
        </p:nvSpPr>
        <p:spPr/>
        <p:txBody>
          <a:bodyPr/>
          <a:lstStyle/>
          <a:p>
            <a:r>
              <a:rPr lang="nl-NL" dirty="0" smtClean="0"/>
              <a:t>Lees dan hoofdstuk 10.3, 10.4 en 10.5 door</a:t>
            </a:r>
          </a:p>
          <a:p>
            <a:r>
              <a:rPr lang="nl-NL" dirty="0" smtClean="0"/>
              <a:t>Volgende week gaan we hiermee verder</a:t>
            </a:r>
          </a:p>
          <a:p>
            <a:pPr marL="0" indent="0">
              <a:buNone/>
            </a:pPr>
            <a:endParaRPr lang="nl-NL" dirty="0" smtClean="0"/>
          </a:p>
          <a:p>
            <a:endParaRPr lang="nl-NL" dirty="0"/>
          </a:p>
        </p:txBody>
      </p:sp>
    </p:spTree>
    <p:extLst>
      <p:ext uri="{BB962C8B-B14F-4D97-AF65-F5344CB8AC3E}">
        <p14:creationId xmlns:p14="http://schemas.microsoft.com/office/powerpoint/2010/main" val="42695475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Gendersyforie</a:t>
            </a:r>
            <a:r>
              <a:rPr lang="nl-NL" dirty="0" smtClean="0"/>
              <a:t> </a:t>
            </a:r>
            <a:endParaRPr lang="nl-NL" dirty="0"/>
          </a:p>
        </p:txBody>
      </p:sp>
      <p:sp>
        <p:nvSpPr>
          <p:cNvPr id="3" name="Tijdelijke aanduiding voor inhoud 2"/>
          <p:cNvSpPr>
            <a:spLocks noGrp="1"/>
          </p:cNvSpPr>
          <p:nvPr>
            <p:ph idx="1"/>
          </p:nvPr>
        </p:nvSpPr>
        <p:spPr/>
        <p:txBody>
          <a:bodyPr/>
          <a:lstStyle/>
          <a:p>
            <a:r>
              <a:rPr lang="nl-NL" dirty="0" smtClean="0"/>
              <a:t>Wat is genderdysforie? </a:t>
            </a:r>
          </a:p>
          <a:p>
            <a:r>
              <a:rPr lang="nl-NL" dirty="0" smtClean="0"/>
              <a:t>‘’</a:t>
            </a:r>
            <a:r>
              <a:rPr lang="nl-NL" i="1" dirty="0" smtClean="0"/>
              <a:t> het ontevreden zijn met het feit dat je een jongen of meisje bent’’</a:t>
            </a:r>
          </a:p>
          <a:p>
            <a:endParaRPr lang="nl-NL" dirty="0"/>
          </a:p>
          <a:p>
            <a:r>
              <a:rPr lang="nl-NL" dirty="0" smtClean="0"/>
              <a:t>Gevolg kan geslachtsverandering zijn</a:t>
            </a:r>
          </a:p>
          <a:p>
            <a:r>
              <a:rPr lang="nl-NL" dirty="0" smtClean="0"/>
              <a:t>Geboren in het verkeerde lichaam</a:t>
            </a:r>
          </a:p>
          <a:p>
            <a:endParaRPr lang="nl-NL" dirty="0"/>
          </a:p>
        </p:txBody>
      </p:sp>
    </p:spTree>
    <p:extLst>
      <p:ext uri="{BB962C8B-B14F-4D97-AF65-F5344CB8AC3E}">
        <p14:creationId xmlns:p14="http://schemas.microsoft.com/office/powerpoint/2010/main" val="255204785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Ontstaan genderdysforie </a:t>
            </a:r>
            <a:endParaRPr lang="nl-NL" dirty="0"/>
          </a:p>
        </p:txBody>
      </p:sp>
      <p:sp>
        <p:nvSpPr>
          <p:cNvPr id="3" name="Tijdelijke aanduiding voor inhoud 2"/>
          <p:cNvSpPr>
            <a:spLocks noGrp="1"/>
          </p:cNvSpPr>
          <p:nvPr>
            <p:ph idx="1"/>
          </p:nvPr>
        </p:nvSpPr>
        <p:spPr/>
        <p:txBody>
          <a:bodyPr/>
          <a:lstStyle/>
          <a:p>
            <a:r>
              <a:rPr lang="nl-NL" dirty="0" smtClean="0"/>
              <a:t>Ontstaan in de kindertijd</a:t>
            </a:r>
          </a:p>
          <a:p>
            <a:r>
              <a:rPr lang="nl-NL" dirty="0" smtClean="0"/>
              <a:t>Op het gemak voelen </a:t>
            </a:r>
          </a:p>
          <a:p>
            <a:r>
              <a:rPr lang="nl-NL" dirty="0" smtClean="0"/>
              <a:t>Geplaagd worden door anderen </a:t>
            </a:r>
          </a:p>
          <a:p>
            <a:r>
              <a:rPr lang="nl-NL" dirty="0" smtClean="0"/>
              <a:t>Geslachtsorganen </a:t>
            </a:r>
          </a:p>
          <a:p>
            <a:r>
              <a:rPr lang="nl-NL" dirty="0" smtClean="0"/>
              <a:t>Proberen het opgroeien in een bepaald geslacht tegen te gaan </a:t>
            </a:r>
            <a:endParaRPr lang="nl-NL" dirty="0"/>
          </a:p>
        </p:txBody>
      </p:sp>
    </p:spTree>
    <p:extLst>
      <p:ext uri="{BB962C8B-B14F-4D97-AF65-F5344CB8AC3E}">
        <p14:creationId xmlns:p14="http://schemas.microsoft.com/office/powerpoint/2010/main" val="395206041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Genderdysforie op latere leeftijd </a:t>
            </a:r>
            <a:endParaRPr lang="nl-NL" dirty="0"/>
          </a:p>
        </p:txBody>
      </p:sp>
      <p:sp>
        <p:nvSpPr>
          <p:cNvPr id="3" name="Tijdelijke aanduiding voor inhoud 2"/>
          <p:cNvSpPr>
            <a:spLocks noGrp="1"/>
          </p:cNvSpPr>
          <p:nvPr>
            <p:ph idx="1"/>
          </p:nvPr>
        </p:nvSpPr>
        <p:spPr/>
        <p:txBody>
          <a:bodyPr/>
          <a:lstStyle/>
          <a:p>
            <a:r>
              <a:rPr lang="nl-NL" dirty="0" smtClean="0"/>
              <a:t>Geslachtsaanpassing </a:t>
            </a:r>
          </a:p>
          <a:p>
            <a:r>
              <a:rPr lang="nl-NL" dirty="0" smtClean="0"/>
              <a:t>Depressie </a:t>
            </a:r>
          </a:p>
          <a:p>
            <a:r>
              <a:rPr lang="nl-NL" dirty="0" smtClean="0"/>
              <a:t>Zelfmoord</a:t>
            </a:r>
          </a:p>
          <a:p>
            <a:r>
              <a:rPr lang="nl-NL" dirty="0" smtClean="0"/>
              <a:t>Angsten</a:t>
            </a:r>
          </a:p>
          <a:p>
            <a:r>
              <a:rPr lang="nl-NL" dirty="0" smtClean="0"/>
              <a:t>Psychische ontwikkeling </a:t>
            </a:r>
            <a:endParaRPr lang="nl-NL" dirty="0"/>
          </a:p>
        </p:txBody>
      </p:sp>
    </p:spTree>
    <p:extLst>
      <p:ext uri="{BB962C8B-B14F-4D97-AF65-F5344CB8AC3E}">
        <p14:creationId xmlns:p14="http://schemas.microsoft.com/office/powerpoint/2010/main" val="83347383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Kritische beroepssituatie </a:t>
            </a:r>
            <a:endParaRPr lang="nl-NL" dirty="0"/>
          </a:p>
        </p:txBody>
      </p:sp>
      <p:sp>
        <p:nvSpPr>
          <p:cNvPr id="3" name="Tijdelijke aanduiding voor inhoud 2"/>
          <p:cNvSpPr>
            <a:spLocks noGrp="1"/>
          </p:cNvSpPr>
          <p:nvPr>
            <p:ph idx="1"/>
          </p:nvPr>
        </p:nvSpPr>
        <p:spPr/>
        <p:txBody>
          <a:bodyPr/>
          <a:lstStyle/>
          <a:p>
            <a:r>
              <a:rPr lang="nl-NL" dirty="0" smtClean="0"/>
              <a:t>Maak de vragen bij de kritische beroepssituatie </a:t>
            </a:r>
          </a:p>
          <a:p>
            <a:r>
              <a:rPr lang="nl-NL" dirty="0" smtClean="0"/>
              <a:t>Deze lever je als je </a:t>
            </a:r>
            <a:r>
              <a:rPr lang="nl-NL" smtClean="0"/>
              <a:t>klaar bent in. </a:t>
            </a:r>
            <a:endParaRPr lang="nl-NL"/>
          </a:p>
        </p:txBody>
      </p:sp>
    </p:spTree>
    <p:extLst>
      <p:ext uri="{BB962C8B-B14F-4D97-AF65-F5344CB8AC3E}">
        <p14:creationId xmlns:p14="http://schemas.microsoft.com/office/powerpoint/2010/main" val="276687255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Wat gaan we doen?</a:t>
            </a:r>
            <a:endParaRPr lang="nl-NL" dirty="0"/>
          </a:p>
        </p:txBody>
      </p:sp>
      <p:sp>
        <p:nvSpPr>
          <p:cNvPr id="3" name="Tijdelijke aanduiding voor inhoud 2"/>
          <p:cNvSpPr>
            <a:spLocks noGrp="1"/>
          </p:cNvSpPr>
          <p:nvPr>
            <p:ph idx="1"/>
          </p:nvPr>
        </p:nvSpPr>
        <p:spPr/>
        <p:txBody>
          <a:bodyPr/>
          <a:lstStyle/>
          <a:p>
            <a:r>
              <a:rPr lang="nl-NL" dirty="0" smtClean="0"/>
              <a:t>Afronden specifieke stoornissen </a:t>
            </a:r>
          </a:p>
          <a:p>
            <a:r>
              <a:rPr lang="nl-NL" dirty="0" smtClean="0"/>
              <a:t>Seksuele dysfuncties en stoornissen </a:t>
            </a:r>
          </a:p>
        </p:txBody>
      </p:sp>
    </p:spTree>
    <p:extLst>
      <p:ext uri="{BB962C8B-B14F-4D97-AF65-F5344CB8AC3E}">
        <p14:creationId xmlns:p14="http://schemas.microsoft.com/office/powerpoint/2010/main" val="221124181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Seksuele stoornissen</a:t>
            </a:r>
            <a:endParaRPr lang="nl-NL" dirty="0"/>
          </a:p>
        </p:txBody>
      </p:sp>
      <p:sp>
        <p:nvSpPr>
          <p:cNvPr id="3" name="Tijdelijke aanduiding voor inhoud 2"/>
          <p:cNvSpPr>
            <a:spLocks noGrp="1"/>
          </p:cNvSpPr>
          <p:nvPr>
            <p:ph idx="1"/>
          </p:nvPr>
        </p:nvSpPr>
        <p:spPr/>
        <p:txBody>
          <a:bodyPr/>
          <a:lstStyle/>
          <a:p>
            <a:r>
              <a:rPr lang="nl-NL" dirty="0" smtClean="0"/>
              <a:t>Welke stoornissen en dysfuncties ken je? </a:t>
            </a:r>
          </a:p>
          <a:p>
            <a:r>
              <a:rPr lang="nl-NL" dirty="0" smtClean="0"/>
              <a:t>Maak groepjes van 4 </a:t>
            </a:r>
          </a:p>
          <a:p>
            <a:r>
              <a:rPr lang="nl-NL" dirty="0" smtClean="0"/>
              <a:t>Schrijf samen zo veel mogelijk stoornissen op die je kent</a:t>
            </a:r>
          </a:p>
          <a:p>
            <a:endParaRPr lang="nl-NL" dirty="0"/>
          </a:p>
        </p:txBody>
      </p:sp>
    </p:spTree>
    <p:extLst>
      <p:ext uri="{BB962C8B-B14F-4D97-AF65-F5344CB8AC3E}">
        <p14:creationId xmlns:p14="http://schemas.microsoft.com/office/powerpoint/2010/main" val="408053086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Seksuele stoornissen</a:t>
            </a:r>
            <a:endParaRPr lang="nl-NL" dirty="0"/>
          </a:p>
        </p:txBody>
      </p:sp>
      <p:sp>
        <p:nvSpPr>
          <p:cNvPr id="3" name="Tijdelijke aanduiding voor inhoud 2"/>
          <p:cNvSpPr>
            <a:spLocks noGrp="1"/>
          </p:cNvSpPr>
          <p:nvPr>
            <p:ph idx="1"/>
          </p:nvPr>
        </p:nvSpPr>
        <p:spPr/>
        <p:txBody>
          <a:bodyPr/>
          <a:lstStyle/>
          <a:p>
            <a:r>
              <a:rPr lang="nl-NL" dirty="0" smtClean="0"/>
              <a:t>Kan bij iedereen voorkomen </a:t>
            </a:r>
          </a:p>
          <a:p>
            <a:r>
              <a:rPr lang="nl-NL" dirty="0" smtClean="0"/>
              <a:t>Verschillende doelgroepen en cliënten </a:t>
            </a:r>
          </a:p>
          <a:p>
            <a:r>
              <a:rPr lang="nl-NL" dirty="0" smtClean="0"/>
              <a:t>Invloed op het dagelijks leven </a:t>
            </a:r>
          </a:p>
          <a:p>
            <a:r>
              <a:rPr lang="nl-NL" dirty="0" smtClean="0"/>
              <a:t>Veel verschillende seksuele dysfuncties </a:t>
            </a:r>
          </a:p>
        </p:txBody>
      </p:sp>
    </p:spTree>
    <p:extLst>
      <p:ext uri="{BB962C8B-B14F-4D97-AF65-F5344CB8AC3E}">
        <p14:creationId xmlns:p14="http://schemas.microsoft.com/office/powerpoint/2010/main" val="333182687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Seksuele dysfuncties</a:t>
            </a:r>
            <a:endParaRPr lang="nl-NL" dirty="0"/>
          </a:p>
        </p:txBody>
      </p:sp>
      <p:sp>
        <p:nvSpPr>
          <p:cNvPr id="3" name="Tijdelijke aanduiding voor inhoud 2"/>
          <p:cNvSpPr>
            <a:spLocks noGrp="1"/>
          </p:cNvSpPr>
          <p:nvPr>
            <p:ph idx="1"/>
          </p:nvPr>
        </p:nvSpPr>
        <p:spPr/>
        <p:txBody>
          <a:bodyPr/>
          <a:lstStyle/>
          <a:p>
            <a:r>
              <a:rPr lang="nl-NL" dirty="0" smtClean="0"/>
              <a:t>Problemen voorafgaand of tijdens de geslachtsgemeenschap</a:t>
            </a:r>
          </a:p>
          <a:p>
            <a:r>
              <a:rPr lang="nl-NL" dirty="0" smtClean="0"/>
              <a:t>Oorzaak is vaak psychisch en niet lichamelijk</a:t>
            </a:r>
          </a:p>
          <a:p>
            <a:r>
              <a:rPr lang="nl-NL" dirty="0" smtClean="0"/>
              <a:t>Gevolg kunnen relatieproblemen zijn</a:t>
            </a:r>
          </a:p>
          <a:p>
            <a:endParaRPr lang="nl-NL" dirty="0" smtClean="0"/>
          </a:p>
        </p:txBody>
      </p:sp>
    </p:spTree>
    <p:extLst>
      <p:ext uri="{BB962C8B-B14F-4D97-AF65-F5344CB8AC3E}">
        <p14:creationId xmlns:p14="http://schemas.microsoft.com/office/powerpoint/2010/main" val="188654704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4 soorten dysfuncties:</a:t>
            </a:r>
            <a:endParaRPr lang="nl-NL" dirty="0"/>
          </a:p>
        </p:txBody>
      </p:sp>
      <p:sp>
        <p:nvSpPr>
          <p:cNvPr id="3" name="Tijdelijke aanduiding voor inhoud 2"/>
          <p:cNvSpPr>
            <a:spLocks noGrp="1"/>
          </p:cNvSpPr>
          <p:nvPr>
            <p:ph idx="1"/>
          </p:nvPr>
        </p:nvSpPr>
        <p:spPr/>
        <p:txBody>
          <a:bodyPr/>
          <a:lstStyle/>
          <a:p>
            <a:r>
              <a:rPr lang="nl-NL" dirty="0" smtClean="0"/>
              <a:t>Stoornis in seksueel verlangen</a:t>
            </a:r>
          </a:p>
          <a:p>
            <a:r>
              <a:rPr lang="nl-NL" dirty="0" smtClean="0"/>
              <a:t>Seksuele opwindingsstoornis </a:t>
            </a:r>
          </a:p>
          <a:p>
            <a:r>
              <a:rPr lang="nl-NL" dirty="0" smtClean="0"/>
              <a:t>Orgasmestoornis</a:t>
            </a:r>
          </a:p>
          <a:p>
            <a:r>
              <a:rPr lang="nl-NL" dirty="0" smtClean="0"/>
              <a:t>Seksuele pijnstoornis </a:t>
            </a:r>
            <a:endParaRPr lang="nl-NL" dirty="0"/>
          </a:p>
        </p:txBody>
      </p:sp>
    </p:spTree>
    <p:extLst>
      <p:ext uri="{BB962C8B-B14F-4D97-AF65-F5344CB8AC3E}">
        <p14:creationId xmlns:p14="http://schemas.microsoft.com/office/powerpoint/2010/main" val="362794476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Oorzaken en aandachtspunten</a:t>
            </a:r>
            <a:endParaRPr lang="nl-NL" dirty="0"/>
          </a:p>
        </p:txBody>
      </p:sp>
      <p:sp>
        <p:nvSpPr>
          <p:cNvPr id="3" name="Tijdelijke aanduiding voor inhoud 2"/>
          <p:cNvSpPr>
            <a:spLocks noGrp="1"/>
          </p:cNvSpPr>
          <p:nvPr>
            <p:ph idx="1"/>
          </p:nvPr>
        </p:nvSpPr>
        <p:spPr/>
        <p:txBody>
          <a:bodyPr/>
          <a:lstStyle/>
          <a:p>
            <a:r>
              <a:rPr lang="nl-NL" dirty="0" smtClean="0"/>
              <a:t>Schaamte </a:t>
            </a:r>
          </a:p>
          <a:p>
            <a:r>
              <a:rPr lang="nl-NL" dirty="0" smtClean="0"/>
              <a:t>Gebrek aan kennis </a:t>
            </a:r>
          </a:p>
          <a:p>
            <a:r>
              <a:rPr lang="nl-NL" dirty="0" smtClean="0"/>
              <a:t>Onrealistische verwachtingen </a:t>
            </a:r>
          </a:p>
          <a:p>
            <a:r>
              <a:rPr lang="nl-NL" dirty="0" smtClean="0"/>
              <a:t>Obsessie</a:t>
            </a:r>
          </a:p>
          <a:p>
            <a:r>
              <a:rPr lang="nl-NL" dirty="0" smtClean="0"/>
              <a:t>onhandigheid </a:t>
            </a:r>
          </a:p>
          <a:p>
            <a:endParaRPr lang="nl-NL" dirty="0"/>
          </a:p>
          <a:p>
            <a:r>
              <a:rPr lang="nl-NL" dirty="0" smtClean="0"/>
              <a:t>Het is belangrijk dat cliënten erover praten</a:t>
            </a:r>
          </a:p>
        </p:txBody>
      </p:sp>
    </p:spTree>
    <p:extLst>
      <p:ext uri="{BB962C8B-B14F-4D97-AF65-F5344CB8AC3E}">
        <p14:creationId xmlns:p14="http://schemas.microsoft.com/office/powerpoint/2010/main" val="23126012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Casus </a:t>
            </a:r>
            <a:endParaRPr lang="nl-NL" dirty="0"/>
          </a:p>
        </p:txBody>
      </p:sp>
      <p:sp>
        <p:nvSpPr>
          <p:cNvPr id="3" name="Tijdelijke aanduiding voor inhoud 2"/>
          <p:cNvSpPr>
            <a:spLocks noGrp="1"/>
          </p:cNvSpPr>
          <p:nvPr>
            <p:ph idx="1"/>
          </p:nvPr>
        </p:nvSpPr>
        <p:spPr/>
        <p:txBody>
          <a:bodyPr/>
          <a:lstStyle/>
          <a:p>
            <a:r>
              <a:rPr lang="nl-NL" dirty="0" smtClean="0"/>
              <a:t>Henk is 34 en woont intern op een zorgboerderij. Hij heeft een gemiddeld IQ van 100. Naast een agressiviteitsstoornis heeft Henk ook verschillende seksuele stoornissen. Een daarvan is een opwindingsstoornis. Hij kan zo ineens opgewonden raken van een bepaalde situatie. Hij moet dan van de spanning af en gaat dan naar zijn kamer om een orgasme te krijgen. Een andere stoornis die Henk heeft is dat hij soms zo gespannen is dat dit niet lukt. Wanneer beide voorkomen, raakt Henk heel gefrustreerd en gaat hij door het lint. Hij sluit zichzelf dan op in zijn kamer en kan alles kort en klein slaan. Het risico hiervan is dat Henk dan ook niet goed eet en drinkt, aangezien dit dagen kan duren. Er is een mogelijkheid tot een crisisopvang bij </a:t>
            </a:r>
            <a:r>
              <a:rPr lang="nl-NL" dirty="0" err="1" smtClean="0"/>
              <a:t>Lentis</a:t>
            </a:r>
            <a:r>
              <a:rPr lang="nl-NL" dirty="0" smtClean="0"/>
              <a:t>, maar als dat gebeurt is Henk vaak zo van de kaart dat hij maandenlang moet herstellen. Een opname maakt veel indruk op hem. Normaal gesproken komt Henk vanzelf weer uit zijn kamer, maar dit keer doet hij dat niet. Ook met praten lukt het telkens maar niet om Henk eruit te krijgen. </a:t>
            </a:r>
          </a:p>
          <a:p>
            <a:endParaRPr lang="nl-NL" dirty="0"/>
          </a:p>
        </p:txBody>
      </p:sp>
    </p:spTree>
    <p:extLst>
      <p:ext uri="{BB962C8B-B14F-4D97-AF65-F5344CB8AC3E}">
        <p14:creationId xmlns:p14="http://schemas.microsoft.com/office/powerpoint/2010/main" val="312861969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 </a:t>
            </a:r>
            <a:endParaRPr lang="nl-NL" dirty="0"/>
          </a:p>
        </p:txBody>
      </p:sp>
      <p:sp>
        <p:nvSpPr>
          <p:cNvPr id="3" name="Tijdelijke aanduiding voor inhoud 2"/>
          <p:cNvSpPr>
            <a:spLocks noGrp="1"/>
          </p:cNvSpPr>
          <p:nvPr>
            <p:ph idx="1"/>
          </p:nvPr>
        </p:nvSpPr>
        <p:spPr/>
        <p:txBody>
          <a:bodyPr/>
          <a:lstStyle/>
          <a:p>
            <a:r>
              <a:rPr lang="nl-NL" dirty="0" smtClean="0"/>
              <a:t>Werk in 4 tallen </a:t>
            </a:r>
          </a:p>
          <a:p>
            <a:r>
              <a:rPr lang="nl-NL" dirty="0" smtClean="0"/>
              <a:t>Werk samen de volgende vragen uit en bedenk daarna een interventie</a:t>
            </a:r>
          </a:p>
          <a:p>
            <a:pPr lvl="1"/>
            <a:r>
              <a:rPr lang="nl-NL" dirty="0" smtClean="0"/>
              <a:t>Welke gevoelens spelen mogelijk een rol?</a:t>
            </a:r>
          </a:p>
          <a:p>
            <a:pPr lvl="1"/>
            <a:r>
              <a:rPr lang="nl-NL" dirty="0" smtClean="0"/>
              <a:t>Wat maakt deze casus zo complex?</a:t>
            </a:r>
          </a:p>
          <a:p>
            <a:pPr lvl="1"/>
            <a:r>
              <a:rPr lang="nl-NL" dirty="0" smtClean="0"/>
              <a:t>Bedenk samen een concrete interventie in stappen om in deze situatie goed te kunnen handelen</a:t>
            </a:r>
          </a:p>
          <a:p>
            <a:pPr lvl="1"/>
            <a:r>
              <a:rPr lang="nl-NL" dirty="0" smtClean="0"/>
              <a:t>Benoem ook concreet wat jullie absoluut niet zouden doen</a:t>
            </a:r>
          </a:p>
          <a:p>
            <a:pPr lvl="1"/>
            <a:endParaRPr lang="nl-NL" dirty="0"/>
          </a:p>
          <a:p>
            <a:pPr lvl="1"/>
            <a:r>
              <a:rPr lang="nl-NL" dirty="0" smtClean="0"/>
              <a:t>We bespreken dit klassikaal na, schrijf de antwoorden op zodat je het nog weet </a:t>
            </a:r>
          </a:p>
        </p:txBody>
      </p:sp>
    </p:spTree>
    <p:extLst>
      <p:ext uri="{BB962C8B-B14F-4D97-AF65-F5344CB8AC3E}">
        <p14:creationId xmlns:p14="http://schemas.microsoft.com/office/powerpoint/2010/main" val="3471004505"/>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iteerbaar">
  <a:themeElements>
    <a:clrScheme name="Quotable">
      <a:dk1>
        <a:sysClr val="windowText" lastClr="000000"/>
      </a:dk1>
      <a:lt1>
        <a:sysClr val="window" lastClr="FFFFFF"/>
      </a:lt1>
      <a:dk2>
        <a:srgbClr val="212121"/>
      </a:dk2>
      <a:lt2>
        <a:srgbClr val="636363"/>
      </a:lt2>
      <a:accent1>
        <a:srgbClr val="00C6BB"/>
      </a:accent1>
      <a:accent2>
        <a:srgbClr val="6FEBA0"/>
      </a:accent2>
      <a:accent3>
        <a:srgbClr val="B6DF5E"/>
      </a:accent3>
      <a:accent4>
        <a:srgbClr val="EFB251"/>
      </a:accent4>
      <a:accent5>
        <a:srgbClr val="EF755F"/>
      </a:accent5>
      <a:accent6>
        <a:srgbClr val="ED515C"/>
      </a:accent6>
      <a:hlink>
        <a:srgbClr val="8F8F8F"/>
      </a:hlink>
      <a:folHlink>
        <a:srgbClr val="A5A5A5"/>
      </a:folHlink>
    </a:clrScheme>
    <a:fontScheme name="Quotable">
      <a:majorFont>
        <a:latin typeface="Century Gothic" panose="020B050202020202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Quotable">
      <a:fillStyleLst>
        <a:solidFill>
          <a:schemeClr val="phClr"/>
        </a:solidFill>
        <a:gradFill rotWithShape="1">
          <a:gsLst>
            <a:gs pos="0">
              <a:schemeClr val="phClr">
                <a:tint val="80000"/>
                <a:lumMod val="105000"/>
              </a:schemeClr>
            </a:gs>
            <a:gs pos="100000">
              <a:schemeClr val="phClr">
                <a:tint val="90000"/>
              </a:schemeClr>
            </a:gs>
          </a:gsLst>
          <a:lin ang="5400000" scaled="0"/>
        </a:gradFill>
        <a:blipFill rotWithShape="1">
          <a:blip xmlns:r="http://schemas.openxmlformats.org/officeDocument/2006/relationships" r:embed="rId1">
            <a:duotone>
              <a:schemeClr val="phClr">
                <a:tint val="98000"/>
                <a:lumMod val="102000"/>
              </a:schemeClr>
              <a:schemeClr val="phClr">
                <a:shade val="98000"/>
                <a:lumMod val="98000"/>
              </a:schemeClr>
            </a:duotone>
          </a:blip>
          <a:tile tx="0" ty="0" sx="100000" sy="100000" flip="none" algn="tl"/>
        </a:blipFill>
      </a:fillStyleLst>
      <a:lnStyleLst>
        <a:ln w="9525" cap="rnd" cmpd="sng" algn="ctr">
          <a:solidFill>
            <a:schemeClr val="phClr"/>
          </a:solidFill>
          <a:prstDash val="solid"/>
        </a:ln>
        <a:ln w="15875" cap="rnd" cmpd="sng" algn="ctr">
          <a:solidFill>
            <a:schemeClr val="phClr"/>
          </a:solidFill>
          <a:prstDash val="solid"/>
        </a:ln>
        <a:ln w="25400" cap="rnd" cmpd="sng" algn="ctr">
          <a:solidFill>
            <a:schemeClr val="phClr"/>
          </a:solidFill>
          <a:prstDash val="solid"/>
        </a:ln>
      </a:lnStyleLst>
      <a:effectStyleLst>
        <a:effectStyle>
          <a:effectLst/>
        </a:effectStyle>
        <a:effectStyle>
          <a:effectLst/>
        </a:effectStyle>
        <a:effectStyle>
          <a:effectLst>
            <a:innerShdw blurRad="63500" dist="25400" dir="13500000">
              <a:srgbClr val="000000">
                <a:alpha val="75000"/>
              </a:srgbClr>
            </a:innerShdw>
          </a:effectLst>
        </a:effectStyle>
      </a:effectStyleLst>
      <a:bgFillStyleLst>
        <a:solidFill>
          <a:schemeClr val="phClr"/>
        </a:solidFill>
        <a:gradFill rotWithShape="1">
          <a:gsLst>
            <a:gs pos="0">
              <a:schemeClr val="phClr">
                <a:tint val="100000"/>
              </a:schemeClr>
            </a:gs>
            <a:gs pos="100000">
              <a:schemeClr val="phClr">
                <a:tint val="84000"/>
                <a:shade val="84000"/>
                <a:lumMod val="90000"/>
              </a:schemeClr>
            </a:gs>
          </a:gsLst>
          <a:lin ang="5400000" scaled="0"/>
        </a:gradFill>
        <a:gradFill rotWithShape="1">
          <a:gsLst>
            <a:gs pos="0">
              <a:schemeClr val="phClr">
                <a:tint val="84000"/>
                <a:shade val="90000"/>
                <a:satMod val="120000"/>
                <a:lumMod val="90000"/>
              </a:schemeClr>
            </a:gs>
            <a:gs pos="100000">
              <a:schemeClr val="phClr"/>
            </a:gs>
          </a:gsLst>
          <a:lin ang="5400000" scaled="0"/>
        </a:gradFill>
      </a:bgFillStyleLst>
    </a:fmtScheme>
  </a:themeElements>
  <a:objectDefaults/>
  <a:extraClrSchemeLst/>
  <a:extLst>
    <a:ext uri="{05A4C25C-085E-4340-85A3-A5531E510DB2}">
      <thm15:themeFamily xmlns:thm15="http://schemas.microsoft.com/office/thememl/2012/main" name="Quotable" id="{39EC5628-30ED-4578-ACD8-9820EDB8E15A}" vid="{6F3559E9-1A4C-49D8-94D4-F41003531C49}"/>
    </a:ext>
  </a:extLst>
</a:theme>
</file>

<file path=docProps/app.xml><?xml version="1.0" encoding="utf-8"?>
<Properties xmlns="http://schemas.openxmlformats.org/officeDocument/2006/extended-properties" xmlns:vt="http://schemas.openxmlformats.org/officeDocument/2006/docPropsVTypes">
  <Template>TM03457503[[fn=Citeerbaar]]</Template>
  <TotalTime>72</TotalTime>
  <Words>479</Words>
  <Application>Microsoft Office PowerPoint</Application>
  <PresentationFormat>Breedbeeld</PresentationFormat>
  <Paragraphs>66</Paragraphs>
  <Slides>14</Slides>
  <Notes>0</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14</vt:i4>
      </vt:variant>
    </vt:vector>
  </HeadingPairs>
  <TitlesOfParts>
    <vt:vector size="17" baseType="lpstr">
      <vt:lpstr>Century Gothic</vt:lpstr>
      <vt:lpstr>Wingdings 2</vt:lpstr>
      <vt:lpstr>Citeerbaar</vt:lpstr>
      <vt:lpstr>Intensieve begeleiding </vt:lpstr>
      <vt:lpstr>Wat gaan we doen?</vt:lpstr>
      <vt:lpstr>Seksuele stoornissen</vt:lpstr>
      <vt:lpstr>Seksuele stoornissen</vt:lpstr>
      <vt:lpstr>Seksuele dysfuncties</vt:lpstr>
      <vt:lpstr>4 soorten dysfuncties:</vt:lpstr>
      <vt:lpstr>Oorzaken en aandachtspunten</vt:lpstr>
      <vt:lpstr>Casus </vt:lpstr>
      <vt:lpstr>Opdracht </vt:lpstr>
      <vt:lpstr>Ben je klaar?</vt:lpstr>
      <vt:lpstr>Gendersyforie </vt:lpstr>
      <vt:lpstr>Ontstaan genderdysforie </vt:lpstr>
      <vt:lpstr>Genderdysforie op latere leeftijd </vt:lpstr>
      <vt:lpstr>Kritische beroepssituatie </vt:lpstr>
    </vt:vector>
  </TitlesOfParts>
  <Company>Noorderpoort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Intensieve begeleiding</dc:title>
  <dc:creator>Marcella Hoog</dc:creator>
  <cp:lastModifiedBy>Marcella Hoog</cp:lastModifiedBy>
  <cp:revision>6</cp:revision>
  <dcterms:created xsi:type="dcterms:W3CDTF">2018-10-11T10:18:49Z</dcterms:created>
  <dcterms:modified xsi:type="dcterms:W3CDTF">2018-10-11T11:30:58Z</dcterms:modified>
</cp:coreProperties>
</file>

<file path=docProps/thumbnail.jpeg>
</file>