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4"/>
  </p:sldMasterIdLst>
  <p:sldIdLst>
    <p:sldId id="256" r:id="rId5"/>
    <p:sldId id="283" r:id="rId6"/>
    <p:sldId id="285" r:id="rId7"/>
    <p:sldId id="261" r:id="rId8"/>
    <p:sldId id="264" r:id="rId9"/>
    <p:sldId id="266" r:id="rId10"/>
    <p:sldId id="286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tandaardsectie" id="{DDE37BB1-DA3D-4D5A-A987-818D28660EE0}">
          <p14:sldIdLst>
            <p14:sldId id="256"/>
            <p14:sldId id="283"/>
            <p14:sldId id="285"/>
            <p14:sldId id="261"/>
            <p14:sldId id="264"/>
            <p14:sldId id="266"/>
            <p14:sldId id="28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785E5BC-0137-4BB0-B226-FF766F06EDB7}" v="22" dt="2020-09-22T09:30:47.63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Stijl, gemiddeld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99" autoAdjust="0"/>
    <p:restoredTop sz="94660"/>
  </p:normalViewPr>
  <p:slideViewPr>
    <p:cSldViewPr snapToGrid="0">
      <p:cViewPr varScale="1">
        <p:scale>
          <a:sx n="77" d="100"/>
          <a:sy n="77" d="100"/>
        </p:scale>
        <p:origin x="907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presProps" Target="presProps.xml"/><Relationship Id="rId17" Type="http://schemas.microsoft.com/office/2015/10/relationships/revisionInfo" Target="revisionInfo.xml"/><Relationship Id="rId2" Type="http://schemas.openxmlformats.org/officeDocument/2006/relationships/customXml" Target="../customXml/item2.xml"/><Relationship Id="rId16" Type="http://schemas.microsoft.com/office/2016/11/relationships/changesInfo" Target="changesInfos/changesInfo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ableStyles" Target="tableStyle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udith Iedema" userId="bb1b84f8-b2cf-4897-8df0-6fadffdd11a5" providerId="ADAL" clId="{6E02110B-A090-4B66-91F1-18A6460F15A0}"/>
    <pc:docChg chg="undo custSel addSld delSld modSld delSection modSection">
      <pc:chgData name="Judith Iedema" userId="bb1b84f8-b2cf-4897-8df0-6fadffdd11a5" providerId="ADAL" clId="{6E02110B-A090-4B66-91F1-18A6460F15A0}" dt="2020-09-22T09:30:47.637" v="392" actId="207"/>
      <pc:docMkLst>
        <pc:docMk/>
      </pc:docMkLst>
      <pc:sldChg chg="addSp modSp add modAnim">
        <pc:chgData name="Judith Iedema" userId="bb1b84f8-b2cf-4897-8df0-6fadffdd11a5" providerId="ADAL" clId="{6E02110B-A090-4B66-91F1-18A6460F15A0}" dt="2020-09-22T09:18:27.458" v="210"/>
        <pc:sldMkLst>
          <pc:docMk/>
          <pc:sldMk cId="3117329782" sldId="261"/>
        </pc:sldMkLst>
        <pc:spChg chg="mod">
          <ac:chgData name="Judith Iedema" userId="bb1b84f8-b2cf-4897-8df0-6fadffdd11a5" providerId="ADAL" clId="{6E02110B-A090-4B66-91F1-18A6460F15A0}" dt="2020-09-22T09:15:35.602" v="138" actId="1076"/>
          <ac:spMkLst>
            <pc:docMk/>
            <pc:sldMk cId="3117329782" sldId="261"/>
            <ac:spMk id="2" creationId="{00000000-0000-0000-0000-000000000000}"/>
          </ac:spMkLst>
        </pc:spChg>
        <pc:spChg chg="mod">
          <ac:chgData name="Judith Iedema" userId="bb1b84f8-b2cf-4897-8df0-6fadffdd11a5" providerId="ADAL" clId="{6E02110B-A090-4B66-91F1-18A6460F15A0}" dt="2020-09-22T09:17:22.480" v="174" actId="20577"/>
          <ac:spMkLst>
            <pc:docMk/>
            <pc:sldMk cId="3117329782" sldId="261"/>
            <ac:spMk id="3" creationId="{00000000-0000-0000-0000-000000000000}"/>
          </ac:spMkLst>
        </pc:spChg>
        <pc:graphicFrameChg chg="add mod modGraphic">
          <ac:chgData name="Judith Iedema" userId="bb1b84f8-b2cf-4897-8df0-6fadffdd11a5" providerId="ADAL" clId="{6E02110B-A090-4B66-91F1-18A6460F15A0}" dt="2020-09-22T09:18:25.402" v="209" actId="1076"/>
          <ac:graphicFrameMkLst>
            <pc:docMk/>
            <pc:sldMk cId="3117329782" sldId="261"/>
            <ac:graphicFrameMk id="4" creationId="{9E4A857B-8410-4892-AD73-93049BB8F854}"/>
          </ac:graphicFrameMkLst>
        </pc:graphicFrameChg>
        <pc:graphicFrameChg chg="mod modGraphic">
          <ac:chgData name="Judith Iedema" userId="bb1b84f8-b2cf-4897-8df0-6fadffdd11a5" providerId="ADAL" clId="{6E02110B-A090-4B66-91F1-18A6460F15A0}" dt="2020-09-22T09:17:27.022" v="175" actId="1076"/>
          <ac:graphicFrameMkLst>
            <pc:docMk/>
            <pc:sldMk cId="3117329782" sldId="261"/>
            <ac:graphicFrameMk id="5" creationId="{7D6B91F8-11BB-4FB3-AB00-725B99177563}"/>
          </ac:graphicFrameMkLst>
        </pc:graphicFrameChg>
        <pc:graphicFrameChg chg="mod modGraphic">
          <ac:chgData name="Judith Iedema" userId="bb1b84f8-b2cf-4897-8df0-6fadffdd11a5" providerId="ADAL" clId="{6E02110B-A090-4B66-91F1-18A6460F15A0}" dt="2020-09-22T09:17:42.504" v="179" actId="255"/>
          <ac:graphicFrameMkLst>
            <pc:docMk/>
            <pc:sldMk cId="3117329782" sldId="261"/>
            <ac:graphicFrameMk id="6" creationId="{9B80A7E5-674D-4BE0-9389-A5305729AD7B}"/>
          </ac:graphicFrameMkLst>
        </pc:graphicFrameChg>
        <pc:graphicFrameChg chg="mod modGraphic">
          <ac:chgData name="Judith Iedema" userId="bb1b84f8-b2cf-4897-8df0-6fadffdd11a5" providerId="ADAL" clId="{6E02110B-A090-4B66-91F1-18A6460F15A0}" dt="2020-09-22T09:18:03.232" v="182"/>
          <ac:graphicFrameMkLst>
            <pc:docMk/>
            <pc:sldMk cId="3117329782" sldId="261"/>
            <ac:graphicFrameMk id="7" creationId="{A667CD0A-9E5B-4DB7-A215-590C98EBB37D}"/>
          </ac:graphicFrameMkLst>
        </pc:graphicFrameChg>
      </pc:sldChg>
      <pc:sldChg chg="modSp add">
        <pc:chgData name="Judith Iedema" userId="bb1b84f8-b2cf-4897-8df0-6fadffdd11a5" providerId="ADAL" clId="{6E02110B-A090-4B66-91F1-18A6460F15A0}" dt="2020-09-22T09:19:48.652" v="229" actId="1076"/>
        <pc:sldMkLst>
          <pc:docMk/>
          <pc:sldMk cId="3256037380" sldId="264"/>
        </pc:sldMkLst>
        <pc:spChg chg="mod">
          <ac:chgData name="Judith Iedema" userId="bb1b84f8-b2cf-4897-8df0-6fadffdd11a5" providerId="ADAL" clId="{6E02110B-A090-4B66-91F1-18A6460F15A0}" dt="2020-09-22T09:19:37.376" v="226" actId="1076"/>
          <ac:spMkLst>
            <pc:docMk/>
            <pc:sldMk cId="3256037380" sldId="264"/>
            <ac:spMk id="2" creationId="{00000000-0000-0000-0000-000000000000}"/>
          </ac:spMkLst>
        </pc:spChg>
        <pc:spChg chg="mod">
          <ac:chgData name="Judith Iedema" userId="bb1b84f8-b2cf-4897-8df0-6fadffdd11a5" providerId="ADAL" clId="{6E02110B-A090-4B66-91F1-18A6460F15A0}" dt="2020-09-22T09:19:45.176" v="228" actId="14100"/>
          <ac:spMkLst>
            <pc:docMk/>
            <pc:sldMk cId="3256037380" sldId="264"/>
            <ac:spMk id="3" creationId="{00000000-0000-0000-0000-000000000000}"/>
          </ac:spMkLst>
        </pc:spChg>
        <pc:graphicFrameChg chg="mod">
          <ac:chgData name="Judith Iedema" userId="bb1b84f8-b2cf-4897-8df0-6fadffdd11a5" providerId="ADAL" clId="{6E02110B-A090-4B66-91F1-18A6460F15A0}" dt="2020-09-22T09:19:48.652" v="229" actId="1076"/>
          <ac:graphicFrameMkLst>
            <pc:docMk/>
            <pc:sldMk cId="3256037380" sldId="264"/>
            <ac:graphicFrameMk id="4" creationId="{342D180F-61F2-4952-BD31-B55071BF674F}"/>
          </ac:graphicFrameMkLst>
        </pc:graphicFrameChg>
      </pc:sldChg>
      <pc:sldChg chg="modSp add">
        <pc:chgData name="Judith Iedema" userId="bb1b84f8-b2cf-4897-8df0-6fadffdd11a5" providerId="ADAL" clId="{6E02110B-A090-4B66-91F1-18A6460F15A0}" dt="2020-09-22T09:20:39.402" v="234" actId="1076"/>
        <pc:sldMkLst>
          <pc:docMk/>
          <pc:sldMk cId="929172053" sldId="266"/>
        </pc:sldMkLst>
        <pc:spChg chg="mod">
          <ac:chgData name="Judith Iedema" userId="bb1b84f8-b2cf-4897-8df0-6fadffdd11a5" providerId="ADAL" clId="{6E02110B-A090-4B66-91F1-18A6460F15A0}" dt="2020-09-22T09:20:20.354" v="232" actId="1076"/>
          <ac:spMkLst>
            <pc:docMk/>
            <pc:sldMk cId="929172053" sldId="266"/>
            <ac:spMk id="3" creationId="{00000000-0000-0000-0000-000000000000}"/>
          </ac:spMkLst>
        </pc:spChg>
        <pc:graphicFrameChg chg="mod">
          <ac:chgData name="Judith Iedema" userId="bb1b84f8-b2cf-4897-8df0-6fadffdd11a5" providerId="ADAL" clId="{6E02110B-A090-4B66-91F1-18A6460F15A0}" dt="2020-09-22T09:20:26.836" v="233" actId="1076"/>
          <ac:graphicFrameMkLst>
            <pc:docMk/>
            <pc:sldMk cId="929172053" sldId="266"/>
            <ac:graphicFrameMk id="4" creationId="{32DE1E4C-658B-4EB8-B7E9-11F3EBEE7640}"/>
          </ac:graphicFrameMkLst>
        </pc:graphicFrameChg>
        <pc:graphicFrameChg chg="mod">
          <ac:chgData name="Judith Iedema" userId="bb1b84f8-b2cf-4897-8df0-6fadffdd11a5" providerId="ADAL" clId="{6E02110B-A090-4B66-91F1-18A6460F15A0}" dt="2020-09-22T09:20:39.402" v="234" actId="1076"/>
          <ac:graphicFrameMkLst>
            <pc:docMk/>
            <pc:sldMk cId="929172053" sldId="266"/>
            <ac:graphicFrameMk id="5" creationId="{DC0C5860-120A-48EA-9419-C6B4A880DA78}"/>
          </ac:graphicFrameMkLst>
        </pc:graphicFrameChg>
      </pc:sldChg>
      <pc:sldChg chg="del">
        <pc:chgData name="Judith Iedema" userId="bb1b84f8-b2cf-4897-8df0-6fadffdd11a5" providerId="ADAL" clId="{6E02110B-A090-4B66-91F1-18A6460F15A0}" dt="2020-09-22T07:39:32.997" v="0" actId="2696"/>
        <pc:sldMkLst>
          <pc:docMk/>
          <pc:sldMk cId="236378113" sldId="275"/>
        </pc:sldMkLst>
      </pc:sldChg>
      <pc:sldChg chg="del">
        <pc:chgData name="Judith Iedema" userId="bb1b84f8-b2cf-4897-8df0-6fadffdd11a5" providerId="ADAL" clId="{6E02110B-A090-4B66-91F1-18A6460F15A0}" dt="2020-09-22T07:39:34.673" v="1" actId="2696"/>
        <pc:sldMkLst>
          <pc:docMk/>
          <pc:sldMk cId="2659349120" sldId="276"/>
        </pc:sldMkLst>
      </pc:sldChg>
      <pc:sldChg chg="del">
        <pc:chgData name="Judith Iedema" userId="bb1b84f8-b2cf-4897-8df0-6fadffdd11a5" providerId="ADAL" clId="{6E02110B-A090-4B66-91F1-18A6460F15A0}" dt="2020-09-22T07:39:39.996" v="3" actId="2696"/>
        <pc:sldMkLst>
          <pc:docMk/>
          <pc:sldMk cId="55599393" sldId="277"/>
        </pc:sldMkLst>
      </pc:sldChg>
      <pc:sldChg chg="del">
        <pc:chgData name="Judith Iedema" userId="bb1b84f8-b2cf-4897-8df0-6fadffdd11a5" providerId="ADAL" clId="{6E02110B-A090-4B66-91F1-18A6460F15A0}" dt="2020-09-22T07:39:36.323" v="2" actId="2696"/>
        <pc:sldMkLst>
          <pc:docMk/>
          <pc:sldMk cId="108104569" sldId="278"/>
        </pc:sldMkLst>
      </pc:sldChg>
      <pc:sldChg chg="delSp modSp del">
        <pc:chgData name="Judith Iedema" userId="bb1b84f8-b2cf-4897-8df0-6fadffdd11a5" providerId="ADAL" clId="{6E02110B-A090-4B66-91F1-18A6460F15A0}" dt="2020-09-22T09:13:31.503" v="67" actId="2696"/>
        <pc:sldMkLst>
          <pc:docMk/>
          <pc:sldMk cId="1410881718" sldId="279"/>
        </pc:sldMkLst>
        <pc:spChg chg="mod">
          <ac:chgData name="Judith Iedema" userId="bb1b84f8-b2cf-4897-8df0-6fadffdd11a5" providerId="ADAL" clId="{6E02110B-A090-4B66-91F1-18A6460F15A0}" dt="2020-09-22T09:13:25.573" v="66" actId="20577"/>
          <ac:spMkLst>
            <pc:docMk/>
            <pc:sldMk cId="1410881718" sldId="279"/>
            <ac:spMk id="2" creationId="{8061AD1B-6999-45DC-9CE1-1BB4218EFE91}"/>
          </ac:spMkLst>
        </pc:spChg>
        <pc:spChg chg="del">
          <ac:chgData name="Judith Iedema" userId="bb1b84f8-b2cf-4897-8df0-6fadffdd11a5" providerId="ADAL" clId="{6E02110B-A090-4B66-91F1-18A6460F15A0}" dt="2020-09-22T07:40:32.200" v="31" actId="478"/>
          <ac:spMkLst>
            <pc:docMk/>
            <pc:sldMk cId="1410881718" sldId="279"/>
            <ac:spMk id="9" creationId="{3F53BD79-CDA8-4B60-8218-16A3C73850B3}"/>
          </ac:spMkLst>
        </pc:spChg>
      </pc:sldChg>
      <pc:sldChg chg="del">
        <pc:chgData name="Judith Iedema" userId="bb1b84f8-b2cf-4897-8df0-6fadffdd11a5" providerId="ADAL" clId="{6E02110B-A090-4B66-91F1-18A6460F15A0}" dt="2020-09-22T09:15:15.612" v="131" actId="2696"/>
        <pc:sldMkLst>
          <pc:docMk/>
          <pc:sldMk cId="1327031011" sldId="280"/>
        </pc:sldMkLst>
      </pc:sldChg>
      <pc:sldChg chg="del">
        <pc:chgData name="Judith Iedema" userId="bb1b84f8-b2cf-4897-8df0-6fadffdd11a5" providerId="ADAL" clId="{6E02110B-A090-4B66-91F1-18A6460F15A0}" dt="2020-09-22T09:15:15.623" v="132" actId="2696"/>
        <pc:sldMkLst>
          <pc:docMk/>
          <pc:sldMk cId="1165639525" sldId="281"/>
        </pc:sldMkLst>
      </pc:sldChg>
      <pc:sldChg chg="del">
        <pc:chgData name="Judith Iedema" userId="bb1b84f8-b2cf-4897-8df0-6fadffdd11a5" providerId="ADAL" clId="{6E02110B-A090-4B66-91F1-18A6460F15A0}" dt="2020-09-22T09:15:15.647" v="133" actId="2696"/>
        <pc:sldMkLst>
          <pc:docMk/>
          <pc:sldMk cId="786765069" sldId="282"/>
        </pc:sldMkLst>
      </pc:sldChg>
      <pc:sldChg chg="modSp">
        <pc:chgData name="Judith Iedema" userId="bb1b84f8-b2cf-4897-8df0-6fadffdd11a5" providerId="ADAL" clId="{6E02110B-A090-4B66-91F1-18A6460F15A0}" dt="2020-09-22T07:40:09.677" v="21" actId="20577"/>
        <pc:sldMkLst>
          <pc:docMk/>
          <pc:sldMk cId="1924128145" sldId="283"/>
        </pc:sldMkLst>
        <pc:spChg chg="mod">
          <ac:chgData name="Judith Iedema" userId="bb1b84f8-b2cf-4897-8df0-6fadffdd11a5" providerId="ADAL" clId="{6E02110B-A090-4B66-91F1-18A6460F15A0}" dt="2020-09-22T07:40:09.677" v="21" actId="20577"/>
          <ac:spMkLst>
            <pc:docMk/>
            <pc:sldMk cId="1924128145" sldId="283"/>
            <ac:spMk id="3" creationId="{26D0EFB2-E89F-4D50-BACA-EB22357D0F89}"/>
          </ac:spMkLst>
        </pc:spChg>
      </pc:sldChg>
      <pc:sldChg chg="addSp delSp modSp add del">
        <pc:chgData name="Judith Iedema" userId="bb1b84f8-b2cf-4897-8df0-6fadffdd11a5" providerId="ADAL" clId="{6E02110B-A090-4B66-91F1-18A6460F15A0}" dt="2020-09-22T09:15:15.598" v="130" actId="2696"/>
        <pc:sldMkLst>
          <pc:docMk/>
          <pc:sldMk cId="3103765472" sldId="284"/>
        </pc:sldMkLst>
        <pc:spChg chg="mod">
          <ac:chgData name="Judith Iedema" userId="bb1b84f8-b2cf-4897-8df0-6fadffdd11a5" providerId="ADAL" clId="{6E02110B-A090-4B66-91F1-18A6460F15A0}" dt="2020-09-22T07:40:41.328" v="41" actId="20577"/>
          <ac:spMkLst>
            <pc:docMk/>
            <pc:sldMk cId="3103765472" sldId="284"/>
            <ac:spMk id="2" creationId="{BE9EACBC-1BBE-4B92-A297-04BDA624C47C}"/>
          </ac:spMkLst>
        </pc:spChg>
        <pc:spChg chg="mod">
          <ac:chgData name="Judith Iedema" userId="bb1b84f8-b2cf-4897-8df0-6fadffdd11a5" providerId="ADAL" clId="{6E02110B-A090-4B66-91F1-18A6460F15A0}" dt="2020-09-22T09:13:08.445" v="64" actId="20577"/>
          <ac:spMkLst>
            <pc:docMk/>
            <pc:sldMk cId="3103765472" sldId="284"/>
            <ac:spMk id="3" creationId="{38F154EC-1A1F-4C0A-9F7E-4426649497B9}"/>
          </ac:spMkLst>
        </pc:spChg>
        <pc:spChg chg="add del mod">
          <ac:chgData name="Judith Iedema" userId="bb1b84f8-b2cf-4897-8df0-6fadffdd11a5" providerId="ADAL" clId="{6E02110B-A090-4B66-91F1-18A6460F15A0}" dt="2020-09-22T07:44:21.823" v="54" actId="478"/>
          <ac:spMkLst>
            <pc:docMk/>
            <pc:sldMk cId="3103765472" sldId="284"/>
            <ac:spMk id="4" creationId="{6FF6BF75-6701-453D-AC59-C8FA625EE046}"/>
          </ac:spMkLst>
        </pc:spChg>
      </pc:sldChg>
      <pc:sldChg chg="addSp delSp modSp add">
        <pc:chgData name="Judith Iedema" userId="bb1b84f8-b2cf-4897-8df0-6fadffdd11a5" providerId="ADAL" clId="{6E02110B-A090-4B66-91F1-18A6460F15A0}" dt="2020-09-22T09:14:36.058" v="129" actId="27636"/>
        <pc:sldMkLst>
          <pc:docMk/>
          <pc:sldMk cId="3753472927" sldId="285"/>
        </pc:sldMkLst>
        <pc:spChg chg="mod">
          <ac:chgData name="Judith Iedema" userId="bb1b84f8-b2cf-4897-8df0-6fadffdd11a5" providerId="ADAL" clId="{6E02110B-A090-4B66-91F1-18A6460F15A0}" dt="2020-09-22T09:13:58.689" v="99" actId="1076"/>
          <ac:spMkLst>
            <pc:docMk/>
            <pc:sldMk cId="3753472927" sldId="285"/>
            <ac:spMk id="2" creationId="{10C08266-DF6E-439E-8AD1-7E1AC3D6F46E}"/>
          </ac:spMkLst>
        </pc:spChg>
        <pc:spChg chg="add del">
          <ac:chgData name="Judith Iedema" userId="bb1b84f8-b2cf-4897-8df0-6fadffdd11a5" providerId="ADAL" clId="{6E02110B-A090-4B66-91F1-18A6460F15A0}" dt="2020-09-22T09:14:02.569" v="104" actId="478"/>
          <ac:spMkLst>
            <pc:docMk/>
            <pc:sldMk cId="3753472927" sldId="285"/>
            <ac:spMk id="3" creationId="{EA334109-894A-43B9-8F18-C956CB81F170}"/>
          </ac:spMkLst>
        </pc:spChg>
        <pc:spChg chg="add del mod">
          <ac:chgData name="Judith Iedema" userId="bb1b84f8-b2cf-4897-8df0-6fadffdd11a5" providerId="ADAL" clId="{6E02110B-A090-4B66-91F1-18A6460F15A0}" dt="2020-09-22T09:14:01.108" v="103"/>
          <ac:spMkLst>
            <pc:docMk/>
            <pc:sldMk cId="3753472927" sldId="285"/>
            <ac:spMk id="4" creationId="{4939CB4B-6384-41EA-B9CF-5F5EF26E6B51}"/>
          </ac:spMkLst>
        </pc:spChg>
        <pc:spChg chg="add mod">
          <ac:chgData name="Judith Iedema" userId="bb1b84f8-b2cf-4897-8df0-6fadffdd11a5" providerId="ADAL" clId="{6E02110B-A090-4B66-91F1-18A6460F15A0}" dt="2020-09-22T09:14:36.058" v="129" actId="27636"/>
          <ac:spMkLst>
            <pc:docMk/>
            <pc:sldMk cId="3753472927" sldId="285"/>
            <ac:spMk id="5" creationId="{B9D43C04-77FC-45E1-BBA4-2EABEA072796}"/>
          </ac:spMkLst>
        </pc:spChg>
      </pc:sldChg>
      <pc:sldChg chg="modSp add">
        <pc:chgData name="Judith Iedema" userId="bb1b84f8-b2cf-4897-8df0-6fadffdd11a5" providerId="ADAL" clId="{6E02110B-A090-4B66-91F1-18A6460F15A0}" dt="2020-09-22T09:30:47.637" v="392" actId="207"/>
        <pc:sldMkLst>
          <pc:docMk/>
          <pc:sldMk cId="2821408246" sldId="286"/>
        </pc:sldMkLst>
        <pc:spChg chg="mod">
          <ac:chgData name="Judith Iedema" userId="bb1b84f8-b2cf-4897-8df0-6fadffdd11a5" providerId="ADAL" clId="{6E02110B-A090-4B66-91F1-18A6460F15A0}" dt="2020-09-22T09:21:18.367" v="247" actId="20577"/>
          <ac:spMkLst>
            <pc:docMk/>
            <pc:sldMk cId="2821408246" sldId="286"/>
            <ac:spMk id="2" creationId="{A4BCB291-7180-43F1-8FAA-B39D2FF5A705}"/>
          </ac:spMkLst>
        </pc:spChg>
        <pc:spChg chg="mod">
          <ac:chgData name="Judith Iedema" userId="bb1b84f8-b2cf-4897-8df0-6fadffdd11a5" providerId="ADAL" clId="{6E02110B-A090-4B66-91F1-18A6460F15A0}" dt="2020-09-22T09:30:47.637" v="392" actId="207"/>
          <ac:spMkLst>
            <pc:docMk/>
            <pc:sldMk cId="2821408246" sldId="286"/>
            <ac:spMk id="3" creationId="{3B3BBF13-B8FA-4C84-A235-EDF4CF78C458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E736A0-9F24-45BF-B389-F6478DB45CE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028700"/>
            <a:ext cx="9144000" cy="2481263"/>
          </a:xfrm>
        </p:spPr>
        <p:txBody>
          <a:bodyPr anchor="b">
            <a:normAutofit/>
          </a:bodyPr>
          <a:lstStyle>
            <a:lvl1pPr algn="ctr">
              <a:lnSpc>
                <a:spcPct val="100000"/>
              </a:lnSpc>
              <a:defRPr sz="4000" spc="750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13D85EF-076F-4C35-862A-BAFF685DD6B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824376"/>
            <a:ext cx="9144000" cy="1433423"/>
          </a:xfrm>
        </p:spPr>
        <p:txBody>
          <a:bodyPr>
            <a:normAutofit/>
          </a:bodyPr>
          <a:lstStyle>
            <a:lvl1pPr marL="0" indent="0" algn="ctr">
              <a:lnSpc>
                <a:spcPct val="150000"/>
              </a:lnSpc>
              <a:buNone/>
              <a:defRPr sz="1600" b="1" cap="all" spc="600" baseline="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AE221EC-BF54-4DDD-8900-F2027CDAD3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4A213A3-10E9-421F-81BE-56E0786AB515}" type="datetime2">
              <a:rPr lang="en-US" smtClean="0"/>
              <a:t>Tuesday, September 22, 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CD5AB69-7069-48FB-8925-F2BA84129A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29C32A-F7A5-4E3B-A28F-09C82341EB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EAB3BA-07EE-4B64-A177-47C30D775877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66146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F1B2BA-A7FB-48F1-BEC6-39FA8AED689A}" type="datetimeFigureOut">
              <a:rPr lang="nl-NL" smtClean="0"/>
              <a:t>22-9-2020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4B77D8-2E59-4506-8342-9EABCCA29F3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717043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BD4C0BBB-0042-4603-A226-6117F3FD5B3C}"/>
              </a:ext>
            </a:extLst>
          </p:cNvPr>
          <p:cNvSpPr/>
          <p:nvPr/>
        </p:nvSpPr>
        <p:spPr>
          <a:xfrm rot="10800000" flipH="1">
            <a:off x="0" y="6400799"/>
            <a:ext cx="12192000" cy="456773"/>
          </a:xfrm>
          <a:prstGeom prst="rect">
            <a:avLst/>
          </a:prstGeom>
          <a:gradFill>
            <a:gsLst>
              <a:gs pos="14000">
                <a:schemeClr val="accent4">
                  <a:alpha val="28000"/>
                </a:schemeClr>
              </a:gs>
              <a:gs pos="100000">
                <a:schemeClr val="accent5">
                  <a:alpha val="85000"/>
                </a:schemeClr>
              </a:gs>
            </a:gsLst>
            <a:lin ang="6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EC44F520-2598-460E-9F91-B02F60830CA2}"/>
              </a:ext>
            </a:extLst>
          </p:cNvPr>
          <p:cNvSpPr/>
          <p:nvPr/>
        </p:nvSpPr>
        <p:spPr>
          <a:xfrm flipH="1">
            <a:off x="4038600" y="6400799"/>
            <a:ext cx="8153398" cy="456772"/>
          </a:xfrm>
          <a:prstGeom prst="rect">
            <a:avLst/>
          </a:prstGeom>
          <a:gradFill>
            <a:gsLst>
              <a:gs pos="9000">
                <a:schemeClr val="accent2">
                  <a:lumMod val="60000"/>
                  <a:lumOff val="40000"/>
                  <a:alpha val="55000"/>
                </a:schemeClr>
              </a:gs>
              <a:gs pos="99000">
                <a:schemeClr val="accent2"/>
              </a:gs>
            </a:gsLst>
            <a:lin ang="14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D478F2F-4F04-4604-9005-BF0CB11425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361666"/>
            <a:ext cx="9810376" cy="1659404"/>
          </a:xfrm>
          <a:prstGeom prst="rect">
            <a:avLst/>
          </a:prstGeom>
        </p:spPr>
        <p:txBody>
          <a:bodyPr vert="horz" lIns="0" tIns="0" rIns="0" bIns="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54A17D2-52AF-4B40-80A8-3E0DB855F2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810376" cy="3857811"/>
          </a:xfrm>
          <a:prstGeom prst="rect">
            <a:avLst/>
          </a:prstGeom>
        </p:spPr>
        <p:txBody>
          <a:bodyPr vert="horz" lIns="0" tIns="0" rIns="0" bIns="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92E0AA-D5B3-4BCF-BA69-209D9B335A0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7910111" y="6409170"/>
            <a:ext cx="3702392" cy="44883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 cap="all" spc="300" baseline="0">
                <a:solidFill>
                  <a:schemeClr val="bg1"/>
                </a:solidFill>
              </a:defRPr>
            </a:lvl1pPr>
          </a:lstStyle>
          <a:p>
            <a:fld id="{10076A27-8146-4F75-9851-A83577C6FD8A}" type="datetime2">
              <a:rPr lang="en-US" smtClean="0"/>
              <a:t>Tuesday, September 22, 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10A637-D86F-4FA1-985D-2D82456511B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 rot="5400000">
            <a:off x="-1828801" y="1912217"/>
            <a:ext cx="4114800" cy="457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00" b="1">
                <a:solidFill>
                  <a:schemeClr val="tx1"/>
                </a:solidFill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F2FA4D-A931-46BA-B767-29A6FD5AAD2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1669678" y="6408742"/>
            <a:ext cx="438652" cy="44883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00">
                <a:solidFill>
                  <a:schemeClr val="bg1"/>
                </a:solidFill>
              </a:defRPr>
            </a:lvl1pPr>
          </a:lstStyle>
          <a:p>
            <a:fld id="{B9EAB3BA-07EE-4B64-A177-47C30D775877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80451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703" r:id="rId2"/>
  </p:sldLayoutIdLst>
  <p:hf sldNum="0" hdr="0" ftr="0" dt="0"/>
  <p:txStyles>
    <p:titleStyle>
      <a:lvl1pPr algn="l" defTabSz="914400" rtl="0" eaLnBrk="1" latinLnBrk="0" hangingPunct="1">
        <a:lnSpc>
          <a:spcPct val="100000"/>
        </a:lnSpc>
        <a:spcBef>
          <a:spcPct val="0"/>
        </a:spcBef>
        <a:buNone/>
        <a:defRPr sz="3600" b="1" i="0" kern="1200" cap="all" spc="70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4" name="Rectangle 23">
            <a:extLst>
              <a:ext uri="{FF2B5EF4-FFF2-40B4-BE49-F238E27FC236}">
                <a16:creationId xmlns:a16="http://schemas.microsoft.com/office/drawing/2014/main" id="{ACE9E2ED-2BB1-46AE-A037-86EC1BFB337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B8EC8CA2-9ED1-4864-8AA8-DD9198FE673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47249" y="1639450"/>
            <a:ext cx="4756161" cy="2947210"/>
          </a:xfrm>
        </p:spPr>
        <p:txBody>
          <a:bodyPr anchor="t">
            <a:normAutofit fontScale="90000"/>
          </a:bodyPr>
          <a:lstStyle/>
          <a:p>
            <a:pPr algn="l"/>
            <a:r>
              <a:rPr lang="nl-NL" dirty="0"/>
              <a:t>VPK-REK </a:t>
            </a:r>
            <a:br>
              <a:rPr lang="nl-NL" dirty="0"/>
            </a:br>
            <a:br>
              <a:rPr lang="nl-NL" dirty="0"/>
            </a:br>
            <a:r>
              <a:rPr lang="nl-NL" dirty="0"/>
              <a:t>Leerjaar 2</a:t>
            </a:r>
            <a:br>
              <a:rPr lang="nl-NL" dirty="0"/>
            </a:br>
            <a:br>
              <a:rPr lang="nl-NL" dirty="0"/>
            </a:b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71E73EC-8627-4487-8BD3-21DDE1F1C7A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57200" y="4389120"/>
            <a:ext cx="5124567" cy="1192815"/>
          </a:xfrm>
        </p:spPr>
        <p:txBody>
          <a:bodyPr anchor="b">
            <a:normAutofit/>
          </a:bodyPr>
          <a:lstStyle/>
          <a:p>
            <a:pPr algn="l"/>
            <a:r>
              <a:rPr lang="nl-NL" sz="1400" dirty="0"/>
              <a:t>Judith Iedema</a:t>
            </a:r>
          </a:p>
          <a:p>
            <a:pPr algn="l"/>
            <a:r>
              <a:rPr lang="nl-NL" sz="1400" dirty="0"/>
              <a:t>Jc.iedema@noorderpoort.nl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D28B54C3-B57B-472A-B96E-1FCB67093DC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8123337" y="-3"/>
            <a:ext cx="3611463" cy="6858000"/>
          </a:xfrm>
          <a:prstGeom prst="rect">
            <a:avLst/>
          </a:prstGeom>
          <a:gradFill>
            <a:gsLst>
              <a:gs pos="0">
                <a:schemeClr val="accent5">
                  <a:alpha val="77000"/>
                </a:schemeClr>
              </a:gs>
              <a:gs pos="100000">
                <a:schemeClr val="tx2">
                  <a:lumMod val="50000"/>
                  <a:lumOff val="50000"/>
                  <a:alpha val="52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C4C9F2B0-1044-46EB-8AEB-C3BFFDE6C2C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8123336" y="-3"/>
            <a:ext cx="4068664" cy="6858000"/>
          </a:xfrm>
          <a:prstGeom prst="rect">
            <a:avLst/>
          </a:prstGeom>
          <a:gradFill>
            <a:gsLst>
              <a:gs pos="22000">
                <a:schemeClr val="accent2">
                  <a:alpha val="69000"/>
                </a:schemeClr>
              </a:gs>
              <a:gs pos="99000">
                <a:schemeClr val="accent4">
                  <a:alpha val="74000"/>
                </a:schemeClr>
              </a:gs>
            </a:gsLst>
            <a:lin ang="90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7DB3C429-F8DA-49B9-AF84-21996FCF78B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8426853" y="-345671"/>
            <a:ext cx="3429002" cy="4120348"/>
          </a:xfrm>
          <a:prstGeom prst="rect">
            <a:avLst/>
          </a:prstGeom>
          <a:gradFill>
            <a:gsLst>
              <a:gs pos="0">
                <a:schemeClr val="accent5">
                  <a:alpha val="26000"/>
                </a:schemeClr>
              </a:gs>
              <a:gs pos="49000">
                <a:schemeClr val="tx2">
                  <a:lumMod val="75000"/>
                  <a:lumOff val="25000"/>
                  <a:alpha val="0"/>
                </a:schemeClr>
              </a:gs>
            </a:gsLst>
            <a:lin ang="8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9" name="Picture 3">
            <a:extLst>
              <a:ext uri="{FF2B5EF4-FFF2-40B4-BE49-F238E27FC236}">
                <a16:creationId xmlns:a16="http://schemas.microsoft.com/office/drawing/2014/main" id="{C8581973-53C7-46C3-804E-C02BBC2F2D94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33251" r="-2" b="-2"/>
          <a:stretch/>
        </p:blipFill>
        <p:spPr>
          <a:xfrm>
            <a:off x="6096000" y="1012536"/>
            <a:ext cx="4756162" cy="4756162"/>
          </a:xfrm>
          <a:custGeom>
            <a:avLst/>
            <a:gdLst/>
            <a:ahLst/>
            <a:cxnLst/>
            <a:rect l="l" t="t" r="r" b="b"/>
            <a:pathLst>
              <a:path w="5031136" h="5031136">
                <a:moveTo>
                  <a:pt x="2515568" y="0"/>
                </a:moveTo>
                <a:cubicBezTo>
                  <a:pt x="3904878" y="0"/>
                  <a:pt x="5031136" y="1126258"/>
                  <a:pt x="5031136" y="2515568"/>
                </a:cubicBezTo>
                <a:cubicBezTo>
                  <a:pt x="5031136" y="3904878"/>
                  <a:pt x="3904878" y="5031136"/>
                  <a:pt x="2515568" y="5031136"/>
                </a:cubicBezTo>
                <a:cubicBezTo>
                  <a:pt x="1126258" y="5031136"/>
                  <a:pt x="0" y="3904878"/>
                  <a:pt x="0" y="2515568"/>
                </a:cubicBezTo>
                <a:cubicBezTo>
                  <a:pt x="0" y="1126258"/>
                  <a:pt x="1126258" y="0"/>
                  <a:pt x="2515568" y="0"/>
                </a:cubicBezTo>
                <a:close/>
              </a:path>
            </a:pathLst>
          </a:custGeom>
        </p:spPr>
      </p:pic>
    </p:spTree>
    <p:extLst>
      <p:ext uri="{BB962C8B-B14F-4D97-AF65-F5344CB8AC3E}">
        <p14:creationId xmlns:p14="http://schemas.microsoft.com/office/powerpoint/2010/main" val="33156180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C582737-6CB7-4481-AD97-D1813C9907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6054" y="245097"/>
            <a:ext cx="9810376" cy="805012"/>
          </a:xfrm>
        </p:spPr>
        <p:txBody>
          <a:bodyPr/>
          <a:lstStyle/>
          <a:p>
            <a:r>
              <a:rPr lang="nl-NL" dirty="0"/>
              <a:t>infuus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6D0EFB2-E89F-4D50-BACA-EB22357D0F8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53505" y="1418734"/>
            <a:ext cx="9810376" cy="3857811"/>
          </a:xfrm>
        </p:spPr>
        <p:txBody>
          <a:bodyPr/>
          <a:lstStyle/>
          <a:p>
            <a:r>
              <a:rPr lang="nl-NL" dirty="0"/>
              <a:t>Berekenen van de pompstand:</a:t>
            </a:r>
            <a:br>
              <a:rPr lang="nl-NL" dirty="0"/>
            </a:br>
            <a:br>
              <a:rPr lang="nl-NL" dirty="0"/>
            </a:br>
            <a:r>
              <a:rPr lang="nl-NL" dirty="0"/>
              <a:t>- In ml/uur </a:t>
            </a:r>
            <a:r>
              <a:rPr lang="nl-NL" dirty="0">
                <a:sym typeface="Wingdings" panose="05000000000000000000" pitchFamily="2" charset="2"/>
              </a:rPr>
              <a:t> Vorige week</a:t>
            </a:r>
          </a:p>
          <a:p>
            <a:endParaRPr lang="nl-NL" dirty="0">
              <a:sym typeface="Wingdings" panose="05000000000000000000" pitchFamily="2" charset="2"/>
            </a:endParaRPr>
          </a:p>
          <a:p>
            <a:r>
              <a:rPr lang="nl-NL" dirty="0">
                <a:sym typeface="Wingdings" panose="05000000000000000000" pitchFamily="2" charset="2"/>
              </a:rPr>
              <a:t>Berekenen van de druppelsnelheid:</a:t>
            </a:r>
            <a:br>
              <a:rPr lang="nl-NL" dirty="0">
                <a:sym typeface="Wingdings" panose="05000000000000000000" pitchFamily="2" charset="2"/>
              </a:rPr>
            </a:br>
            <a:br>
              <a:rPr lang="nl-NL" dirty="0">
                <a:sym typeface="Wingdings" panose="05000000000000000000" pitchFamily="2" charset="2"/>
              </a:rPr>
            </a:br>
            <a:r>
              <a:rPr lang="nl-NL" dirty="0">
                <a:sym typeface="Wingdings" panose="05000000000000000000" pitchFamily="2" charset="2"/>
              </a:rPr>
              <a:t>- In druppels/minuut  vandaag</a:t>
            </a:r>
          </a:p>
        </p:txBody>
      </p:sp>
      <p:sp>
        <p:nvSpPr>
          <p:cNvPr id="4" name="Rechthoek 3">
            <a:extLst>
              <a:ext uri="{FF2B5EF4-FFF2-40B4-BE49-F238E27FC236}">
                <a16:creationId xmlns:a16="http://schemas.microsoft.com/office/drawing/2014/main" id="{FA8C7C43-F33A-4DDB-A729-71B7389DCF55}"/>
              </a:ext>
            </a:extLst>
          </p:cNvPr>
          <p:cNvSpPr/>
          <p:nvPr/>
        </p:nvSpPr>
        <p:spPr>
          <a:xfrm>
            <a:off x="274706" y="4907213"/>
            <a:ext cx="9453756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FontTx/>
              <a:buChar char="-"/>
            </a:pPr>
            <a:r>
              <a:rPr lang="en-US" dirty="0" err="1"/>
              <a:t>Infuuspomp</a:t>
            </a:r>
            <a:r>
              <a:rPr lang="en-US" dirty="0"/>
              <a:t> </a:t>
            </a:r>
            <a:r>
              <a:rPr lang="en-US" dirty="0">
                <a:sym typeface="Wingdings" pitchFamily="2" charset="2"/>
              </a:rPr>
              <a:t></a:t>
            </a:r>
            <a:r>
              <a:rPr lang="en-US" dirty="0" err="1"/>
              <a:t>Pompstand</a:t>
            </a:r>
            <a:r>
              <a:rPr lang="en-US" dirty="0"/>
              <a:t> 3.0 = 3ml/</a:t>
            </a:r>
            <a:r>
              <a:rPr lang="en-US" dirty="0" err="1"/>
              <a:t>uur</a:t>
            </a:r>
            <a:br>
              <a:rPr lang="en-US" dirty="0"/>
            </a:br>
            <a:br>
              <a:rPr lang="en-US" dirty="0"/>
            </a:br>
            <a:r>
              <a:rPr lang="en-US" dirty="0"/>
              <a:t>Wat </a:t>
            </a:r>
            <a:r>
              <a:rPr lang="en-US" dirty="0" err="1"/>
              <a:t>betekent</a:t>
            </a:r>
            <a:r>
              <a:rPr lang="en-US" dirty="0"/>
              <a:t> dan stand 2.0? En 4.0? </a:t>
            </a:r>
            <a:br>
              <a:rPr lang="en-US" dirty="0"/>
            </a:br>
            <a:br>
              <a:rPr lang="en-US" dirty="0"/>
            </a:br>
            <a:r>
              <a:rPr lang="en-US" i="1" dirty="0" err="1"/>
              <a:t>Dient</a:t>
            </a:r>
            <a:r>
              <a:rPr lang="en-US" i="1" dirty="0"/>
              <a:t> </a:t>
            </a:r>
            <a:r>
              <a:rPr lang="en-US" i="1" dirty="0" err="1"/>
              <a:t>continu</a:t>
            </a:r>
            <a:r>
              <a:rPr lang="en-US" i="1" dirty="0"/>
              <a:t> </a:t>
            </a:r>
            <a:r>
              <a:rPr lang="en-US" i="1" dirty="0" err="1"/>
              <a:t>kleine</a:t>
            </a:r>
            <a:r>
              <a:rPr lang="en-US" i="1" dirty="0"/>
              <a:t> </a:t>
            </a:r>
            <a:r>
              <a:rPr lang="en-US" i="1" dirty="0" err="1"/>
              <a:t>hoeveelheden</a:t>
            </a:r>
            <a:r>
              <a:rPr lang="en-US" i="1" dirty="0"/>
              <a:t> </a:t>
            </a:r>
            <a:r>
              <a:rPr lang="en-US" i="1" dirty="0" err="1"/>
              <a:t>medicatie</a:t>
            </a:r>
            <a:r>
              <a:rPr lang="en-US" i="1" dirty="0"/>
              <a:t> toe</a:t>
            </a:r>
            <a:endParaRPr lang="nl-NL" i="1" dirty="0"/>
          </a:p>
        </p:txBody>
      </p:sp>
      <p:graphicFrame>
        <p:nvGraphicFramePr>
          <p:cNvPr id="7" name="Tabel 7">
            <a:extLst>
              <a:ext uri="{FF2B5EF4-FFF2-40B4-BE49-F238E27FC236}">
                <a16:creationId xmlns:a16="http://schemas.microsoft.com/office/drawing/2014/main" id="{54B92A30-CAEA-45EF-B3BE-FA98CCBD46C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4874488"/>
              </p:ext>
            </p:extLst>
          </p:nvPr>
        </p:nvGraphicFramePr>
        <p:xfrm>
          <a:off x="7405279" y="3347639"/>
          <a:ext cx="3671216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71216">
                  <a:extLst>
                    <a:ext uri="{9D8B030D-6E8A-4147-A177-3AD203B41FA5}">
                      <a16:colId xmlns:a16="http://schemas.microsoft.com/office/drawing/2014/main" val="246519345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800" b="0" i="0" kern="1200" dirty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Bij een </a:t>
                      </a:r>
                      <a:r>
                        <a:rPr lang="nl-NL" sz="1800" b="0" i="0" kern="1200" dirty="0" err="1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druppelgestuurd</a:t>
                      </a:r>
                      <a:r>
                        <a:rPr lang="nl-NL" sz="1800" b="0" i="0" kern="1200" dirty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infuus telt een elektronisch apparaat het aantal druppels dat per minuut het apparaat verlaat.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51645890"/>
                  </a:ext>
                </a:extLst>
              </a:tr>
            </a:tbl>
          </a:graphicData>
        </a:graphic>
      </p:graphicFrame>
      <p:graphicFrame>
        <p:nvGraphicFramePr>
          <p:cNvPr id="9" name="Tabel 9">
            <a:extLst>
              <a:ext uri="{FF2B5EF4-FFF2-40B4-BE49-F238E27FC236}">
                <a16:creationId xmlns:a16="http://schemas.microsoft.com/office/drawing/2014/main" id="{F90B6E4E-2316-499A-ADDE-30B5495833C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5633577"/>
              </p:ext>
            </p:extLst>
          </p:nvPr>
        </p:nvGraphicFramePr>
        <p:xfrm>
          <a:off x="5538771" y="1301014"/>
          <a:ext cx="5990210" cy="1554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90210">
                  <a:extLst>
                    <a:ext uri="{9D8B030D-6E8A-4147-A177-3AD203B41FA5}">
                      <a16:colId xmlns:a16="http://schemas.microsoft.com/office/drawing/2014/main" val="46348081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sz="1600" b="0" i="0" kern="1200" dirty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Bv. sondevoeding valt onder infuus berekenen. Je moet een vloeibare voeding rechtstreeks via een sonde in de maag van de patiënt toedienen. Hiervoor wordt iemand aangesloten op</a:t>
                      </a:r>
                      <a:br>
                        <a:rPr lang="nl-NL" sz="1600" dirty="0"/>
                      </a:br>
                      <a:r>
                        <a:rPr lang="nl-NL" sz="1600" b="0" i="0" kern="1200" dirty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een pomp. Deze pomp wordt ingesteld op een bepaalde doorstroomsnelheid, welke met milliliters per uur wordt berekend. </a:t>
                      </a:r>
                      <a:endParaRPr lang="nl-NL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6603305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241281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0C08266-DF6E-439E-8AD1-7E1AC3D6F4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3609" y="188843"/>
            <a:ext cx="9810376" cy="699166"/>
          </a:xfrm>
        </p:spPr>
        <p:txBody>
          <a:bodyPr/>
          <a:lstStyle/>
          <a:p>
            <a:r>
              <a:rPr lang="nl-NL" dirty="0"/>
              <a:t>Infuus: druppels per minuut</a:t>
            </a:r>
          </a:p>
        </p:txBody>
      </p:sp>
      <p:sp>
        <p:nvSpPr>
          <p:cNvPr id="5" name="Tijdelijke aanduiding voor inhoud 2">
            <a:extLst>
              <a:ext uri="{FF2B5EF4-FFF2-40B4-BE49-F238E27FC236}">
                <a16:creationId xmlns:a16="http://schemas.microsoft.com/office/drawing/2014/main" id="{B9D43C04-77FC-45E1-BBA4-2EABEA07279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43608" y="1027024"/>
            <a:ext cx="10475843" cy="5830976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sz="2400" u="sng" dirty="0" err="1"/>
              <a:t>Bij</a:t>
            </a:r>
            <a:r>
              <a:rPr lang="en-US" sz="2400" u="sng" dirty="0"/>
              <a:t> de </a:t>
            </a:r>
            <a:r>
              <a:rPr lang="en-US" sz="2400" u="sng" dirty="0" err="1"/>
              <a:t>meeste</a:t>
            </a:r>
            <a:r>
              <a:rPr lang="en-US" sz="2400" u="sng" dirty="0"/>
              <a:t> </a:t>
            </a:r>
            <a:r>
              <a:rPr lang="en-US" sz="2400" u="sng" dirty="0" err="1"/>
              <a:t>Nederlandse</a:t>
            </a:r>
            <a:r>
              <a:rPr lang="en-US" sz="2400" u="sng" dirty="0"/>
              <a:t> </a:t>
            </a:r>
            <a:r>
              <a:rPr lang="en-US" sz="2400" u="sng" dirty="0" err="1"/>
              <a:t>infuussystemen</a:t>
            </a:r>
            <a:r>
              <a:rPr lang="en-US" sz="2400" u="sng" dirty="0"/>
              <a:t> </a:t>
            </a:r>
            <a:r>
              <a:rPr lang="en-US" sz="2400" u="sng" dirty="0" err="1"/>
              <a:t>gaan</a:t>
            </a:r>
            <a:r>
              <a:rPr lang="en-US" sz="2400" u="sng" dirty="0"/>
              <a:t> </a:t>
            </a:r>
            <a:r>
              <a:rPr lang="en-US" sz="2400" u="sng" dirty="0" err="1"/>
              <a:t>er</a:t>
            </a:r>
            <a:r>
              <a:rPr lang="en-US" sz="2400" u="sng" dirty="0"/>
              <a:t> </a:t>
            </a:r>
            <a:r>
              <a:rPr lang="en-US" sz="2400" u="sng" dirty="0" err="1"/>
              <a:t>ongeveer</a:t>
            </a:r>
            <a:r>
              <a:rPr lang="en-US" sz="2400" u="sng" dirty="0"/>
              <a:t> 20 </a:t>
            </a:r>
            <a:r>
              <a:rPr lang="en-US" sz="2400" u="sng" dirty="0" err="1"/>
              <a:t>druppels</a:t>
            </a:r>
            <a:r>
              <a:rPr lang="en-US" sz="2400" u="sng" dirty="0"/>
              <a:t> in </a:t>
            </a:r>
            <a:r>
              <a:rPr lang="en-US" sz="2400" u="sng" dirty="0" err="1"/>
              <a:t>een</a:t>
            </a:r>
            <a:r>
              <a:rPr lang="en-US" sz="2400" u="sng" dirty="0"/>
              <a:t> ml.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 err="1"/>
              <a:t>Berekenen</a:t>
            </a:r>
            <a:r>
              <a:rPr lang="en-US" sz="2400" dirty="0"/>
              <a:t> van de </a:t>
            </a:r>
            <a:r>
              <a:rPr lang="en-US" sz="2400" dirty="0" err="1"/>
              <a:t>druppelsnelheid</a:t>
            </a:r>
            <a:r>
              <a:rPr lang="en-US" sz="2400" dirty="0"/>
              <a:t> per </a:t>
            </a:r>
            <a:r>
              <a:rPr lang="en-US" sz="2400" dirty="0" err="1"/>
              <a:t>minuut</a:t>
            </a:r>
            <a:r>
              <a:rPr lang="en-US" sz="2400" dirty="0"/>
              <a:t> in 3 </a:t>
            </a:r>
            <a:r>
              <a:rPr lang="en-US" sz="2400" dirty="0" err="1"/>
              <a:t>stappen</a:t>
            </a:r>
            <a:r>
              <a:rPr lang="en-US" sz="2400" dirty="0"/>
              <a:t>:</a:t>
            </a:r>
          </a:p>
          <a:p>
            <a:pPr>
              <a:buFontTx/>
              <a:buChar char="-"/>
            </a:pPr>
            <a:r>
              <a:rPr lang="en-US" sz="2400" dirty="0" err="1">
                <a:solidFill>
                  <a:srgbClr val="FF0000"/>
                </a:solidFill>
              </a:rPr>
              <a:t>Stap</a:t>
            </a:r>
            <a:r>
              <a:rPr lang="en-US" sz="2400" dirty="0">
                <a:solidFill>
                  <a:srgbClr val="FF0000"/>
                </a:solidFill>
              </a:rPr>
              <a:t> 1: </a:t>
            </a:r>
            <a:r>
              <a:rPr lang="en-US" sz="2400" dirty="0" err="1"/>
              <a:t>Berekenen</a:t>
            </a:r>
            <a:r>
              <a:rPr lang="en-US" sz="2400" dirty="0"/>
              <a:t> van de </a:t>
            </a:r>
            <a:r>
              <a:rPr lang="en-US" sz="2400" dirty="0" err="1"/>
              <a:t>te</a:t>
            </a:r>
            <a:r>
              <a:rPr lang="en-US" sz="2400" dirty="0"/>
              <a:t> </a:t>
            </a:r>
            <a:r>
              <a:rPr lang="en-US" sz="2400" dirty="0" err="1"/>
              <a:t>geven</a:t>
            </a:r>
            <a:r>
              <a:rPr lang="en-US" sz="2400" dirty="0"/>
              <a:t> </a:t>
            </a:r>
            <a:r>
              <a:rPr lang="en-US" sz="2400" dirty="0" err="1"/>
              <a:t>hoeveelheid</a:t>
            </a:r>
            <a:r>
              <a:rPr lang="en-US" sz="2400" dirty="0"/>
              <a:t> in </a:t>
            </a:r>
            <a:r>
              <a:rPr lang="en-US" sz="2400" dirty="0" err="1"/>
              <a:t>druppels</a:t>
            </a:r>
            <a:r>
              <a:rPr lang="en-US" sz="2400" dirty="0"/>
              <a:t> </a:t>
            </a:r>
          </a:p>
          <a:p>
            <a:pPr marL="0" indent="0">
              <a:buNone/>
            </a:pPr>
            <a:r>
              <a:rPr lang="en-US" sz="2400" dirty="0"/>
              <a:t>             ( 1ml = 20 </a:t>
            </a:r>
            <a:r>
              <a:rPr lang="en-US" sz="2400" dirty="0" err="1"/>
              <a:t>druppels</a:t>
            </a:r>
            <a:r>
              <a:rPr lang="en-US" sz="2400" dirty="0"/>
              <a:t>)  </a:t>
            </a:r>
            <a:r>
              <a:rPr lang="en-US" sz="2400" dirty="0">
                <a:sym typeface="Wingdings" panose="05000000000000000000" pitchFamily="2" charset="2"/>
              </a:rPr>
              <a:t> </a:t>
            </a:r>
            <a:r>
              <a:rPr lang="en-US" sz="2400" dirty="0" err="1">
                <a:sym typeface="Wingdings" panose="05000000000000000000" pitchFamily="2" charset="2"/>
              </a:rPr>
              <a:t>aantal</a:t>
            </a:r>
            <a:r>
              <a:rPr lang="en-US" sz="2400" dirty="0">
                <a:sym typeface="Wingdings" panose="05000000000000000000" pitchFamily="2" charset="2"/>
              </a:rPr>
              <a:t> ml x 20 = </a:t>
            </a:r>
            <a:r>
              <a:rPr lang="en-US" sz="2400" dirty="0" err="1">
                <a:sym typeface="Wingdings" panose="05000000000000000000" pitchFamily="2" charset="2"/>
              </a:rPr>
              <a:t>totaal</a:t>
            </a:r>
            <a:r>
              <a:rPr lang="en-US" sz="2400" dirty="0">
                <a:sym typeface="Wingdings" panose="05000000000000000000" pitchFamily="2" charset="2"/>
              </a:rPr>
              <a:t> </a:t>
            </a:r>
            <a:r>
              <a:rPr lang="en-US" sz="2400" dirty="0" err="1">
                <a:sym typeface="Wingdings" panose="05000000000000000000" pitchFamily="2" charset="2"/>
              </a:rPr>
              <a:t>aantal</a:t>
            </a:r>
            <a:r>
              <a:rPr lang="en-US" sz="2400" dirty="0">
                <a:sym typeface="Wingdings" panose="05000000000000000000" pitchFamily="2" charset="2"/>
              </a:rPr>
              <a:t> </a:t>
            </a:r>
            <a:r>
              <a:rPr lang="en-US" sz="2400" dirty="0" err="1">
                <a:sym typeface="Wingdings" panose="05000000000000000000" pitchFamily="2" charset="2"/>
              </a:rPr>
              <a:t>druppels</a:t>
            </a:r>
            <a:br>
              <a:rPr lang="en-US" sz="2400" dirty="0">
                <a:sym typeface="Wingdings" panose="05000000000000000000" pitchFamily="2" charset="2"/>
              </a:rPr>
            </a:br>
            <a:endParaRPr lang="en-US" sz="2400" dirty="0"/>
          </a:p>
          <a:p>
            <a:pPr>
              <a:buFontTx/>
              <a:buChar char="-"/>
            </a:pPr>
            <a:r>
              <a:rPr lang="en-US" sz="2400" dirty="0" err="1">
                <a:solidFill>
                  <a:srgbClr val="FF0000"/>
                </a:solidFill>
              </a:rPr>
              <a:t>Stap</a:t>
            </a:r>
            <a:r>
              <a:rPr lang="en-US" sz="2400" dirty="0">
                <a:solidFill>
                  <a:srgbClr val="FF0000"/>
                </a:solidFill>
              </a:rPr>
              <a:t> 2: </a:t>
            </a:r>
            <a:r>
              <a:rPr lang="en-US" sz="2400" dirty="0" err="1"/>
              <a:t>Berekenen</a:t>
            </a:r>
            <a:r>
              <a:rPr lang="en-US" sz="2400" dirty="0"/>
              <a:t> van het </a:t>
            </a:r>
            <a:r>
              <a:rPr lang="en-US" sz="2400" dirty="0" err="1"/>
              <a:t>aantal</a:t>
            </a:r>
            <a:r>
              <a:rPr lang="en-US" sz="2400" dirty="0"/>
              <a:t> </a:t>
            </a:r>
            <a:r>
              <a:rPr lang="en-US" sz="2400" dirty="0" err="1"/>
              <a:t>minuten</a:t>
            </a:r>
            <a:endParaRPr lang="en-US" sz="2400" dirty="0"/>
          </a:p>
          <a:p>
            <a:pPr marL="868680" lvl="3" indent="0">
              <a:buNone/>
            </a:pPr>
            <a:r>
              <a:rPr lang="en-US" sz="1700" dirty="0"/>
              <a:t>      </a:t>
            </a:r>
          </a:p>
          <a:p>
            <a:pPr marL="868680" lvl="3" indent="0">
              <a:buNone/>
            </a:pPr>
            <a:r>
              <a:rPr lang="en-US" sz="2100" b="1" i="1" dirty="0"/>
              <a:t>Van </a:t>
            </a:r>
            <a:r>
              <a:rPr lang="en-US" sz="2100" b="1" i="1" dirty="0" err="1"/>
              <a:t>uren</a:t>
            </a:r>
            <a:r>
              <a:rPr lang="en-US" sz="2100" b="1" i="1" dirty="0"/>
              <a:t> </a:t>
            </a:r>
            <a:r>
              <a:rPr lang="en-US" sz="2100" b="1" i="1" dirty="0" err="1"/>
              <a:t>naar</a:t>
            </a:r>
            <a:r>
              <a:rPr lang="en-US" sz="2100" b="1" i="1" dirty="0"/>
              <a:t> </a:t>
            </a:r>
            <a:r>
              <a:rPr lang="en-US" sz="2100" b="1" i="1" dirty="0" err="1"/>
              <a:t>minuten</a:t>
            </a:r>
            <a:r>
              <a:rPr lang="en-US" sz="2100" b="1" i="1" dirty="0"/>
              <a:t> </a:t>
            </a:r>
            <a:r>
              <a:rPr lang="en-US" sz="2100" b="1" i="1" dirty="0">
                <a:sym typeface="Wingdings" pitchFamily="2" charset="2"/>
              </a:rPr>
              <a:t> </a:t>
            </a:r>
            <a:r>
              <a:rPr lang="en-US" sz="2100" b="1" i="1" dirty="0" err="1"/>
              <a:t>aantal</a:t>
            </a:r>
            <a:r>
              <a:rPr lang="en-US" sz="2100" b="1" i="1" dirty="0"/>
              <a:t> </a:t>
            </a:r>
            <a:r>
              <a:rPr lang="en-US" sz="2100" b="1" i="1" dirty="0" err="1"/>
              <a:t>uren</a:t>
            </a:r>
            <a:r>
              <a:rPr lang="en-US" sz="2100" b="1" i="1" dirty="0"/>
              <a:t> x 60</a:t>
            </a:r>
          </a:p>
          <a:p>
            <a:pPr marL="0" indent="0">
              <a:buNone/>
            </a:pPr>
            <a:r>
              <a:rPr lang="en-US" sz="2400" i="1" dirty="0"/>
              <a:t>             </a:t>
            </a:r>
            <a:r>
              <a:rPr lang="en-US" sz="2100" i="1" dirty="0"/>
              <a:t>Let op </a:t>
            </a:r>
            <a:r>
              <a:rPr lang="en-US" sz="2100" i="1" dirty="0" err="1"/>
              <a:t>staan</a:t>
            </a:r>
            <a:r>
              <a:rPr lang="en-US" sz="2100" i="1" dirty="0"/>
              <a:t> </a:t>
            </a:r>
            <a:r>
              <a:rPr lang="en-US" sz="2100" i="1" dirty="0" err="1"/>
              <a:t>er</a:t>
            </a:r>
            <a:r>
              <a:rPr lang="en-US" sz="2100" i="1" dirty="0"/>
              <a:t> al </a:t>
            </a:r>
            <a:r>
              <a:rPr lang="en-US" sz="2100" i="1" dirty="0" err="1"/>
              <a:t>minuten</a:t>
            </a:r>
            <a:r>
              <a:rPr lang="en-US" sz="2100" i="1" dirty="0"/>
              <a:t>, dan </a:t>
            </a:r>
            <a:r>
              <a:rPr lang="en-US" sz="2100" i="1" dirty="0" err="1"/>
              <a:t>hoef</a:t>
            </a:r>
            <a:r>
              <a:rPr lang="en-US" sz="2100" i="1" dirty="0"/>
              <a:t> je </a:t>
            </a:r>
            <a:r>
              <a:rPr lang="en-US" sz="2100" i="1" dirty="0" err="1"/>
              <a:t>natuurlijk</a:t>
            </a:r>
            <a:r>
              <a:rPr lang="en-US" sz="2100" i="1" dirty="0"/>
              <a:t> </a:t>
            </a:r>
            <a:r>
              <a:rPr lang="en-US" sz="2100" i="1" dirty="0" err="1"/>
              <a:t>niets</a:t>
            </a:r>
            <a:r>
              <a:rPr lang="en-US" sz="2100" i="1" dirty="0"/>
              <a:t> te </a:t>
            </a:r>
            <a:r>
              <a:rPr lang="en-US" sz="2100" i="1" dirty="0" err="1"/>
              <a:t>berekenen</a:t>
            </a:r>
            <a:r>
              <a:rPr lang="en-US" sz="2100" i="1" dirty="0"/>
              <a:t>!</a:t>
            </a:r>
            <a:br>
              <a:rPr lang="en-US" sz="2100" i="1" dirty="0"/>
            </a:br>
            <a:endParaRPr lang="en-US" sz="2100" dirty="0"/>
          </a:p>
          <a:p>
            <a:pPr>
              <a:buFontTx/>
              <a:buChar char="-"/>
            </a:pPr>
            <a:r>
              <a:rPr lang="en-US" sz="2400" dirty="0" err="1">
                <a:solidFill>
                  <a:srgbClr val="FF0000"/>
                </a:solidFill>
              </a:rPr>
              <a:t>Stap</a:t>
            </a:r>
            <a:r>
              <a:rPr lang="en-US" sz="2400" dirty="0">
                <a:solidFill>
                  <a:srgbClr val="FF0000"/>
                </a:solidFill>
              </a:rPr>
              <a:t> 3: </a:t>
            </a:r>
            <a:r>
              <a:rPr lang="en-US" sz="2400" dirty="0" err="1"/>
              <a:t>Deel</a:t>
            </a:r>
            <a:r>
              <a:rPr lang="en-US" sz="2400" dirty="0"/>
              <a:t> het </a:t>
            </a:r>
            <a:r>
              <a:rPr lang="en-US" sz="2400" dirty="0" err="1"/>
              <a:t>aantal</a:t>
            </a:r>
            <a:r>
              <a:rPr lang="en-US" sz="2400" dirty="0"/>
              <a:t> </a:t>
            </a:r>
            <a:r>
              <a:rPr lang="en-US" sz="2400" dirty="0" err="1"/>
              <a:t>druppels</a:t>
            </a:r>
            <a:r>
              <a:rPr lang="en-US" sz="2400" dirty="0"/>
              <a:t> door het </a:t>
            </a:r>
            <a:r>
              <a:rPr lang="en-US" sz="2400" dirty="0" err="1"/>
              <a:t>aantal</a:t>
            </a:r>
            <a:r>
              <a:rPr lang="en-US" sz="2400" dirty="0"/>
              <a:t> </a:t>
            </a:r>
            <a:r>
              <a:rPr lang="en-US" sz="2400" dirty="0" err="1"/>
              <a:t>minuten</a:t>
            </a:r>
            <a:r>
              <a:rPr lang="en-US" sz="2400" dirty="0"/>
              <a:t> = </a:t>
            </a:r>
            <a:r>
              <a:rPr lang="en-US" sz="2400" dirty="0" err="1"/>
              <a:t>druppelsnelheid</a:t>
            </a:r>
            <a:r>
              <a:rPr lang="en-US" sz="2400" dirty="0"/>
              <a:t> per </a:t>
            </a:r>
            <a:r>
              <a:rPr lang="en-US" sz="2400" dirty="0" err="1"/>
              <a:t>minuut</a:t>
            </a:r>
            <a:r>
              <a:rPr lang="en-US" sz="2400" dirty="0"/>
              <a:t> </a:t>
            </a:r>
            <a:r>
              <a:rPr lang="en-US" sz="2400" dirty="0">
                <a:sym typeface="Wingdings" panose="05000000000000000000" pitchFamily="2" charset="2"/>
              </a:rPr>
              <a:t> </a:t>
            </a:r>
            <a:r>
              <a:rPr lang="en-US" sz="2400" i="1" dirty="0"/>
              <a:t>(</a:t>
            </a:r>
            <a:r>
              <a:rPr lang="en-US" sz="2400" i="1" dirty="0" err="1"/>
              <a:t>dus</a:t>
            </a:r>
            <a:r>
              <a:rPr lang="en-US" sz="2400" i="1" dirty="0"/>
              <a:t>, </a:t>
            </a:r>
            <a:r>
              <a:rPr lang="en-US" sz="2400" i="1" dirty="0" err="1"/>
              <a:t>antwoord</a:t>
            </a:r>
            <a:r>
              <a:rPr lang="en-US" sz="2400" i="1" dirty="0"/>
              <a:t> </a:t>
            </a:r>
            <a:r>
              <a:rPr lang="en-US" sz="2400" i="1" dirty="0" err="1"/>
              <a:t>stap</a:t>
            </a:r>
            <a:r>
              <a:rPr lang="en-US" sz="2400" i="1" dirty="0"/>
              <a:t> 1 : </a:t>
            </a:r>
            <a:r>
              <a:rPr lang="en-US" sz="2400" i="1" dirty="0" err="1"/>
              <a:t>antwoord</a:t>
            </a:r>
            <a:r>
              <a:rPr lang="en-US" sz="2400" i="1" dirty="0"/>
              <a:t> </a:t>
            </a:r>
            <a:r>
              <a:rPr lang="en-US" sz="2400" i="1" dirty="0" err="1"/>
              <a:t>stap</a:t>
            </a:r>
            <a:r>
              <a:rPr lang="en-US" sz="2400" i="1" dirty="0"/>
              <a:t> 2)</a:t>
            </a:r>
          </a:p>
          <a:p>
            <a:pPr>
              <a:buFontTx/>
              <a:buChar char="-"/>
            </a:pPr>
            <a:endParaRPr lang="en-US" i="1" dirty="0"/>
          </a:p>
          <a:p>
            <a:pPr>
              <a:buFontTx/>
              <a:buChar char="-"/>
            </a:pPr>
            <a:r>
              <a:rPr lang="en-US" sz="2600" dirty="0" err="1"/>
              <a:t>Infuuspomp</a:t>
            </a:r>
            <a:r>
              <a:rPr lang="en-US" sz="2600" dirty="0"/>
              <a:t> </a:t>
            </a:r>
            <a:r>
              <a:rPr lang="en-US" sz="2600" dirty="0">
                <a:sym typeface="Wingdings" pitchFamily="2" charset="2"/>
              </a:rPr>
              <a:t></a:t>
            </a:r>
            <a:r>
              <a:rPr lang="en-US" sz="2600" dirty="0" err="1"/>
              <a:t>Pompstand</a:t>
            </a:r>
            <a:r>
              <a:rPr lang="en-US" sz="2600" dirty="0"/>
              <a:t> 3.0 = 3ml/</a:t>
            </a:r>
            <a:r>
              <a:rPr lang="en-US" sz="2600" dirty="0" err="1"/>
              <a:t>uur</a:t>
            </a:r>
            <a:endParaRPr lang="nl-NL" sz="2600" dirty="0"/>
          </a:p>
        </p:txBody>
      </p:sp>
    </p:spTree>
    <p:extLst>
      <p:ext uri="{BB962C8B-B14F-4D97-AF65-F5344CB8AC3E}">
        <p14:creationId xmlns:p14="http://schemas.microsoft.com/office/powerpoint/2010/main" val="37534729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77078" y="201193"/>
            <a:ext cx="9810376" cy="680302"/>
          </a:xfrm>
        </p:spPr>
        <p:txBody>
          <a:bodyPr/>
          <a:lstStyle/>
          <a:p>
            <a:r>
              <a:rPr lang="en-US" dirty="0" err="1"/>
              <a:t>Opdracht</a:t>
            </a:r>
            <a:r>
              <a:rPr lang="en-US" dirty="0"/>
              <a:t> 3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77078" y="1156483"/>
            <a:ext cx="11380305" cy="612068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1900" dirty="0"/>
              <a:t>Je </a:t>
            </a:r>
            <a:r>
              <a:rPr lang="en-US" sz="1900" dirty="0" err="1"/>
              <a:t>hebt</a:t>
            </a:r>
            <a:r>
              <a:rPr lang="en-US" sz="1900" dirty="0"/>
              <a:t> </a:t>
            </a:r>
            <a:r>
              <a:rPr lang="en-US" sz="1900" dirty="0" err="1"/>
              <a:t>om</a:t>
            </a:r>
            <a:r>
              <a:rPr lang="en-US" sz="1900" dirty="0"/>
              <a:t> 14.00 </a:t>
            </a:r>
            <a:r>
              <a:rPr lang="en-US" sz="1900" dirty="0" err="1"/>
              <a:t>uur</a:t>
            </a:r>
            <a:r>
              <a:rPr lang="en-US" sz="1900" dirty="0"/>
              <a:t> </a:t>
            </a:r>
            <a:r>
              <a:rPr lang="en-US" sz="1900" dirty="0" err="1"/>
              <a:t>een</a:t>
            </a:r>
            <a:r>
              <a:rPr lang="en-US" sz="1900" dirty="0"/>
              <a:t> </a:t>
            </a:r>
            <a:r>
              <a:rPr lang="en-US" sz="1900" dirty="0" err="1"/>
              <a:t>volle</a:t>
            </a:r>
            <a:r>
              <a:rPr lang="en-US" sz="1900" dirty="0"/>
              <a:t> </a:t>
            </a:r>
            <a:r>
              <a:rPr lang="en-US" sz="1900" dirty="0" err="1"/>
              <a:t>zak</a:t>
            </a:r>
            <a:r>
              <a:rPr lang="en-US" sz="1900" dirty="0"/>
              <a:t> </a:t>
            </a:r>
            <a:r>
              <a:rPr lang="en-US" sz="1900" dirty="0" err="1"/>
              <a:t>infuusvloeistof</a:t>
            </a:r>
            <a:r>
              <a:rPr lang="en-US" sz="1900" dirty="0"/>
              <a:t> (500 ml) </a:t>
            </a:r>
            <a:r>
              <a:rPr lang="en-US" sz="1900" dirty="0" err="1"/>
              <a:t>bij</a:t>
            </a:r>
            <a:r>
              <a:rPr lang="en-US" sz="1900" dirty="0"/>
              <a:t> de </a:t>
            </a:r>
            <a:r>
              <a:rPr lang="en-US" sz="1900" dirty="0" err="1"/>
              <a:t>heer</a:t>
            </a:r>
            <a:r>
              <a:rPr lang="en-US" sz="1900" dirty="0"/>
              <a:t> Van </a:t>
            </a:r>
            <a:r>
              <a:rPr lang="en-US" sz="1900" dirty="0" err="1"/>
              <a:t>Hezel</a:t>
            </a:r>
            <a:r>
              <a:rPr lang="en-US" sz="1900" dirty="0"/>
              <a:t> </a:t>
            </a:r>
            <a:r>
              <a:rPr lang="en-US" sz="1900" dirty="0" err="1"/>
              <a:t>aangesloten</a:t>
            </a:r>
            <a:r>
              <a:rPr lang="en-US" sz="1900" dirty="0"/>
              <a:t>. Om 15.00 </a:t>
            </a:r>
            <a:r>
              <a:rPr lang="en-US" sz="1900" dirty="0" err="1"/>
              <a:t>uur</a:t>
            </a:r>
            <a:r>
              <a:rPr lang="en-US" sz="1900" dirty="0"/>
              <a:t> </a:t>
            </a:r>
            <a:r>
              <a:rPr lang="en-US" sz="1900" dirty="0" err="1"/>
              <a:t>blijkt</a:t>
            </a:r>
            <a:r>
              <a:rPr lang="en-US" sz="1900" dirty="0"/>
              <a:t> </a:t>
            </a:r>
            <a:r>
              <a:rPr lang="en-US" sz="1900" dirty="0" err="1"/>
              <a:t>dat</a:t>
            </a:r>
            <a:r>
              <a:rPr lang="en-US" sz="1900" dirty="0"/>
              <a:t> </a:t>
            </a:r>
            <a:r>
              <a:rPr lang="en-US" sz="1900" dirty="0" err="1"/>
              <a:t>er</a:t>
            </a:r>
            <a:r>
              <a:rPr lang="en-US" sz="1900" dirty="0"/>
              <a:t> al 200 ml </a:t>
            </a:r>
            <a:r>
              <a:rPr lang="en-US" sz="1900" dirty="0" err="1"/>
              <a:t>vloeistof</a:t>
            </a:r>
            <a:r>
              <a:rPr lang="en-US" sz="1900" dirty="0"/>
              <a:t> is </a:t>
            </a:r>
            <a:r>
              <a:rPr lang="en-US" sz="1900" dirty="0" err="1"/>
              <a:t>ingelopen</a:t>
            </a:r>
            <a:r>
              <a:rPr lang="en-US" sz="1900" dirty="0"/>
              <a:t>.</a:t>
            </a:r>
          </a:p>
          <a:p>
            <a:pPr marL="514350" indent="-514350">
              <a:buAutoNum type="alphaLcPeriod"/>
            </a:pPr>
            <a:r>
              <a:rPr lang="en-US" sz="1900" dirty="0" err="1"/>
              <a:t>Wat</a:t>
            </a:r>
            <a:r>
              <a:rPr lang="en-US" sz="1900" dirty="0"/>
              <a:t> is de </a:t>
            </a:r>
            <a:r>
              <a:rPr lang="en-US" sz="1900" dirty="0" err="1"/>
              <a:t>druppelsnelheid</a:t>
            </a:r>
            <a:r>
              <a:rPr lang="en-US" sz="1900" dirty="0"/>
              <a:t>?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nl-NL" dirty="0"/>
          </a:p>
        </p:txBody>
      </p:sp>
      <p:graphicFrame>
        <p:nvGraphicFramePr>
          <p:cNvPr id="5" name="Tabel 4">
            <a:extLst>
              <a:ext uri="{FF2B5EF4-FFF2-40B4-BE49-F238E27FC236}">
                <a16:creationId xmlns:a16="http://schemas.microsoft.com/office/drawing/2014/main" id="{7D6B91F8-11BB-4FB3-AB00-725B9917756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21295208"/>
              </p:ext>
            </p:extLst>
          </p:nvPr>
        </p:nvGraphicFramePr>
        <p:xfrm>
          <a:off x="546651" y="2420195"/>
          <a:ext cx="6096001" cy="1645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1">
                  <a:extLst>
                    <a:ext uri="{9D8B030D-6E8A-4147-A177-3AD203B41FA5}">
                      <a16:colId xmlns:a16="http://schemas.microsoft.com/office/drawing/2014/main" val="192506259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buFontTx/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1: </a:t>
                      </a:r>
                      <a:r>
                        <a:rPr lang="en-US" sz="1400" dirty="0" err="1"/>
                        <a:t>Berekenen</a:t>
                      </a:r>
                      <a:r>
                        <a:rPr lang="en-US" sz="1400" dirty="0"/>
                        <a:t> van de te </a:t>
                      </a:r>
                      <a:r>
                        <a:rPr lang="en-US" sz="1400" dirty="0" err="1"/>
                        <a:t>geven</a:t>
                      </a:r>
                      <a:r>
                        <a:rPr lang="en-US" sz="1400" dirty="0"/>
                        <a:t> </a:t>
                      </a:r>
                      <a:r>
                        <a:rPr lang="en-US" sz="1400" dirty="0" err="1"/>
                        <a:t>hoeveelheid</a:t>
                      </a:r>
                      <a:r>
                        <a:rPr lang="en-US" sz="1400" dirty="0"/>
                        <a:t> in </a:t>
                      </a:r>
                      <a:r>
                        <a:rPr lang="en-US" sz="1400" dirty="0" err="1"/>
                        <a:t>druppels</a:t>
                      </a:r>
                      <a:r>
                        <a:rPr lang="en-US" sz="1400" dirty="0"/>
                        <a:t> </a:t>
                      </a:r>
                    </a:p>
                    <a:p>
                      <a:pPr marL="0" indent="0">
                        <a:buNone/>
                      </a:pPr>
                      <a:r>
                        <a:rPr lang="en-US" sz="1400" dirty="0"/>
                        <a:t>             ( 1ml = 20 </a:t>
                      </a:r>
                      <a:r>
                        <a:rPr lang="en-US" sz="1400" dirty="0" err="1"/>
                        <a:t>druppels</a:t>
                      </a:r>
                      <a:r>
                        <a:rPr lang="en-US" sz="1400" dirty="0"/>
                        <a:t>)  </a:t>
                      </a:r>
                      <a:r>
                        <a:rPr lang="en-US" sz="1400" dirty="0">
                          <a:sym typeface="Wingdings" panose="05000000000000000000" pitchFamily="2" charset="2"/>
                        </a:rPr>
                        <a:t> </a:t>
                      </a:r>
                      <a:r>
                        <a:rPr lang="en-US" sz="1400" dirty="0" err="1">
                          <a:sym typeface="Wingdings" panose="05000000000000000000" pitchFamily="2" charset="2"/>
                        </a:rPr>
                        <a:t>aantal</a:t>
                      </a:r>
                      <a:r>
                        <a:rPr lang="en-US" sz="1400" dirty="0">
                          <a:sym typeface="Wingdings" panose="05000000000000000000" pitchFamily="2" charset="2"/>
                        </a:rPr>
                        <a:t> ml x 20 = </a:t>
                      </a:r>
                      <a:r>
                        <a:rPr lang="en-US" sz="1400" dirty="0" err="1">
                          <a:sym typeface="Wingdings" panose="05000000000000000000" pitchFamily="2" charset="2"/>
                        </a:rPr>
                        <a:t>totaal</a:t>
                      </a:r>
                      <a:r>
                        <a:rPr lang="en-US" sz="1400" dirty="0">
                          <a:sym typeface="Wingdings" panose="05000000000000000000" pitchFamily="2" charset="2"/>
                        </a:rPr>
                        <a:t> </a:t>
                      </a:r>
                      <a:r>
                        <a:rPr lang="en-US" sz="1400" dirty="0" err="1">
                          <a:sym typeface="Wingdings" panose="05000000000000000000" pitchFamily="2" charset="2"/>
                        </a:rPr>
                        <a:t>aantal</a:t>
                      </a:r>
                      <a:r>
                        <a:rPr lang="en-US" sz="1400" dirty="0">
                          <a:sym typeface="Wingdings" panose="05000000000000000000" pitchFamily="2" charset="2"/>
                        </a:rPr>
                        <a:t> </a:t>
                      </a:r>
                      <a:r>
                        <a:rPr lang="en-US" sz="1400" dirty="0" err="1">
                          <a:sym typeface="Wingdings" panose="05000000000000000000" pitchFamily="2" charset="2"/>
                        </a:rPr>
                        <a:t>druppels</a:t>
                      </a:r>
                      <a:br>
                        <a:rPr lang="en-US" sz="1400" dirty="0">
                          <a:solidFill>
                            <a:prstClr val="black"/>
                          </a:solidFill>
                        </a:rPr>
                      </a:br>
                      <a:br>
                        <a:rPr lang="en-US" sz="1400" dirty="0">
                          <a:solidFill>
                            <a:prstClr val="black"/>
                          </a:solidFill>
                        </a:rPr>
                      </a:b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1 ml = 20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endParaRPr lang="en-US" sz="1400" dirty="0">
                        <a:solidFill>
                          <a:prstClr val="black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Er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is 200 ml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gegeven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20 x 200 ml = 4000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</a:p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690052"/>
                  </a:ext>
                </a:extLst>
              </a:tr>
            </a:tbl>
          </a:graphicData>
        </a:graphic>
      </p:graphicFrame>
      <p:graphicFrame>
        <p:nvGraphicFramePr>
          <p:cNvPr id="6" name="Tabel 5">
            <a:extLst>
              <a:ext uri="{FF2B5EF4-FFF2-40B4-BE49-F238E27FC236}">
                <a16:creationId xmlns:a16="http://schemas.microsoft.com/office/drawing/2014/main" id="{9B80A7E5-674D-4BE0-9389-A5305729AD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60955239"/>
              </p:ext>
            </p:extLst>
          </p:nvPr>
        </p:nvGraphicFramePr>
        <p:xfrm>
          <a:off x="546652" y="4066115"/>
          <a:ext cx="6096000" cy="1432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0">
                  <a:extLst>
                    <a:ext uri="{9D8B030D-6E8A-4147-A177-3AD203B41FA5}">
                      <a16:colId xmlns:a16="http://schemas.microsoft.com/office/drawing/2014/main" val="125364570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>
                        <a:buFontTx/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2: </a:t>
                      </a:r>
                      <a:r>
                        <a:rPr lang="en-US" sz="1400" dirty="0" err="1"/>
                        <a:t>Berekenen</a:t>
                      </a:r>
                      <a:r>
                        <a:rPr lang="en-US" sz="1400" dirty="0"/>
                        <a:t> van het </a:t>
                      </a:r>
                      <a:r>
                        <a:rPr lang="en-US" sz="1400" dirty="0" err="1"/>
                        <a:t>aantal</a:t>
                      </a:r>
                      <a:r>
                        <a:rPr lang="en-US" sz="1400" dirty="0"/>
                        <a:t> </a:t>
                      </a:r>
                      <a:r>
                        <a:rPr lang="en-US" sz="1400" dirty="0" err="1"/>
                        <a:t>minuten</a:t>
                      </a:r>
                      <a:r>
                        <a:rPr lang="en-US" sz="1400" dirty="0"/>
                        <a:t>. </a:t>
                      </a:r>
                      <a:r>
                        <a:rPr lang="en-US" sz="1400" b="1" i="1" dirty="0"/>
                        <a:t>Van </a:t>
                      </a:r>
                      <a:r>
                        <a:rPr lang="en-US" sz="1400" b="1" i="1" dirty="0" err="1"/>
                        <a:t>uren</a:t>
                      </a:r>
                      <a:r>
                        <a:rPr lang="en-US" sz="1400" b="1" i="1" dirty="0"/>
                        <a:t> </a:t>
                      </a:r>
                      <a:r>
                        <a:rPr lang="en-US" sz="1400" b="1" i="1" dirty="0" err="1"/>
                        <a:t>naar</a:t>
                      </a:r>
                      <a:r>
                        <a:rPr lang="en-US" sz="1400" b="1" i="1" dirty="0"/>
                        <a:t> </a:t>
                      </a:r>
                      <a:r>
                        <a:rPr lang="en-US" sz="1400" b="1" i="1" dirty="0" err="1"/>
                        <a:t>minuten</a:t>
                      </a:r>
                      <a:r>
                        <a:rPr lang="en-US" sz="1400" b="1" i="1" dirty="0"/>
                        <a:t> </a:t>
                      </a:r>
                      <a:r>
                        <a:rPr lang="en-US" sz="1400" b="1" i="1" dirty="0">
                          <a:sym typeface="Wingdings" pitchFamily="2" charset="2"/>
                        </a:rPr>
                        <a:t> </a:t>
                      </a:r>
                      <a:r>
                        <a:rPr lang="en-US" sz="1400" b="1" i="1" dirty="0" err="1"/>
                        <a:t>aantal</a:t>
                      </a:r>
                      <a:r>
                        <a:rPr lang="en-US" sz="1400" b="1" i="1" dirty="0"/>
                        <a:t> </a:t>
                      </a:r>
                      <a:r>
                        <a:rPr lang="en-US" sz="1400" b="1" i="1" dirty="0" err="1"/>
                        <a:t>uren</a:t>
                      </a:r>
                      <a:r>
                        <a:rPr lang="en-US" sz="1400" b="1" i="1" dirty="0"/>
                        <a:t> x 60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endParaRPr lang="en-US" sz="1400" dirty="0">
                        <a:solidFill>
                          <a:srgbClr val="FF0000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Van 14.00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uur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naar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15.00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uur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= 1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uur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1 x 60 = 60 min</a:t>
                      </a:r>
                    </a:p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09361829"/>
                  </a:ext>
                </a:extLst>
              </a:tr>
            </a:tbl>
          </a:graphicData>
        </a:graphic>
      </p:graphicFrame>
      <p:graphicFrame>
        <p:nvGraphicFramePr>
          <p:cNvPr id="7" name="Tabel 6">
            <a:extLst>
              <a:ext uri="{FF2B5EF4-FFF2-40B4-BE49-F238E27FC236}">
                <a16:creationId xmlns:a16="http://schemas.microsoft.com/office/drawing/2014/main" id="{A667CD0A-9E5B-4DB7-A215-590C98EBB37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7700585"/>
              </p:ext>
            </p:extLst>
          </p:nvPr>
        </p:nvGraphicFramePr>
        <p:xfrm>
          <a:off x="543337" y="5595439"/>
          <a:ext cx="6096000" cy="792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0">
                  <a:extLst>
                    <a:ext uri="{9D8B030D-6E8A-4147-A177-3AD203B41FA5}">
                      <a16:colId xmlns:a16="http://schemas.microsoft.com/office/drawing/2014/main" val="3269063221"/>
                    </a:ext>
                  </a:extLst>
                </a:gridCol>
              </a:tblGrid>
              <a:tr h="417905">
                <a:tc>
                  <a:txBody>
                    <a:bodyPr/>
                    <a:lstStyle/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3: </a:t>
                      </a:r>
                      <a:r>
                        <a:rPr lang="en-US" sz="1400" dirty="0" err="1"/>
                        <a:t>Deel</a:t>
                      </a:r>
                      <a:r>
                        <a:rPr lang="en-US" sz="1400" dirty="0"/>
                        <a:t> het </a:t>
                      </a:r>
                      <a:r>
                        <a:rPr lang="en-US" sz="1400" dirty="0" err="1"/>
                        <a:t>aantal</a:t>
                      </a:r>
                      <a:r>
                        <a:rPr lang="en-US" sz="1400" dirty="0"/>
                        <a:t> </a:t>
                      </a:r>
                      <a:r>
                        <a:rPr lang="en-US" sz="1400" dirty="0" err="1"/>
                        <a:t>druppels</a:t>
                      </a:r>
                      <a:r>
                        <a:rPr lang="en-US" sz="1400" dirty="0"/>
                        <a:t> door het </a:t>
                      </a:r>
                      <a:r>
                        <a:rPr lang="en-US" sz="1400" dirty="0" err="1"/>
                        <a:t>aantal</a:t>
                      </a:r>
                      <a:r>
                        <a:rPr lang="en-US" sz="1400" dirty="0"/>
                        <a:t> </a:t>
                      </a:r>
                      <a:r>
                        <a:rPr lang="en-US" sz="1400" dirty="0" err="1"/>
                        <a:t>minuten</a:t>
                      </a:r>
                      <a:r>
                        <a:rPr lang="en-US" sz="1400" dirty="0"/>
                        <a:t> </a:t>
                      </a:r>
                      <a:endParaRPr lang="en-US" sz="1400" dirty="0">
                        <a:solidFill>
                          <a:srgbClr val="FF0000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Aantal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per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minuut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 4000 : 60 = 66,67 = 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  <a:sym typeface="Wingdings" pitchFamily="2" charset="2"/>
                        </a:rPr>
                        <a:t>66 á 67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/ min</a:t>
                      </a:r>
                      <a:endParaRPr lang="nl-NL" sz="1400" dirty="0">
                        <a:solidFill>
                          <a:prstClr val="black"/>
                        </a:solidFill>
                      </a:endParaRPr>
                    </a:p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10502070"/>
                  </a:ext>
                </a:extLst>
              </a:tr>
            </a:tbl>
          </a:graphicData>
        </a:graphic>
      </p:graphicFrame>
      <p:graphicFrame>
        <p:nvGraphicFramePr>
          <p:cNvPr id="4" name="Tabel 7">
            <a:extLst>
              <a:ext uri="{FF2B5EF4-FFF2-40B4-BE49-F238E27FC236}">
                <a16:creationId xmlns:a16="http://schemas.microsoft.com/office/drawing/2014/main" id="{9E4A857B-8410-4892-AD73-93049BB8F8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0002945"/>
              </p:ext>
            </p:extLst>
          </p:nvPr>
        </p:nvGraphicFramePr>
        <p:xfrm>
          <a:off x="6167230" y="6202499"/>
          <a:ext cx="2450548" cy="370840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2450548">
                  <a:extLst>
                    <a:ext uri="{9D8B030D-6E8A-4147-A177-3AD203B41FA5}">
                      <a16:colId xmlns:a16="http://schemas.microsoft.com/office/drawing/2014/main" val="31027619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Let op het afronden!!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1262818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173297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77687" y="376324"/>
            <a:ext cx="9810376" cy="597883"/>
          </a:xfrm>
        </p:spPr>
        <p:txBody>
          <a:bodyPr/>
          <a:lstStyle/>
          <a:p>
            <a:r>
              <a:rPr lang="en-US" dirty="0" err="1"/>
              <a:t>Opdracht</a:t>
            </a:r>
            <a:r>
              <a:rPr lang="en-US" dirty="0"/>
              <a:t> 5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05967" y="1184648"/>
            <a:ext cx="10766224" cy="3593591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De </a:t>
            </a:r>
            <a:r>
              <a:rPr lang="en-US" dirty="0" err="1"/>
              <a:t>heer</a:t>
            </a:r>
            <a:r>
              <a:rPr lang="en-US" dirty="0"/>
              <a:t> Van </a:t>
            </a:r>
            <a:r>
              <a:rPr lang="en-US" dirty="0" err="1"/>
              <a:t>Hezel</a:t>
            </a:r>
            <a:r>
              <a:rPr lang="en-US" dirty="0"/>
              <a:t> </a:t>
            </a:r>
            <a:r>
              <a:rPr lang="en-US" dirty="0" err="1"/>
              <a:t>heeft</a:t>
            </a:r>
            <a:r>
              <a:rPr lang="en-US" dirty="0"/>
              <a:t> </a:t>
            </a:r>
            <a:r>
              <a:rPr lang="en-US" dirty="0" err="1"/>
              <a:t>longontsteking</a:t>
            </a:r>
            <a:r>
              <a:rPr lang="en-US" dirty="0"/>
              <a:t>. </a:t>
            </a:r>
            <a:r>
              <a:rPr lang="en-US" dirty="0" err="1"/>
              <a:t>Hij</a:t>
            </a:r>
            <a:r>
              <a:rPr lang="en-US" dirty="0"/>
              <a:t> </a:t>
            </a:r>
            <a:r>
              <a:rPr lang="en-US" dirty="0" err="1"/>
              <a:t>krijgt</a:t>
            </a:r>
            <a:r>
              <a:rPr lang="en-US" dirty="0"/>
              <a:t> via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zij-infuus</a:t>
            </a:r>
            <a:r>
              <a:rPr lang="en-US" dirty="0"/>
              <a:t> </a:t>
            </a:r>
            <a:r>
              <a:rPr lang="en-US" dirty="0" err="1"/>
              <a:t>antibiotica</a:t>
            </a:r>
            <a:r>
              <a:rPr lang="en-US" dirty="0"/>
              <a:t>. Je </a:t>
            </a:r>
            <a:r>
              <a:rPr lang="en-US" dirty="0" err="1"/>
              <a:t>moet</a:t>
            </a:r>
            <a:r>
              <a:rPr lang="en-US" dirty="0"/>
              <a:t> de </a:t>
            </a:r>
            <a:r>
              <a:rPr lang="en-US" dirty="0" err="1"/>
              <a:t>oplossing</a:t>
            </a:r>
            <a:r>
              <a:rPr lang="en-US" dirty="0"/>
              <a:t> (100 ml) in 60 </a:t>
            </a:r>
            <a:r>
              <a:rPr lang="en-US" dirty="0" err="1"/>
              <a:t>minuten</a:t>
            </a:r>
            <a:r>
              <a:rPr lang="en-US" dirty="0"/>
              <a:t> </a:t>
            </a:r>
            <a:r>
              <a:rPr lang="en-US" dirty="0" err="1"/>
              <a:t>laten</a:t>
            </a:r>
            <a:r>
              <a:rPr lang="en-US" dirty="0"/>
              <a:t> </a:t>
            </a:r>
            <a:r>
              <a:rPr lang="en-US" dirty="0" err="1"/>
              <a:t>inlopen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err="1"/>
              <a:t>Bereken</a:t>
            </a:r>
            <a:r>
              <a:rPr lang="en-US" dirty="0"/>
              <a:t> de </a:t>
            </a:r>
            <a:r>
              <a:rPr lang="en-US" dirty="0" err="1"/>
              <a:t>druppelsnelheid</a:t>
            </a:r>
            <a:endParaRPr lang="nl-NL" dirty="0"/>
          </a:p>
        </p:txBody>
      </p:sp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342D180F-61F2-4952-BD31-B55071BF67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65874900"/>
              </p:ext>
            </p:extLst>
          </p:nvPr>
        </p:nvGraphicFramePr>
        <p:xfrm>
          <a:off x="305967" y="3147882"/>
          <a:ext cx="6096000" cy="2407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0">
                  <a:extLst>
                    <a:ext uri="{9D8B030D-6E8A-4147-A177-3AD203B41FA5}">
                      <a16:colId xmlns:a16="http://schemas.microsoft.com/office/drawing/2014/main" val="162682891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1: 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1 ml = 20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endParaRPr lang="en-US" sz="1400" dirty="0">
                        <a:solidFill>
                          <a:prstClr val="black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Je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moet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100 ml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geven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dirty="0">
                          <a:solidFill>
                            <a:prstClr val="black"/>
                          </a:solidFill>
                          <a:sym typeface="Wingdings" panose="05000000000000000000" pitchFamily="2" charset="2"/>
                        </a:rPr>
                        <a:t> 20 x 100 =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2000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endParaRPr lang="en-US" dirty="0">
                        <a:solidFill>
                          <a:prstClr val="black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2: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Tijdsduur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= 60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minuten</a:t>
                      </a:r>
                      <a:endParaRPr lang="en-US" sz="1400" dirty="0">
                        <a:solidFill>
                          <a:prstClr val="black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endParaRPr lang="en-US" sz="1400" dirty="0">
                        <a:solidFill>
                          <a:prstClr val="black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3: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Aantal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per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minuut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 2000: 60 = 33,3 = 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  <a:sym typeface="Wingdings" pitchFamily="2" charset="2"/>
                        </a:rPr>
                        <a:t>33 á 34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/ min</a:t>
                      </a:r>
                      <a:endParaRPr lang="nl-NL" sz="1400" dirty="0">
                        <a:solidFill>
                          <a:prstClr val="black"/>
                        </a:solidFill>
                      </a:endParaRPr>
                    </a:p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7338124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560373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4732" y="295536"/>
            <a:ext cx="7633742" cy="5040560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US" sz="1700" dirty="0" err="1"/>
              <a:t>Mevrouw</a:t>
            </a:r>
            <a:r>
              <a:rPr lang="en-US" sz="1700" dirty="0"/>
              <a:t> Lubbers </a:t>
            </a:r>
            <a:r>
              <a:rPr lang="en-US" sz="1700" dirty="0" err="1"/>
              <a:t>moet</a:t>
            </a:r>
            <a:r>
              <a:rPr lang="en-US" sz="1700" dirty="0"/>
              <a:t> </a:t>
            </a:r>
            <a:r>
              <a:rPr lang="en-US" sz="1700" dirty="0" err="1"/>
              <a:t>worden</a:t>
            </a:r>
            <a:r>
              <a:rPr lang="en-US" sz="1700" dirty="0"/>
              <a:t> </a:t>
            </a:r>
            <a:r>
              <a:rPr lang="en-US" sz="1700" dirty="0" err="1"/>
              <a:t>geopereerd</a:t>
            </a:r>
            <a:r>
              <a:rPr lang="en-US" sz="1700" dirty="0"/>
              <a:t> </a:t>
            </a:r>
            <a:r>
              <a:rPr lang="en-US" sz="1700" dirty="0" err="1"/>
              <a:t>aan</a:t>
            </a:r>
            <a:r>
              <a:rPr lang="en-US" sz="1700" dirty="0"/>
              <a:t> </a:t>
            </a:r>
            <a:r>
              <a:rPr lang="en-US" sz="1700" dirty="0" err="1"/>
              <a:t>haar</a:t>
            </a:r>
            <a:r>
              <a:rPr lang="en-US" sz="1700" dirty="0"/>
              <a:t> </a:t>
            </a:r>
            <a:r>
              <a:rPr lang="en-US" sz="1700" dirty="0" err="1"/>
              <a:t>maag</a:t>
            </a:r>
            <a:r>
              <a:rPr lang="en-US" sz="1700" dirty="0"/>
              <a:t>. </a:t>
            </a:r>
            <a:r>
              <a:rPr lang="en-US" sz="1700" dirty="0" err="1"/>
              <a:t>Ze</a:t>
            </a:r>
            <a:r>
              <a:rPr lang="en-US" sz="1700" dirty="0"/>
              <a:t> </a:t>
            </a:r>
            <a:r>
              <a:rPr lang="en-US" sz="1700" dirty="0" err="1"/>
              <a:t>heeft</a:t>
            </a:r>
            <a:r>
              <a:rPr lang="en-US" sz="1700" dirty="0"/>
              <a:t> diabetes. </a:t>
            </a:r>
            <a:r>
              <a:rPr lang="en-US" sz="1700" dirty="0" err="1"/>
              <a:t>Ze</a:t>
            </a:r>
            <a:r>
              <a:rPr lang="en-US" sz="1700" dirty="0"/>
              <a:t> mag </a:t>
            </a:r>
            <a:r>
              <a:rPr lang="en-US" sz="1700" dirty="0" err="1"/>
              <a:t>voor</a:t>
            </a:r>
            <a:r>
              <a:rPr lang="en-US" sz="1700" dirty="0"/>
              <a:t> de </a:t>
            </a:r>
            <a:r>
              <a:rPr lang="en-US" sz="1700" dirty="0" err="1"/>
              <a:t>operatie</a:t>
            </a:r>
            <a:r>
              <a:rPr lang="en-US" sz="1700" dirty="0"/>
              <a:t> </a:t>
            </a:r>
            <a:r>
              <a:rPr lang="en-US" sz="1700" dirty="0" err="1"/>
              <a:t>niets</a:t>
            </a:r>
            <a:r>
              <a:rPr lang="en-US" sz="1700" dirty="0"/>
              <a:t> </a:t>
            </a:r>
            <a:r>
              <a:rPr lang="en-US" sz="1700" dirty="0" err="1"/>
              <a:t>eten</a:t>
            </a:r>
            <a:r>
              <a:rPr lang="en-US" sz="1700" dirty="0"/>
              <a:t> en de arts </a:t>
            </a:r>
            <a:r>
              <a:rPr lang="en-US" sz="1700" dirty="0" err="1"/>
              <a:t>schrijft</a:t>
            </a:r>
            <a:r>
              <a:rPr lang="en-US" sz="1700" dirty="0"/>
              <a:t> </a:t>
            </a:r>
            <a:r>
              <a:rPr lang="en-US" sz="1700" dirty="0" err="1"/>
              <a:t>een</a:t>
            </a:r>
            <a:r>
              <a:rPr lang="en-US" sz="1700" dirty="0"/>
              <a:t> glucose-</a:t>
            </a:r>
            <a:r>
              <a:rPr lang="en-US" sz="1700" dirty="0" err="1"/>
              <a:t>infuus</a:t>
            </a:r>
            <a:r>
              <a:rPr lang="en-US" sz="1700" dirty="0"/>
              <a:t> </a:t>
            </a:r>
            <a:r>
              <a:rPr lang="en-US" sz="1700" dirty="0" err="1"/>
              <a:t>voor</a:t>
            </a:r>
            <a:r>
              <a:rPr lang="en-US" sz="1700" dirty="0"/>
              <a:t>. </a:t>
            </a:r>
            <a:r>
              <a:rPr lang="en-US" sz="1700" dirty="0" err="1"/>
              <a:t>Jij</a:t>
            </a:r>
            <a:r>
              <a:rPr lang="en-US" sz="1700" dirty="0"/>
              <a:t> </a:t>
            </a:r>
            <a:r>
              <a:rPr lang="en-US" sz="1700" dirty="0" err="1"/>
              <a:t>moet</a:t>
            </a:r>
            <a:r>
              <a:rPr lang="en-US" sz="1700" dirty="0"/>
              <a:t> het </a:t>
            </a:r>
            <a:r>
              <a:rPr lang="en-US" sz="1700" dirty="0" err="1"/>
              <a:t>infuus</a:t>
            </a:r>
            <a:r>
              <a:rPr lang="en-US" sz="1700" dirty="0"/>
              <a:t> </a:t>
            </a:r>
            <a:r>
              <a:rPr lang="en-US" sz="1700" dirty="0" err="1"/>
              <a:t>afstellen</a:t>
            </a:r>
            <a:r>
              <a:rPr lang="en-US" sz="1700" dirty="0"/>
              <a:t>, </a:t>
            </a:r>
            <a:r>
              <a:rPr lang="en-US" sz="1700" dirty="0" err="1"/>
              <a:t>waarbij</a:t>
            </a:r>
            <a:r>
              <a:rPr lang="en-US" sz="1700" dirty="0"/>
              <a:t> </a:t>
            </a:r>
            <a:r>
              <a:rPr lang="en-US" sz="1700" dirty="0" err="1"/>
              <a:t>er</a:t>
            </a:r>
            <a:r>
              <a:rPr lang="en-US" sz="1700" dirty="0"/>
              <a:t> 1,5 liter </a:t>
            </a:r>
            <a:r>
              <a:rPr lang="en-US" sz="1700" dirty="0" err="1"/>
              <a:t>glucoseoplossing</a:t>
            </a:r>
            <a:r>
              <a:rPr lang="en-US" sz="1700" dirty="0"/>
              <a:t> per 24 </a:t>
            </a:r>
            <a:r>
              <a:rPr lang="en-US" sz="1700" dirty="0" err="1"/>
              <a:t>uur</a:t>
            </a:r>
            <a:r>
              <a:rPr lang="en-US" sz="1700" dirty="0"/>
              <a:t> </a:t>
            </a:r>
            <a:r>
              <a:rPr lang="en-US" sz="1700" dirty="0" err="1"/>
              <a:t>moet</a:t>
            </a:r>
            <a:r>
              <a:rPr lang="en-US" sz="1700" dirty="0"/>
              <a:t> </a:t>
            </a:r>
            <a:r>
              <a:rPr lang="en-US" sz="1700" dirty="0" err="1"/>
              <a:t>inlopen</a:t>
            </a:r>
            <a:r>
              <a:rPr lang="en-US" sz="1700" dirty="0"/>
              <a:t> (1ml = 20 </a:t>
            </a:r>
            <a:r>
              <a:rPr lang="en-US" sz="1700" dirty="0" err="1"/>
              <a:t>druppels</a:t>
            </a:r>
            <a:r>
              <a:rPr lang="en-US" sz="1700" dirty="0"/>
              <a:t>).</a:t>
            </a:r>
          </a:p>
          <a:p>
            <a:pPr marL="514350" indent="-514350">
              <a:buAutoNum type="alphaLcPeriod"/>
            </a:pPr>
            <a:r>
              <a:rPr lang="en-US" sz="1700" dirty="0" err="1"/>
              <a:t>Bereken</a:t>
            </a:r>
            <a:r>
              <a:rPr lang="en-US" sz="1700" dirty="0"/>
              <a:t> de </a:t>
            </a:r>
            <a:r>
              <a:rPr lang="en-US" sz="1700" dirty="0" err="1"/>
              <a:t>druppelsnelheid</a:t>
            </a:r>
            <a:endParaRPr lang="en-US" sz="1700" dirty="0"/>
          </a:p>
          <a:p>
            <a:pPr marL="514350" indent="-514350">
              <a:buAutoNum type="alphaLcPeriod"/>
            </a:pPr>
            <a:endParaRPr lang="en-US" sz="1700" dirty="0"/>
          </a:p>
          <a:p>
            <a:pPr marL="514350" indent="-514350">
              <a:buAutoNum type="alphaLcPeriod"/>
            </a:pPr>
            <a:endParaRPr lang="en-US" sz="1700" dirty="0"/>
          </a:p>
          <a:p>
            <a:pPr marL="0" indent="0">
              <a:buNone/>
            </a:pPr>
            <a:br>
              <a:rPr lang="en-US" sz="1700" dirty="0"/>
            </a:br>
            <a:br>
              <a:rPr lang="en-US" sz="1700" dirty="0"/>
            </a:br>
            <a:endParaRPr lang="en-US" sz="1700" dirty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endParaRPr lang="en-US" sz="1600" dirty="0"/>
          </a:p>
          <a:p>
            <a:pPr marL="0" indent="0">
              <a:buNone/>
            </a:pPr>
            <a:r>
              <a:rPr lang="en-US" sz="1600" dirty="0"/>
              <a:t>Na de </a:t>
            </a:r>
            <a:r>
              <a:rPr lang="en-US" sz="1600" dirty="0" err="1"/>
              <a:t>operatie</a:t>
            </a:r>
            <a:r>
              <a:rPr lang="en-US" sz="1600" dirty="0"/>
              <a:t> </a:t>
            </a:r>
            <a:r>
              <a:rPr lang="en-US" sz="1600" dirty="0" err="1"/>
              <a:t>heeft</a:t>
            </a:r>
            <a:r>
              <a:rPr lang="en-US" sz="1600" dirty="0"/>
              <a:t> </a:t>
            </a:r>
            <a:r>
              <a:rPr lang="en-US" sz="1600" dirty="0" err="1"/>
              <a:t>mevrouw</a:t>
            </a:r>
            <a:r>
              <a:rPr lang="en-US" sz="1600" dirty="0"/>
              <a:t> Lubbers </a:t>
            </a:r>
            <a:r>
              <a:rPr lang="en-US" sz="1600" dirty="0" err="1"/>
              <a:t>veel</a:t>
            </a:r>
            <a:r>
              <a:rPr lang="en-US" sz="1600" dirty="0"/>
              <a:t> </a:t>
            </a:r>
            <a:r>
              <a:rPr lang="en-US" sz="1600" dirty="0" err="1"/>
              <a:t>pijn</a:t>
            </a:r>
            <a:r>
              <a:rPr lang="en-US" sz="1600" dirty="0"/>
              <a:t>. Via </a:t>
            </a:r>
            <a:r>
              <a:rPr lang="en-US" sz="1600" dirty="0" err="1"/>
              <a:t>een</a:t>
            </a:r>
            <a:r>
              <a:rPr lang="en-US" sz="1600" dirty="0"/>
              <a:t> </a:t>
            </a:r>
            <a:r>
              <a:rPr lang="en-US" sz="1600" dirty="0" err="1"/>
              <a:t>zij-infuus</a:t>
            </a:r>
            <a:r>
              <a:rPr lang="en-US" sz="1600" dirty="0"/>
              <a:t> </a:t>
            </a:r>
            <a:r>
              <a:rPr lang="en-US" sz="1600" dirty="0" err="1"/>
              <a:t>krijgt</a:t>
            </a:r>
            <a:r>
              <a:rPr lang="en-US" sz="1600" dirty="0"/>
              <a:t> </a:t>
            </a:r>
            <a:r>
              <a:rPr lang="en-US" sz="1600" dirty="0" err="1"/>
              <a:t>zij</a:t>
            </a:r>
            <a:r>
              <a:rPr lang="en-US" sz="1600" dirty="0"/>
              <a:t> </a:t>
            </a:r>
            <a:r>
              <a:rPr lang="en-US" sz="1600" dirty="0" err="1"/>
              <a:t>een</a:t>
            </a:r>
            <a:r>
              <a:rPr lang="en-US" sz="1600" dirty="0"/>
              <a:t> </a:t>
            </a:r>
            <a:r>
              <a:rPr lang="en-US" sz="1600" dirty="0" err="1"/>
              <a:t>pijnstiller</a:t>
            </a:r>
            <a:r>
              <a:rPr lang="en-US" sz="1600" dirty="0"/>
              <a:t>. Je </a:t>
            </a:r>
            <a:r>
              <a:rPr lang="en-US" sz="1600" dirty="0" err="1"/>
              <a:t>moet</a:t>
            </a:r>
            <a:r>
              <a:rPr lang="en-US" sz="1600" dirty="0"/>
              <a:t> 100 ml in 30 </a:t>
            </a:r>
            <a:r>
              <a:rPr lang="en-US" sz="1600" dirty="0" err="1"/>
              <a:t>minuten</a:t>
            </a:r>
            <a:r>
              <a:rPr lang="en-US" sz="1600" dirty="0"/>
              <a:t> </a:t>
            </a:r>
            <a:r>
              <a:rPr lang="en-US" sz="1600" dirty="0" err="1"/>
              <a:t>laten</a:t>
            </a:r>
            <a:r>
              <a:rPr lang="en-US" sz="1600" dirty="0"/>
              <a:t> </a:t>
            </a:r>
            <a:r>
              <a:rPr lang="en-US" sz="1600" dirty="0" err="1"/>
              <a:t>inlopen</a:t>
            </a:r>
            <a:r>
              <a:rPr lang="en-US" sz="1600" dirty="0"/>
              <a:t> (1 ml = 20 </a:t>
            </a:r>
            <a:r>
              <a:rPr lang="en-US" sz="1600" dirty="0" err="1"/>
              <a:t>druppels</a:t>
            </a:r>
            <a:r>
              <a:rPr lang="en-US" sz="1600" dirty="0"/>
              <a:t>)</a:t>
            </a:r>
          </a:p>
          <a:p>
            <a:pPr marL="0" indent="0">
              <a:buNone/>
            </a:pPr>
            <a:r>
              <a:rPr lang="en-US" sz="1600" dirty="0"/>
              <a:t>b.  </a:t>
            </a:r>
            <a:r>
              <a:rPr lang="en-US" sz="1600" dirty="0" err="1"/>
              <a:t>Bereken</a:t>
            </a:r>
            <a:r>
              <a:rPr lang="en-US" sz="1600" dirty="0"/>
              <a:t> de </a:t>
            </a:r>
            <a:r>
              <a:rPr lang="en-US" sz="1600" dirty="0" err="1"/>
              <a:t>druppelsnelheid</a:t>
            </a:r>
            <a:r>
              <a:rPr lang="en-US" sz="1600" dirty="0"/>
              <a:t> van het </a:t>
            </a:r>
            <a:r>
              <a:rPr lang="en-US" sz="1600" dirty="0" err="1"/>
              <a:t>zij-infuus</a:t>
            </a:r>
            <a:r>
              <a:rPr lang="en-US" sz="1600" dirty="0"/>
              <a:t>.</a:t>
            </a:r>
          </a:p>
          <a:p>
            <a:pPr marL="514350" indent="-514350">
              <a:buAutoNum type="alphaLcPeriod"/>
            </a:pPr>
            <a:endParaRPr lang="nl-NL" dirty="0"/>
          </a:p>
        </p:txBody>
      </p:sp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32DE1E4C-658B-4EB8-B7E9-11F3EBEE764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1901735"/>
              </p:ext>
            </p:extLst>
          </p:nvPr>
        </p:nvGraphicFramePr>
        <p:xfrm>
          <a:off x="204732" y="1676757"/>
          <a:ext cx="6096000" cy="2682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0">
                  <a:extLst>
                    <a:ext uri="{9D8B030D-6E8A-4147-A177-3AD203B41FA5}">
                      <a16:colId xmlns:a16="http://schemas.microsoft.com/office/drawing/2014/main" val="1497001925"/>
                    </a:ext>
                  </a:extLst>
                </a:gridCol>
              </a:tblGrid>
              <a:tr h="730880">
                <a:tc>
                  <a:txBody>
                    <a:bodyPr/>
                    <a:lstStyle/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a. </a:t>
                      </a: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1: 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1 ml = 20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endParaRPr lang="en-US" sz="1400" dirty="0">
                        <a:solidFill>
                          <a:prstClr val="black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Je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moet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1,5 liter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geven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= 1500 ml </a:t>
                      </a:r>
                      <a:r>
                        <a:rPr lang="en-US" dirty="0">
                          <a:solidFill>
                            <a:prstClr val="black"/>
                          </a:solidFill>
                          <a:sym typeface="Wingdings" panose="05000000000000000000" pitchFamily="2" charset="2"/>
                        </a:rPr>
                        <a:t> 1500 x 20 = 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30000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endParaRPr lang="en-US" dirty="0">
                        <a:solidFill>
                          <a:srgbClr val="FF0000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2: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Tijdsduur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= 24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uur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= 24 x 60 = 1440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minuten</a:t>
                      </a:r>
                      <a:endParaRPr lang="en-US" sz="1400" dirty="0">
                        <a:solidFill>
                          <a:prstClr val="black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endParaRPr lang="en-US" sz="1400" dirty="0">
                        <a:solidFill>
                          <a:srgbClr val="FF0000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3: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Aantal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per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minuut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 30000: 1440 = 20,8 = 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  <a:sym typeface="Wingdings" pitchFamily="2" charset="2"/>
                        </a:rPr>
                        <a:t>20 á 21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/ min</a:t>
                      </a:r>
                      <a:endParaRPr lang="nl-NL" sz="1400" dirty="0">
                        <a:solidFill>
                          <a:prstClr val="black"/>
                        </a:solidFill>
                      </a:endParaRPr>
                    </a:p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0567012"/>
                  </a:ext>
                </a:extLst>
              </a:tr>
            </a:tbl>
          </a:graphicData>
        </a:graphic>
      </p:graphicFrame>
      <p:graphicFrame>
        <p:nvGraphicFramePr>
          <p:cNvPr id="5" name="Tabel 4">
            <a:extLst>
              <a:ext uri="{FF2B5EF4-FFF2-40B4-BE49-F238E27FC236}">
                <a16:creationId xmlns:a16="http://schemas.microsoft.com/office/drawing/2014/main" id="{DC0C5860-120A-48EA-9419-C6B4A880DA7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6643607"/>
              </p:ext>
            </p:extLst>
          </p:nvPr>
        </p:nvGraphicFramePr>
        <p:xfrm>
          <a:off x="4634118" y="5010437"/>
          <a:ext cx="6408712" cy="1706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408712">
                  <a:extLst>
                    <a:ext uri="{9D8B030D-6E8A-4147-A177-3AD203B41FA5}">
                      <a16:colId xmlns:a16="http://schemas.microsoft.com/office/drawing/2014/main" val="221350799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dirty="0">
                          <a:solidFill>
                            <a:srgbClr val="FF0000"/>
                          </a:solidFill>
                        </a:rPr>
                        <a:t>b. </a:t>
                      </a: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1: 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1 ml = 20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endParaRPr lang="en-US" sz="1400" dirty="0">
                        <a:solidFill>
                          <a:prstClr val="black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Je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moet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100 ml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geven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dirty="0">
                          <a:solidFill>
                            <a:prstClr val="black"/>
                          </a:solidFill>
                          <a:sym typeface="Wingdings" panose="05000000000000000000" pitchFamily="2" charset="2"/>
                        </a:rPr>
                        <a:t> 20 x 100 = 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2000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endParaRPr lang="en-US" dirty="0">
                        <a:solidFill>
                          <a:prstClr val="black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2: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Tijdsduur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= 30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minuten</a:t>
                      </a:r>
                      <a:endParaRPr lang="en-US" sz="1400" dirty="0">
                        <a:solidFill>
                          <a:srgbClr val="FF0000"/>
                        </a:solidFill>
                      </a:endParaRP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srgbClr val="FF0000"/>
                          </a:solidFill>
                        </a:rPr>
                        <a:t>Stap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</a:rPr>
                        <a:t> 3:</a:t>
                      </a:r>
                    </a:p>
                    <a:p>
                      <a:pPr marL="0" lvl="0" indent="0">
                        <a:buClr>
                          <a:srgbClr val="D16349"/>
                        </a:buClr>
                        <a:buNone/>
                      </a:pP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Aantal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per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</a:rPr>
                        <a:t>minuut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</a:rPr>
                        <a:t> 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 2000 : 30 = 66,7 = </a:t>
                      </a:r>
                      <a:r>
                        <a:rPr lang="en-US" sz="1400" dirty="0">
                          <a:solidFill>
                            <a:srgbClr val="FF0000"/>
                          </a:solidFill>
                          <a:sym typeface="Wingdings" pitchFamily="2" charset="2"/>
                        </a:rPr>
                        <a:t>66 á 67 </a:t>
                      </a:r>
                      <a:r>
                        <a:rPr lang="en-US" sz="1400" dirty="0" err="1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druppels</a:t>
                      </a:r>
                      <a:r>
                        <a:rPr lang="en-US" sz="1400" dirty="0">
                          <a:solidFill>
                            <a:prstClr val="black"/>
                          </a:solidFill>
                          <a:sym typeface="Wingdings" pitchFamily="2" charset="2"/>
                        </a:rPr>
                        <a:t>/ min</a:t>
                      </a:r>
                      <a:endParaRPr lang="nl-NL" sz="1400" dirty="0">
                        <a:solidFill>
                          <a:prstClr val="black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0130069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291720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BCB291-7180-43F1-8FAA-B39D2FF5A7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16169" y="571614"/>
            <a:ext cx="9810376" cy="550079"/>
          </a:xfrm>
        </p:spPr>
        <p:txBody>
          <a:bodyPr/>
          <a:lstStyle/>
          <a:p>
            <a:r>
              <a:rPr lang="nl-NL" dirty="0"/>
              <a:t>Aan de slag!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B3BBF13-B8FA-4C84-A235-EDF4CF78C4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16169" y="1500094"/>
            <a:ext cx="9810376" cy="3857811"/>
          </a:xfrm>
        </p:spPr>
        <p:txBody>
          <a:bodyPr/>
          <a:lstStyle/>
          <a:p>
            <a:r>
              <a:rPr lang="nl-NL" dirty="0"/>
              <a:t>Huiswerk: </a:t>
            </a:r>
            <a:br>
              <a:rPr lang="nl-NL" dirty="0"/>
            </a:br>
            <a:br>
              <a:rPr lang="nl-NL" dirty="0"/>
            </a:br>
            <a:r>
              <a:rPr lang="nl-NL" dirty="0"/>
              <a:t>oefenen met infuus hoofdstuk 8.3 (</a:t>
            </a:r>
            <a:r>
              <a:rPr lang="nl-NL" dirty="0" err="1"/>
              <a:t>blz</a:t>
            </a:r>
            <a:r>
              <a:rPr lang="nl-NL" dirty="0"/>
              <a:t> 109)</a:t>
            </a:r>
            <a:br>
              <a:rPr lang="nl-NL" dirty="0"/>
            </a:br>
            <a:r>
              <a:rPr lang="nl-NL" dirty="0"/>
              <a:t>    -  Opdracht 1 t/m 16 </a:t>
            </a:r>
            <a:br>
              <a:rPr lang="nl-NL" dirty="0"/>
            </a:br>
            <a:br>
              <a:rPr lang="nl-NL" dirty="0"/>
            </a:br>
            <a:r>
              <a:rPr lang="nl-NL" dirty="0">
                <a:solidFill>
                  <a:srgbClr val="FF0000"/>
                </a:solidFill>
              </a:rPr>
              <a:t>Let op de volgende vragen mag je overslaan: </a:t>
            </a:r>
            <a:br>
              <a:rPr lang="nl-NL" dirty="0"/>
            </a:br>
            <a:r>
              <a:rPr lang="nl-NL" dirty="0"/>
              <a:t>1b, 1c, 2b, 2c, 6b, 6c, 9b, 9c, 10b, 11b, 11c, 12a, 12b, </a:t>
            </a:r>
          </a:p>
        </p:txBody>
      </p:sp>
    </p:spTree>
    <p:extLst>
      <p:ext uri="{BB962C8B-B14F-4D97-AF65-F5344CB8AC3E}">
        <p14:creationId xmlns:p14="http://schemas.microsoft.com/office/powerpoint/2010/main" val="2821408246"/>
      </p:ext>
    </p:extLst>
  </p:cSld>
  <p:clrMapOvr>
    <a:masterClrMapping/>
  </p:clrMapOvr>
</p:sld>
</file>

<file path=ppt/theme/theme1.xml><?xml version="1.0" encoding="utf-8"?>
<a:theme xmlns:a="http://schemas.openxmlformats.org/drawingml/2006/main" name="GradientRiseVTI">
  <a:themeElements>
    <a:clrScheme name="AnalogousFromLightSeedRightStep">
      <a:dk1>
        <a:srgbClr val="000000"/>
      </a:dk1>
      <a:lt1>
        <a:srgbClr val="FFFFFF"/>
      </a:lt1>
      <a:dk2>
        <a:srgbClr val="243441"/>
      </a:dk2>
      <a:lt2>
        <a:srgbClr val="E2E7E8"/>
      </a:lt2>
      <a:accent1>
        <a:srgbClr val="C3988F"/>
      </a:accent1>
      <a:accent2>
        <a:srgbClr val="B79D7A"/>
      </a:accent2>
      <a:accent3>
        <a:srgbClr val="A6A67D"/>
      </a:accent3>
      <a:accent4>
        <a:srgbClr val="95AB75"/>
      </a:accent4>
      <a:accent5>
        <a:srgbClr val="8AAD83"/>
      </a:accent5>
      <a:accent6>
        <a:srgbClr val="77AF85"/>
      </a:accent6>
      <a:hlink>
        <a:srgbClr val="5A8B95"/>
      </a:hlink>
      <a:folHlink>
        <a:srgbClr val="7F7F7F"/>
      </a:folHlink>
    </a:clrScheme>
    <a:fontScheme name="Avenir">
      <a:majorFont>
        <a:latin typeface="Avenir Next LT Pro"/>
        <a:ea typeface=""/>
        <a:cs typeface=""/>
      </a:majorFont>
      <a:minorFont>
        <a:latin typeface="Avenir Next LT Pro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radientRiseVTI" id="{C2FC082F-B444-4222-AF20-78444CCB5722}" vid="{39F213E4-0CBC-40CB-B3F6-8C5562B6B99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7E6EAFB7E375B4FA8D2FF7FD64788B7" ma:contentTypeVersion="13" ma:contentTypeDescription="Een nieuw document maken." ma:contentTypeScope="" ma:versionID="ae79acaf7081bb86e45231f8bd6e7086">
  <xsd:schema xmlns:xsd="http://www.w3.org/2001/XMLSchema" xmlns:xs="http://www.w3.org/2001/XMLSchema" xmlns:p="http://schemas.microsoft.com/office/2006/metadata/properties" xmlns:ns3="0bfbde32-856c-4dfd-bc38-4322d606c322" xmlns:ns4="169eb86d-0fb8-4364-bb17-d27f6b2029d0" targetNamespace="http://schemas.microsoft.com/office/2006/metadata/properties" ma:root="true" ma:fieldsID="9a01c5e0437b87550283f18a4d1fc5b9" ns3:_="" ns4:_="">
    <xsd:import namespace="0bfbde32-856c-4dfd-bc38-4322d606c322"/>
    <xsd:import namespace="169eb86d-0fb8-4364-bb17-d27f6b2029d0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3:LastSharedByUser" minOccurs="0"/>
                <xsd:element ref="ns3:LastSharedByTime" minOccurs="0"/>
                <xsd:element ref="ns4:MediaServiceMetadata" minOccurs="0"/>
                <xsd:element ref="ns4:MediaServiceFastMetadata" minOccurs="0"/>
                <xsd:element ref="ns4:MediaServiceDateTaken" minOccurs="0"/>
                <xsd:element ref="ns4:MediaServiceAutoTags" minOccurs="0"/>
                <xsd:element ref="ns4:MediaServiceOCR" minOccurs="0"/>
                <xsd:element ref="ns4:MediaServiceGenerationTime" minOccurs="0"/>
                <xsd:element ref="ns4:MediaServiceEventHashCode" minOccurs="0"/>
                <xsd:element ref="ns4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fbde32-856c-4dfd-bc38-4322d606c32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Hint-hash delen" ma:description="" ma:hidden="true" ma:internalName="SharingHintHash" ma:readOnly="true">
      <xsd:simpleType>
        <xsd:restriction base="dms:Text"/>
      </xsd:simpleType>
    </xsd:element>
    <xsd:element name="LastSharedByUser" ma:index="11" nillable="true" ma:displayName="Laatst gedeeld, per gebruiker" ma:description="" ma:internalName="LastSharedByUser" ma:readOnly="true">
      <xsd:simpleType>
        <xsd:restriction base="dms:Note">
          <xsd:maxLength value="255"/>
        </xsd:restriction>
      </xsd:simpleType>
    </xsd:element>
    <xsd:element name="LastSharedByTime" ma:index="12" nillable="true" ma:displayName="Laatst gedeeld, per tijdstip" ma:description="" ma:internalName="LastSharedByTime" ma:readOnly="true">
      <xsd:simpleType>
        <xsd:restriction base="dms:DateTim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9eb86d-0fb8-4364-bb17-d27f6b2029d0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3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14" nillable="true" ma:displayName="MediaServiceFastMetadata" ma:description="" ma:hidden="true" ma:internalName="MediaServiceFastMetadata" ma:readOnly="true">
      <xsd:simpleType>
        <xsd:restriction base="dms:Note"/>
      </xsd:simple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6" nillable="true" ma:displayName="MediaServiceAutoTags" ma:internalName="MediaServiceAutoTags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8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9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20" nillable="true" ma:displayName="Location" ma:internalName="MediaServiceLocation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03BDF03C-235A-4440-9257-18415CD1645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fbde32-856c-4dfd-bc38-4322d606c322"/>
    <ds:schemaRef ds:uri="169eb86d-0fb8-4364-bb17-d27f6b2029d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9C1E8C88-1B04-4918-B5A0-269902C28F68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CC8BC58-2D95-4305-948C-3768D8F6657E}">
  <ds:schemaRefs>
    <ds:schemaRef ds:uri="http://schemas.openxmlformats.org/package/2006/metadata/core-properties"/>
    <ds:schemaRef ds:uri="http://purl.org/dc/terms/"/>
    <ds:schemaRef ds:uri="http://www.w3.org/XML/1998/namespace"/>
    <ds:schemaRef ds:uri="http://schemas.microsoft.com/office/infopath/2007/PartnerControls"/>
    <ds:schemaRef ds:uri="http://schemas.microsoft.com/office/2006/documentManagement/types"/>
    <ds:schemaRef ds:uri="http://purl.org/dc/elements/1.1/"/>
    <ds:schemaRef ds:uri="169eb86d-0fb8-4364-bb17-d27f6b2029d0"/>
    <ds:schemaRef ds:uri="0bfbde32-856c-4dfd-bc38-4322d606c322"/>
    <ds:schemaRef ds:uri="http://schemas.microsoft.com/office/2006/metadata/properties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5828</TotalTime>
  <Words>508</Words>
  <Application>Microsoft Office PowerPoint</Application>
  <PresentationFormat>Breedbeeld</PresentationFormat>
  <Paragraphs>80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Arial</vt:lpstr>
      <vt:lpstr>Avenir Next LT Pro</vt:lpstr>
      <vt:lpstr>Avenir Next LT Pro Light</vt:lpstr>
      <vt:lpstr>Wingdings</vt:lpstr>
      <vt:lpstr>GradientRiseVTI</vt:lpstr>
      <vt:lpstr>VPK-REK   Leerjaar 2  </vt:lpstr>
      <vt:lpstr>infuus</vt:lpstr>
      <vt:lpstr>Infuus: druppels per minuut</vt:lpstr>
      <vt:lpstr>Opdracht 3</vt:lpstr>
      <vt:lpstr>Opdracht 5</vt:lpstr>
      <vt:lpstr>PowerPoint-presentatie</vt:lpstr>
      <vt:lpstr>Aan de slag!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VPK-REK   Leerjaar 2</dc:title>
  <dc:creator>Judith Iedema</dc:creator>
  <cp:lastModifiedBy>Judith Iedema</cp:lastModifiedBy>
  <cp:revision>2</cp:revision>
  <dcterms:created xsi:type="dcterms:W3CDTF">2020-09-11T12:59:53Z</dcterms:created>
  <dcterms:modified xsi:type="dcterms:W3CDTF">2020-09-22T09:30:54Z</dcterms:modified>
</cp:coreProperties>
</file>