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60"/>
  </p:normalViewPr>
  <p:slideViewPr>
    <p:cSldViewPr snapToGrid="0">
      <p:cViewPr varScale="1">
        <p:scale>
          <a:sx n="68" d="100"/>
          <a:sy n="68" d="100"/>
        </p:scale>
        <p:origin x="816" y="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E2DB3-7F2B-4922-A451-C22CB681478C}" type="datetimeFigureOut">
              <a:rPr lang="en-GB" smtClean="0"/>
              <a:t>11/07/2017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C08AAE-D671-46CE-93EF-EB3A6A3BAC9A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09158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E2DB3-7F2B-4922-A451-C22CB681478C}" type="datetimeFigureOut">
              <a:rPr lang="en-GB" smtClean="0"/>
              <a:t>11/07/2017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C08AAE-D671-46CE-93EF-EB3A6A3BAC9A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47733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E2DB3-7F2B-4922-A451-C22CB681478C}" type="datetimeFigureOut">
              <a:rPr lang="en-GB" smtClean="0"/>
              <a:t>11/07/2017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C08AAE-D671-46CE-93EF-EB3A6A3BAC9A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532820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E2DB3-7F2B-4922-A451-C22CB681478C}" type="datetimeFigureOut">
              <a:rPr lang="en-GB" smtClean="0"/>
              <a:t>11/07/2017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C08AAE-D671-46CE-93EF-EB3A6A3BAC9A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13689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E2DB3-7F2B-4922-A451-C22CB681478C}" type="datetimeFigureOut">
              <a:rPr lang="en-GB" smtClean="0"/>
              <a:t>11/07/2017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C08AAE-D671-46CE-93EF-EB3A6A3BAC9A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75726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E2DB3-7F2B-4922-A451-C22CB681478C}" type="datetimeFigureOut">
              <a:rPr lang="en-GB" smtClean="0"/>
              <a:t>11/07/2017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C08AAE-D671-46CE-93EF-EB3A6A3BAC9A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91355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E2DB3-7F2B-4922-A451-C22CB681478C}" type="datetimeFigureOut">
              <a:rPr lang="en-GB" smtClean="0"/>
              <a:t>11/07/2017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C08AAE-D671-46CE-93EF-EB3A6A3BAC9A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01598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E2DB3-7F2B-4922-A451-C22CB681478C}" type="datetimeFigureOut">
              <a:rPr lang="en-GB" smtClean="0"/>
              <a:t>11/07/2017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C08AAE-D671-46CE-93EF-EB3A6A3BAC9A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773719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E2DB3-7F2B-4922-A451-C22CB681478C}" type="datetimeFigureOut">
              <a:rPr lang="en-GB" smtClean="0"/>
              <a:t>11/07/2017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C08AAE-D671-46CE-93EF-EB3A6A3BAC9A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439585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E2DB3-7F2B-4922-A451-C22CB681478C}" type="datetimeFigureOut">
              <a:rPr lang="en-GB" smtClean="0"/>
              <a:t>11/07/2017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C08AAE-D671-46CE-93EF-EB3A6A3BAC9A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359543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E2DB3-7F2B-4922-A451-C22CB681478C}" type="datetimeFigureOut">
              <a:rPr lang="en-GB" smtClean="0"/>
              <a:t>11/07/2017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C08AAE-D671-46CE-93EF-EB3A6A3BAC9A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713580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6E2DB3-7F2B-4922-A451-C22CB681478C}" type="datetimeFigureOut">
              <a:rPr lang="en-GB" smtClean="0"/>
              <a:t>11/07/2017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C08AAE-D671-46CE-93EF-EB3A6A3BAC9A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645856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00249" y="1751755"/>
            <a:ext cx="9144000" cy="2387600"/>
          </a:xfrm>
        </p:spPr>
        <p:txBody>
          <a:bodyPr>
            <a:normAutofit fontScale="90000"/>
          </a:bodyPr>
          <a:lstStyle/>
          <a:p>
            <a:r>
              <a:rPr lang="nl-NL" dirty="0">
                <a:latin typeface="TheSerif HP5 Plain" pitchFamily="18" charset="0"/>
              </a:rPr>
              <a:t>Thema 1</a:t>
            </a:r>
            <a:br>
              <a:rPr lang="nl-NL" dirty="0">
                <a:latin typeface="TheSerif HP5 Plain" pitchFamily="18" charset="0"/>
              </a:rPr>
            </a:br>
            <a:r>
              <a:rPr lang="nl-NL" dirty="0">
                <a:latin typeface="TheSerif HP5 Plain" pitchFamily="18" charset="0"/>
              </a:rPr>
              <a:t>Gezondheidsproblemen signaleren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666503" y="4362060"/>
            <a:ext cx="9144000" cy="708704"/>
          </a:xfrm>
        </p:spPr>
        <p:txBody>
          <a:bodyPr/>
          <a:lstStyle/>
          <a:p>
            <a:r>
              <a:rPr lang="nl-NL">
                <a:latin typeface="TheSerif HP5 Plain" pitchFamily="18" charset="0"/>
              </a:rPr>
              <a:t>Maatschappelijke </a:t>
            </a:r>
            <a:r>
              <a:rPr lang="nl-NL" dirty="0">
                <a:latin typeface="TheSerif HP5 Plain" pitchFamily="18" charset="0"/>
              </a:rPr>
              <a:t>zorg 1, 978 90 3722 959 2</a:t>
            </a:r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9590" y="388777"/>
            <a:ext cx="2511557" cy="7482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4093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766947" y="1991880"/>
            <a:ext cx="10515600" cy="256824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dirty="0">
                <a:latin typeface="TheSerif HP5 Plain" pitchFamily="18" charset="0"/>
              </a:rPr>
              <a:t>1.1	Signaleren van gezondheidsproblemen</a:t>
            </a:r>
          </a:p>
          <a:p>
            <a:pPr marL="0" indent="0">
              <a:buNone/>
            </a:pPr>
            <a:r>
              <a:rPr lang="nl-NL" dirty="0">
                <a:latin typeface="TheSerif HP5 Plain" pitchFamily="18" charset="0"/>
              </a:rPr>
              <a:t>1.2	Een signaleringsplan</a:t>
            </a:r>
          </a:p>
          <a:p>
            <a:pPr marL="0" indent="0">
              <a:buNone/>
            </a:pPr>
            <a:r>
              <a:rPr lang="nl-NL" dirty="0">
                <a:latin typeface="TheSerif HP5 Plain" pitchFamily="18" charset="0"/>
              </a:rPr>
              <a:t>1.3	Actie ondernemen</a:t>
            </a:r>
          </a:p>
          <a:p>
            <a:pPr marL="0" indent="0">
              <a:buNone/>
            </a:pPr>
            <a:r>
              <a:rPr lang="nl-NL" dirty="0">
                <a:latin typeface="TheSerif HP5 Plain" pitchFamily="18" charset="0"/>
              </a:rPr>
              <a:t>1.4	Verdieping: Klinisch redeneren</a:t>
            </a:r>
          </a:p>
        </p:txBody>
      </p:sp>
    </p:spTree>
    <p:extLst>
      <p:ext uri="{BB962C8B-B14F-4D97-AF65-F5344CB8AC3E}">
        <p14:creationId xmlns:p14="http://schemas.microsoft.com/office/powerpoint/2010/main" val="4143845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198870"/>
            <a:ext cx="10515600" cy="1325563"/>
          </a:xfrm>
        </p:spPr>
        <p:txBody>
          <a:bodyPr/>
          <a:lstStyle/>
          <a:p>
            <a:r>
              <a:rPr lang="nl-NL" dirty="0">
                <a:latin typeface="TheSerif HP5 Plain" pitchFamily="18" charset="0"/>
              </a:rPr>
              <a:t>1.1 Signaleren van gezondheidsproblemen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14449" y="1540617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nl-NL" dirty="0">
                <a:latin typeface="TheSerif HP5 Plain" pitchFamily="18" charset="0"/>
              </a:rPr>
              <a:t>1.1.1	Signaleren als schakel in een keten</a:t>
            </a:r>
          </a:p>
          <a:p>
            <a:pPr marL="0" indent="0">
              <a:buNone/>
            </a:pPr>
            <a:r>
              <a:rPr lang="nl-NL" dirty="0">
                <a:latin typeface="TheSerif HP5 Plain" pitchFamily="18" charset="0"/>
              </a:rPr>
              <a:t>1.1.2	Aandachtspunten bij signaleren</a:t>
            </a:r>
          </a:p>
          <a:p>
            <a:pPr marL="0" indent="0">
              <a:buNone/>
            </a:pPr>
            <a:r>
              <a:rPr lang="nl-NL" dirty="0">
                <a:latin typeface="TheSerif HP5 Plain" pitchFamily="18" charset="0"/>
              </a:rPr>
              <a:t>1.1.3	Soorten signalen</a:t>
            </a:r>
          </a:p>
        </p:txBody>
      </p:sp>
    </p:spTree>
    <p:extLst>
      <p:ext uri="{BB962C8B-B14F-4D97-AF65-F5344CB8AC3E}">
        <p14:creationId xmlns:p14="http://schemas.microsoft.com/office/powerpoint/2010/main" val="26208443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198870"/>
            <a:ext cx="10515600" cy="1325563"/>
          </a:xfrm>
        </p:spPr>
        <p:txBody>
          <a:bodyPr/>
          <a:lstStyle/>
          <a:p>
            <a:r>
              <a:rPr lang="nl-NL" dirty="0">
                <a:latin typeface="TheSerif HP5 Plain" pitchFamily="18" charset="0"/>
              </a:rPr>
              <a:t>1.2 Een signaleringsplan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14449" y="1540617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nl-NL" dirty="0">
                <a:latin typeface="TheSerif HP5 Plain" pitchFamily="18" charset="0"/>
              </a:rPr>
              <a:t>1.2.1	De stoplichtmethode</a:t>
            </a:r>
          </a:p>
          <a:p>
            <a:pPr marL="0" indent="0">
              <a:buNone/>
            </a:pPr>
            <a:r>
              <a:rPr lang="nl-NL" dirty="0">
                <a:latin typeface="TheSerif HP5 Plain" pitchFamily="18" charset="0"/>
              </a:rPr>
              <a:t>1.2.2	Uitgebreid signaleringsplan </a:t>
            </a:r>
            <a:r>
              <a:rPr lang="nl-NL">
                <a:latin typeface="TheSerif HP5 Plain" pitchFamily="18" charset="0"/>
              </a:rPr>
              <a:t>en doelgroepen</a:t>
            </a:r>
            <a:endParaRPr lang="nl-NL" dirty="0">
              <a:latin typeface="TheSerif HP5 Plai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0115695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</TotalTime>
  <Words>21</Words>
  <Application>Microsoft Office PowerPoint</Application>
  <PresentationFormat>Breedbeeld</PresentationFormat>
  <Paragraphs>13</Paragraphs>
  <Slides>4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TheSerif HP5 Plain</vt:lpstr>
      <vt:lpstr>Office Theme</vt:lpstr>
      <vt:lpstr>Thema 1 Gezondheidsproblemen signaleren</vt:lpstr>
      <vt:lpstr>PowerPoint-presentatie</vt:lpstr>
      <vt:lpstr>1.1 Signaleren van gezondheidsproblemen</vt:lpstr>
      <vt:lpstr>1.2 Een signaleringsplan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Feiko de Vreede</dc:creator>
  <cp:lastModifiedBy>Solange Sommeling</cp:lastModifiedBy>
  <cp:revision>5</cp:revision>
  <dcterms:created xsi:type="dcterms:W3CDTF">2015-08-27T08:56:04Z</dcterms:created>
  <dcterms:modified xsi:type="dcterms:W3CDTF">2017-07-11T09:11:17Z</dcterms:modified>
</cp:coreProperties>
</file>