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4" r:id="rId1"/>
  </p:sldMasterIdLst>
  <p:notesMasterIdLst>
    <p:notesMasterId r:id="rId14"/>
  </p:notesMasterIdLst>
  <p:handoutMasterIdLst>
    <p:handoutMasterId r:id="rId15"/>
  </p:handoutMasterIdLst>
  <p:sldIdLst>
    <p:sldId id="351" r:id="rId2"/>
    <p:sldId id="357" r:id="rId3"/>
    <p:sldId id="363" r:id="rId4"/>
    <p:sldId id="364" r:id="rId5"/>
    <p:sldId id="389" r:id="rId6"/>
    <p:sldId id="391" r:id="rId7"/>
    <p:sldId id="400" r:id="rId8"/>
    <p:sldId id="399" r:id="rId9"/>
    <p:sldId id="377" r:id="rId10"/>
    <p:sldId id="384" r:id="rId11"/>
    <p:sldId id="380" r:id="rId12"/>
    <p:sldId id="401" r:id="rId13"/>
  </p:sldIdLst>
  <p:sldSz cx="9144000" cy="6858000" type="screen4x3"/>
  <p:notesSz cx="6669088" cy="9926638"/>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2B"/>
    <a:srgbClr val="180F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3" autoAdjust="0"/>
    <p:restoredTop sz="86324" autoAdjust="0"/>
  </p:normalViewPr>
  <p:slideViewPr>
    <p:cSldViewPr>
      <p:cViewPr varScale="1">
        <p:scale>
          <a:sx n="62" d="100"/>
          <a:sy n="62" d="100"/>
        </p:scale>
        <p:origin x="152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722" y="53"/>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90665" cy="496412"/>
          </a:xfrm>
          <a:prstGeom prst="rect">
            <a:avLst/>
          </a:prstGeom>
        </p:spPr>
        <p:txBody>
          <a:bodyPr vert="horz" lIns="90955" tIns="45478" rIns="90955" bIns="45478" rtlCol="0"/>
          <a:lstStyle>
            <a:lvl1pPr algn="l" fontAlgn="auto">
              <a:spcBef>
                <a:spcPts val="0"/>
              </a:spcBef>
              <a:spcAft>
                <a:spcPts val="0"/>
              </a:spcAft>
              <a:defRPr sz="1200">
                <a:latin typeface="+mn-lt"/>
                <a:cs typeface="+mn-cs"/>
              </a:defRPr>
            </a:lvl1pPr>
          </a:lstStyle>
          <a:p>
            <a:pPr>
              <a:defRPr/>
            </a:pPr>
            <a:endParaRPr lang="nl-NL" dirty="0"/>
          </a:p>
        </p:txBody>
      </p:sp>
      <p:sp>
        <p:nvSpPr>
          <p:cNvPr id="3" name="Tijdelijke aanduiding voor datum 2"/>
          <p:cNvSpPr>
            <a:spLocks noGrp="1"/>
          </p:cNvSpPr>
          <p:nvPr>
            <p:ph type="dt" sz="quarter" idx="1"/>
          </p:nvPr>
        </p:nvSpPr>
        <p:spPr>
          <a:xfrm>
            <a:off x="3776866" y="1"/>
            <a:ext cx="2890665" cy="496412"/>
          </a:xfrm>
          <a:prstGeom prst="rect">
            <a:avLst/>
          </a:prstGeom>
        </p:spPr>
        <p:txBody>
          <a:bodyPr vert="horz" lIns="90955" tIns="45478" rIns="90955" bIns="45478" rtlCol="0"/>
          <a:lstStyle>
            <a:lvl1pPr algn="r" fontAlgn="auto">
              <a:spcBef>
                <a:spcPts val="0"/>
              </a:spcBef>
              <a:spcAft>
                <a:spcPts val="0"/>
              </a:spcAft>
              <a:defRPr sz="1200">
                <a:latin typeface="+mn-lt"/>
                <a:cs typeface="+mn-cs"/>
              </a:defRPr>
            </a:lvl1pPr>
          </a:lstStyle>
          <a:p>
            <a:pPr>
              <a:defRPr/>
            </a:pPr>
            <a:fld id="{867F7202-FE34-4A32-9037-8C132C155AB7}" type="datetimeFigureOut">
              <a:rPr lang="nl-NL"/>
              <a:pPr>
                <a:defRPr/>
              </a:pPr>
              <a:t>30-6-2018</a:t>
            </a:fld>
            <a:endParaRPr lang="nl-NL" dirty="0"/>
          </a:p>
        </p:txBody>
      </p:sp>
      <p:sp>
        <p:nvSpPr>
          <p:cNvPr id="5" name="Tijdelijke aanduiding voor dianummer 4"/>
          <p:cNvSpPr>
            <a:spLocks noGrp="1"/>
          </p:cNvSpPr>
          <p:nvPr>
            <p:ph type="sldNum" sz="quarter" idx="3"/>
          </p:nvPr>
        </p:nvSpPr>
        <p:spPr>
          <a:xfrm>
            <a:off x="3776866" y="9428630"/>
            <a:ext cx="2890665" cy="496411"/>
          </a:xfrm>
          <a:prstGeom prst="rect">
            <a:avLst/>
          </a:prstGeom>
        </p:spPr>
        <p:txBody>
          <a:bodyPr vert="horz" lIns="90955" tIns="45478" rIns="90955" bIns="45478" rtlCol="0" anchor="b"/>
          <a:lstStyle>
            <a:lvl1pPr algn="r" fontAlgn="auto">
              <a:spcBef>
                <a:spcPts val="0"/>
              </a:spcBef>
              <a:spcAft>
                <a:spcPts val="0"/>
              </a:spcAft>
              <a:defRPr sz="1200">
                <a:latin typeface="+mn-lt"/>
                <a:cs typeface="+mn-cs"/>
              </a:defRPr>
            </a:lvl1pPr>
          </a:lstStyle>
          <a:p>
            <a:pPr>
              <a:defRPr/>
            </a:pPr>
            <a:fld id="{695D863E-F908-4F7C-B57C-31AEF47126D9}" type="slidenum">
              <a:rPr lang="nl-NL"/>
              <a:pPr>
                <a:defRPr/>
              </a:pPr>
              <a:t>‹nr.›</a:t>
            </a:fld>
            <a:endParaRPr lang="nl-NL" dirty="0"/>
          </a:p>
        </p:txBody>
      </p:sp>
    </p:spTree>
    <p:extLst>
      <p:ext uri="{BB962C8B-B14F-4D97-AF65-F5344CB8AC3E}">
        <p14:creationId xmlns:p14="http://schemas.microsoft.com/office/powerpoint/2010/main" val="18078368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90665" cy="496412"/>
          </a:xfrm>
          <a:prstGeom prst="rect">
            <a:avLst/>
          </a:prstGeom>
        </p:spPr>
        <p:txBody>
          <a:bodyPr vert="horz" lIns="90955" tIns="45478" rIns="90955" bIns="45478" rtlCol="0"/>
          <a:lstStyle>
            <a:lvl1pPr algn="l" fontAlgn="auto">
              <a:spcBef>
                <a:spcPts val="0"/>
              </a:spcBef>
              <a:spcAft>
                <a:spcPts val="0"/>
              </a:spcAft>
              <a:defRPr sz="1200">
                <a:latin typeface="+mn-lt"/>
                <a:cs typeface="+mn-cs"/>
              </a:defRPr>
            </a:lvl1pPr>
          </a:lstStyle>
          <a:p>
            <a:pPr>
              <a:defRPr/>
            </a:pPr>
            <a:endParaRPr lang="nl-NL" dirty="0"/>
          </a:p>
        </p:txBody>
      </p:sp>
      <p:sp>
        <p:nvSpPr>
          <p:cNvPr id="3" name="Tijdelijke aanduiding voor datum 2"/>
          <p:cNvSpPr>
            <a:spLocks noGrp="1"/>
          </p:cNvSpPr>
          <p:nvPr>
            <p:ph type="dt" idx="1"/>
          </p:nvPr>
        </p:nvSpPr>
        <p:spPr>
          <a:xfrm>
            <a:off x="3776866" y="1"/>
            <a:ext cx="2890665" cy="496412"/>
          </a:xfrm>
          <a:prstGeom prst="rect">
            <a:avLst/>
          </a:prstGeom>
        </p:spPr>
        <p:txBody>
          <a:bodyPr vert="horz" lIns="90955" tIns="45478" rIns="90955" bIns="45478" rtlCol="0"/>
          <a:lstStyle>
            <a:lvl1pPr algn="r" fontAlgn="auto">
              <a:spcBef>
                <a:spcPts val="0"/>
              </a:spcBef>
              <a:spcAft>
                <a:spcPts val="0"/>
              </a:spcAft>
              <a:defRPr sz="1200">
                <a:latin typeface="+mn-lt"/>
                <a:cs typeface="+mn-cs"/>
              </a:defRPr>
            </a:lvl1pPr>
          </a:lstStyle>
          <a:p>
            <a:pPr>
              <a:defRPr/>
            </a:pPr>
            <a:fld id="{DFA81354-5CDD-4933-9856-6C2F5F025D43}" type="datetimeFigureOut">
              <a:rPr lang="nl-NL"/>
              <a:pPr>
                <a:defRPr/>
              </a:pPr>
              <a:t>30-6-2018</a:t>
            </a:fld>
            <a:endParaRPr lang="nl-NL" dirty="0"/>
          </a:p>
        </p:txBody>
      </p:sp>
      <p:sp>
        <p:nvSpPr>
          <p:cNvPr id="4" name="Tijdelijke aanduiding voor dia-afbeelding 3"/>
          <p:cNvSpPr>
            <a:spLocks noGrp="1" noRot="1" noChangeAspect="1"/>
          </p:cNvSpPr>
          <p:nvPr>
            <p:ph type="sldImg" idx="2"/>
          </p:nvPr>
        </p:nvSpPr>
        <p:spPr>
          <a:xfrm>
            <a:off x="854075" y="746125"/>
            <a:ext cx="4960938" cy="3721100"/>
          </a:xfrm>
          <a:prstGeom prst="rect">
            <a:avLst/>
          </a:prstGeom>
          <a:noFill/>
          <a:ln w="12700">
            <a:solidFill>
              <a:prstClr val="black"/>
            </a:solidFill>
          </a:ln>
        </p:spPr>
        <p:txBody>
          <a:bodyPr vert="horz" lIns="90955" tIns="45478" rIns="90955" bIns="45478" rtlCol="0" anchor="ctr"/>
          <a:lstStyle/>
          <a:p>
            <a:pPr lvl="0"/>
            <a:endParaRPr lang="nl-NL" noProof="0" dirty="0"/>
          </a:p>
        </p:txBody>
      </p:sp>
      <p:sp>
        <p:nvSpPr>
          <p:cNvPr id="5" name="Tijdelijke aanduiding voor notities 4"/>
          <p:cNvSpPr>
            <a:spLocks noGrp="1"/>
          </p:cNvSpPr>
          <p:nvPr>
            <p:ph type="body" sz="quarter" idx="3"/>
          </p:nvPr>
        </p:nvSpPr>
        <p:spPr>
          <a:xfrm>
            <a:off x="666598" y="4715113"/>
            <a:ext cx="5335893" cy="4467706"/>
          </a:xfrm>
          <a:prstGeom prst="rect">
            <a:avLst/>
          </a:prstGeom>
        </p:spPr>
        <p:txBody>
          <a:bodyPr vert="horz" lIns="90955" tIns="45478" rIns="90955" bIns="45478"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9428630"/>
            <a:ext cx="2890665" cy="496411"/>
          </a:xfrm>
          <a:prstGeom prst="rect">
            <a:avLst/>
          </a:prstGeom>
        </p:spPr>
        <p:txBody>
          <a:bodyPr vert="horz" lIns="90955" tIns="45478" rIns="90955" bIns="45478" rtlCol="0" anchor="b"/>
          <a:lstStyle>
            <a:lvl1pPr algn="l" fontAlgn="auto">
              <a:spcBef>
                <a:spcPts val="0"/>
              </a:spcBef>
              <a:spcAft>
                <a:spcPts val="0"/>
              </a:spcAft>
              <a:defRPr sz="1200">
                <a:latin typeface="+mn-lt"/>
                <a:cs typeface="+mn-cs"/>
              </a:defRPr>
            </a:lvl1pPr>
          </a:lstStyle>
          <a:p>
            <a:pPr>
              <a:defRPr/>
            </a:pPr>
            <a:endParaRPr lang="nl-NL" dirty="0"/>
          </a:p>
        </p:txBody>
      </p:sp>
      <p:sp>
        <p:nvSpPr>
          <p:cNvPr id="7" name="Tijdelijke aanduiding voor dianummer 6"/>
          <p:cNvSpPr>
            <a:spLocks noGrp="1"/>
          </p:cNvSpPr>
          <p:nvPr>
            <p:ph type="sldNum" sz="quarter" idx="5"/>
          </p:nvPr>
        </p:nvSpPr>
        <p:spPr>
          <a:xfrm>
            <a:off x="3776866" y="9428630"/>
            <a:ext cx="2890665" cy="496411"/>
          </a:xfrm>
          <a:prstGeom prst="rect">
            <a:avLst/>
          </a:prstGeom>
        </p:spPr>
        <p:txBody>
          <a:bodyPr vert="horz" lIns="90955" tIns="45478" rIns="90955" bIns="45478" rtlCol="0" anchor="b"/>
          <a:lstStyle>
            <a:lvl1pPr algn="r" fontAlgn="auto">
              <a:spcBef>
                <a:spcPts val="0"/>
              </a:spcBef>
              <a:spcAft>
                <a:spcPts val="0"/>
              </a:spcAft>
              <a:defRPr sz="1200">
                <a:latin typeface="+mn-lt"/>
                <a:cs typeface="+mn-cs"/>
              </a:defRPr>
            </a:lvl1pPr>
          </a:lstStyle>
          <a:p>
            <a:pPr>
              <a:defRPr/>
            </a:pPr>
            <a:fld id="{47B55FB3-124A-4B7A-BAAF-DF2F1D3B1FB5}" type="slidenum">
              <a:rPr lang="nl-NL"/>
              <a:pPr>
                <a:defRPr/>
              </a:pPr>
              <a:t>‹nr.›</a:t>
            </a:fld>
            <a:endParaRPr lang="nl-NL" dirty="0"/>
          </a:p>
        </p:txBody>
      </p:sp>
    </p:spTree>
    <p:extLst>
      <p:ext uri="{BB962C8B-B14F-4D97-AF65-F5344CB8AC3E}">
        <p14:creationId xmlns:p14="http://schemas.microsoft.com/office/powerpoint/2010/main" val="25469773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1433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nl-NL" dirty="0"/>
              <a:t>Deze presentatie gaat over de risico’s van het werken hellende daken en de manieren om deze risico’s te verkleinen. De presentatie is algemeen. Gebruik waar mogelijk in de presentatie foto’s en voorbeelden uit de eigen praktijk, om de presentatie herkenbaarder te maken voor je werknemers.</a:t>
            </a:r>
          </a:p>
          <a:p>
            <a:pPr eaLnBrk="1" hangingPunct="1">
              <a:spcBef>
                <a:spcPct val="0"/>
              </a:spcBef>
            </a:pPr>
            <a:endParaRPr lang="nl-NL" dirty="0"/>
          </a:p>
        </p:txBody>
      </p:sp>
      <p:sp>
        <p:nvSpPr>
          <p:cNvPr id="14339"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8B1A0D-CD0F-459C-BA0D-8DBD52D2261C}" type="slidenum">
              <a:rPr lang="nl-NL">
                <a:cs typeface="Arial" charset="0"/>
              </a:rPr>
              <a:pPr fontAlgn="base">
                <a:spcBef>
                  <a:spcPct val="0"/>
                </a:spcBef>
                <a:spcAft>
                  <a:spcPct val="0"/>
                </a:spcAft>
                <a:defRPr/>
              </a:pPr>
              <a:t>1</a:t>
            </a:fld>
            <a:endParaRPr lang="nl-NL" dirty="0">
              <a:cs typeface="Arial" charset="0"/>
            </a:endParaRPr>
          </a:p>
        </p:txBody>
      </p:sp>
    </p:spTree>
    <p:extLst>
      <p:ext uri="{BB962C8B-B14F-4D97-AF65-F5344CB8AC3E}">
        <p14:creationId xmlns:p14="http://schemas.microsoft.com/office/powerpoint/2010/main" val="1613960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kern="1200" dirty="0">
              <a:solidFill>
                <a:schemeClr val="tx1"/>
              </a:solidFill>
              <a:effectLst/>
              <a:latin typeface="+mn-lt"/>
              <a:ea typeface="+mn-ea"/>
              <a:cs typeface="+mn-cs"/>
            </a:endParaRPr>
          </a:p>
          <a:p>
            <a:endParaRPr lang="en-GB" dirty="0"/>
          </a:p>
        </p:txBody>
      </p:sp>
      <p:sp>
        <p:nvSpPr>
          <p:cNvPr id="4" name="Tijdelijke aanduiding voor dianummer 3"/>
          <p:cNvSpPr>
            <a:spLocks noGrp="1"/>
          </p:cNvSpPr>
          <p:nvPr>
            <p:ph type="sldNum" sz="quarter" idx="10"/>
          </p:nvPr>
        </p:nvSpPr>
        <p:spPr/>
        <p:txBody>
          <a:bodyPr/>
          <a:lstStyle/>
          <a:p>
            <a:pPr>
              <a:defRPr/>
            </a:pPr>
            <a:fld id="{47B55FB3-124A-4B7A-BAAF-DF2F1D3B1FB5}" type="slidenum">
              <a:rPr lang="nl-NL" smtClean="0"/>
              <a:pPr>
                <a:defRPr/>
              </a:pPr>
              <a:t>10</a:t>
            </a:fld>
            <a:endParaRPr lang="nl-NL" dirty="0"/>
          </a:p>
        </p:txBody>
      </p:sp>
    </p:spTree>
    <p:extLst>
      <p:ext uri="{BB962C8B-B14F-4D97-AF65-F5344CB8AC3E}">
        <p14:creationId xmlns:p14="http://schemas.microsoft.com/office/powerpoint/2010/main" val="2463352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686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nl-NL" dirty="0"/>
              <a:t> </a:t>
            </a:r>
          </a:p>
        </p:txBody>
      </p:sp>
      <p:sp>
        <p:nvSpPr>
          <p:cNvPr id="32771"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F32E9D-DC21-4C6C-85F9-72F4B1555107}" type="slidenum">
              <a:rPr lang="nl-NL">
                <a:cs typeface="Arial" charset="0"/>
              </a:rPr>
              <a:pPr fontAlgn="base">
                <a:spcBef>
                  <a:spcPct val="0"/>
                </a:spcBef>
                <a:spcAft>
                  <a:spcPct val="0"/>
                </a:spcAft>
                <a:defRPr/>
              </a:pPr>
              <a:t>11</a:t>
            </a:fld>
            <a:endParaRPr lang="nl-NL" dirty="0">
              <a:cs typeface="Arial" charset="0"/>
            </a:endParaRPr>
          </a:p>
        </p:txBody>
      </p:sp>
    </p:spTree>
    <p:extLst>
      <p:ext uri="{BB962C8B-B14F-4D97-AF65-F5344CB8AC3E}">
        <p14:creationId xmlns:p14="http://schemas.microsoft.com/office/powerpoint/2010/main" val="440735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1843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dirty="0"/>
          </a:p>
        </p:txBody>
      </p:sp>
      <p:sp>
        <p:nvSpPr>
          <p:cNvPr id="18435"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195C0F-8912-4CEB-9AE2-A5BEBB2E7C6B}" type="slidenum">
              <a:rPr lang="nl-NL">
                <a:cs typeface="Arial" charset="0"/>
              </a:rPr>
              <a:pPr fontAlgn="base">
                <a:spcBef>
                  <a:spcPct val="0"/>
                </a:spcBef>
                <a:spcAft>
                  <a:spcPct val="0"/>
                </a:spcAft>
                <a:defRPr/>
              </a:pPr>
              <a:t>2</a:t>
            </a:fld>
            <a:endParaRPr lang="nl-NL" dirty="0">
              <a:cs typeface="Arial" charset="0"/>
            </a:endParaRPr>
          </a:p>
        </p:txBody>
      </p:sp>
    </p:spTree>
    <p:extLst>
      <p:ext uri="{BB962C8B-B14F-4D97-AF65-F5344CB8AC3E}">
        <p14:creationId xmlns:p14="http://schemas.microsoft.com/office/powerpoint/2010/main" val="2958083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638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err="1"/>
              <a:t>Bron</a:t>
            </a:r>
            <a:r>
              <a:rPr lang="en-US" sz="1200" dirty="0"/>
              <a:t>: http://www.112brabant.nl/news/11767-man-valt-van-dak-bij-bouwwerkzaamheden-in-asten/</a:t>
            </a:r>
            <a:endParaRPr lang="nl-NL" sz="1200" dirty="0"/>
          </a:p>
          <a:p>
            <a:pPr eaLnBrk="1" hangingPunct="1">
              <a:spcBef>
                <a:spcPct val="0"/>
              </a:spcBef>
            </a:pPr>
            <a:endParaRPr lang="nl-NL" dirty="0"/>
          </a:p>
        </p:txBody>
      </p:sp>
      <p:sp>
        <p:nvSpPr>
          <p:cNvPr id="16387"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F676D5-44BA-4D83-8A97-402409EEE7A5}" type="slidenum">
              <a:rPr lang="nl-NL">
                <a:cs typeface="Arial" charset="0"/>
              </a:rPr>
              <a:pPr fontAlgn="base">
                <a:spcBef>
                  <a:spcPct val="0"/>
                </a:spcBef>
                <a:spcAft>
                  <a:spcPct val="0"/>
                </a:spcAft>
                <a:defRPr/>
              </a:pPr>
              <a:t>3</a:t>
            </a:fld>
            <a:endParaRPr lang="nl-NL" dirty="0">
              <a:cs typeface="Arial" charset="0"/>
            </a:endParaRPr>
          </a:p>
        </p:txBody>
      </p:sp>
    </p:spTree>
    <p:extLst>
      <p:ext uri="{BB962C8B-B14F-4D97-AF65-F5344CB8AC3E}">
        <p14:creationId xmlns:p14="http://schemas.microsoft.com/office/powerpoint/2010/main" val="198142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867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nl-NL" dirty="0"/>
              <a:t>Nadere toelichting: </a:t>
            </a:r>
          </a:p>
          <a:p>
            <a:pPr eaLnBrk="1" hangingPunct="1">
              <a:spcBef>
                <a:spcPct val="0"/>
              </a:spcBef>
            </a:pPr>
            <a:r>
              <a:rPr lang="nl-NL" dirty="0"/>
              <a:t>De hier genoemde cijfers zijn van Inspectie SZW.</a:t>
            </a:r>
          </a:p>
          <a:p>
            <a:pPr eaLnBrk="1" hangingPunct="1">
              <a:spcBef>
                <a:spcPct val="0"/>
              </a:spcBef>
            </a:pPr>
            <a:r>
              <a:rPr lang="nl-NL" dirty="0"/>
              <a:t>Het werkelijke aantal ongevallen en bijna ongevallen ligt uiteraard veel hoger, zeker als het “zwart werken” en privégebruik wordt meegerekend!</a:t>
            </a:r>
          </a:p>
        </p:txBody>
      </p:sp>
      <p:sp>
        <p:nvSpPr>
          <p:cNvPr id="24579"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EDAFDC-2812-40C7-ACFC-657AA6002647}" type="slidenum">
              <a:rPr lang="nl-NL">
                <a:cs typeface="Arial" charset="0"/>
              </a:rPr>
              <a:pPr fontAlgn="base">
                <a:spcBef>
                  <a:spcPct val="0"/>
                </a:spcBef>
                <a:spcAft>
                  <a:spcPct val="0"/>
                </a:spcAft>
                <a:defRPr/>
              </a:pPr>
              <a:t>4</a:t>
            </a:fld>
            <a:endParaRPr lang="nl-NL" dirty="0">
              <a:cs typeface="Arial" charset="0"/>
            </a:endParaRPr>
          </a:p>
        </p:txBody>
      </p:sp>
    </p:spTree>
    <p:extLst>
      <p:ext uri="{BB962C8B-B14F-4D97-AF65-F5344CB8AC3E}">
        <p14:creationId xmlns:p14="http://schemas.microsoft.com/office/powerpoint/2010/main" val="472804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pPr>
              <a:defRPr/>
            </a:pPr>
            <a:fld id="{47B55FB3-124A-4B7A-BAAF-DF2F1D3B1FB5}" type="slidenum">
              <a:rPr lang="nl-NL" smtClean="0"/>
              <a:pPr>
                <a:defRPr/>
              </a:pPr>
              <a:t>5</a:t>
            </a:fld>
            <a:endParaRPr lang="nl-NL" dirty="0"/>
          </a:p>
        </p:txBody>
      </p:sp>
    </p:spTree>
    <p:extLst>
      <p:ext uri="{BB962C8B-B14F-4D97-AF65-F5344CB8AC3E}">
        <p14:creationId xmlns:p14="http://schemas.microsoft.com/office/powerpoint/2010/main" val="672233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ladder staat bijvoorbeeld niet geborgd.</a:t>
            </a:r>
          </a:p>
        </p:txBody>
      </p:sp>
      <p:sp>
        <p:nvSpPr>
          <p:cNvPr id="4" name="Tijdelijke aanduiding voor dianummer 3"/>
          <p:cNvSpPr>
            <a:spLocks noGrp="1"/>
          </p:cNvSpPr>
          <p:nvPr>
            <p:ph type="sldNum" sz="quarter" idx="10"/>
          </p:nvPr>
        </p:nvSpPr>
        <p:spPr/>
        <p:txBody>
          <a:bodyPr/>
          <a:lstStyle/>
          <a:p>
            <a:pPr>
              <a:defRPr/>
            </a:pPr>
            <a:fld id="{47B55FB3-124A-4B7A-BAAF-DF2F1D3B1FB5}" type="slidenum">
              <a:rPr lang="nl-NL" smtClean="0"/>
              <a:pPr>
                <a:defRPr/>
              </a:pPr>
              <a:t>6</a:t>
            </a:fld>
            <a:endParaRPr lang="nl-NL" dirty="0"/>
          </a:p>
        </p:txBody>
      </p:sp>
    </p:spTree>
    <p:extLst>
      <p:ext uri="{BB962C8B-B14F-4D97-AF65-F5344CB8AC3E}">
        <p14:creationId xmlns:p14="http://schemas.microsoft.com/office/powerpoint/2010/main" val="3306778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Bij de onderzochte ernstige ongevallen bleek dat van de circa 450 keer dat de randbeveiliging onvoldoende sterk was in ruim 270 gevallen de </a:t>
            </a:r>
            <a:r>
              <a:rPr lang="nl-NL" sz="1200" i="1" kern="1200" dirty="0">
                <a:solidFill>
                  <a:schemeClr val="tx1"/>
                </a:solidFill>
                <a:effectLst/>
                <a:latin typeface="+mn-lt"/>
                <a:ea typeface="+mn-ea"/>
                <a:cs typeface="+mn-cs"/>
              </a:rPr>
              <a:t>randbeveiliging ontbrak</a:t>
            </a:r>
            <a:r>
              <a:rPr lang="nl-NL" sz="1200" kern="1200" dirty="0">
                <a:solidFill>
                  <a:schemeClr val="tx1"/>
                </a:solidFill>
                <a:effectLst/>
                <a:latin typeface="+mn-lt"/>
                <a:ea typeface="+mn-ea"/>
                <a:cs typeface="+mn-cs"/>
              </a:rPr>
              <a:t> en in bijna 110 gevallen de </a:t>
            </a:r>
            <a:r>
              <a:rPr lang="nl-NL" sz="1200" i="1" kern="1200" dirty="0">
                <a:solidFill>
                  <a:schemeClr val="tx1"/>
                </a:solidFill>
                <a:effectLst/>
                <a:latin typeface="+mn-lt"/>
                <a:ea typeface="+mn-ea"/>
                <a:cs typeface="+mn-cs"/>
              </a:rPr>
              <a:t>randbeveiliging incompleet of onvoldoende</a:t>
            </a:r>
            <a:r>
              <a:rPr lang="nl-NL" sz="1200" kern="1200" dirty="0">
                <a:solidFill>
                  <a:schemeClr val="tx1"/>
                </a:solidFill>
                <a:effectLst/>
                <a:latin typeface="+mn-lt"/>
                <a:ea typeface="+mn-ea"/>
                <a:cs typeface="+mn-cs"/>
              </a:rPr>
              <a:t> was. Wellicht nog schokkender is dat in de resterende gevallen (bijna 70 maal) de </a:t>
            </a:r>
            <a:r>
              <a:rPr lang="nl-NL" sz="1200" i="1" kern="1200" dirty="0">
                <a:solidFill>
                  <a:schemeClr val="tx1"/>
                </a:solidFill>
                <a:effectLst/>
                <a:latin typeface="+mn-lt"/>
                <a:ea typeface="+mn-ea"/>
                <a:cs typeface="+mn-cs"/>
              </a:rPr>
              <a:t>randbeveiliging onklaar</a:t>
            </a:r>
            <a:r>
              <a:rPr lang="nl-NL" sz="1200" kern="1200" dirty="0">
                <a:solidFill>
                  <a:schemeClr val="tx1"/>
                </a:solidFill>
                <a:effectLst/>
                <a:latin typeface="+mn-lt"/>
                <a:ea typeface="+mn-ea"/>
                <a:cs typeface="+mn-cs"/>
              </a:rPr>
              <a:t> was gemaakt </a:t>
            </a:r>
            <a:r>
              <a:rPr lang="nl-NL" sz="1200" i="1" kern="1200" dirty="0">
                <a:solidFill>
                  <a:schemeClr val="tx1"/>
                </a:solidFill>
                <a:effectLst/>
                <a:latin typeface="+mn-lt"/>
                <a:ea typeface="+mn-ea"/>
                <a:cs typeface="+mn-cs"/>
              </a:rPr>
              <a:t>of verwijderd</a:t>
            </a:r>
            <a:r>
              <a:rPr lang="nl-NL" sz="1200" kern="1200" dirty="0">
                <a:solidFill>
                  <a:schemeClr val="tx1"/>
                </a:solidFill>
                <a:effectLst/>
                <a:latin typeface="+mn-lt"/>
                <a:ea typeface="+mn-ea"/>
                <a:cs typeface="+mn-cs"/>
              </a:rPr>
              <a:t>!</a:t>
            </a:r>
          </a:p>
          <a:p>
            <a:r>
              <a:rPr lang="nl-NL" sz="1200" kern="1200" dirty="0">
                <a:solidFill>
                  <a:schemeClr val="tx1"/>
                </a:solidFill>
                <a:effectLst/>
                <a:latin typeface="+mn-lt"/>
                <a:ea typeface="+mn-ea"/>
                <a:cs typeface="+mn-cs"/>
              </a:rPr>
              <a:t>Hieruit blijkt het grote belang van regelmatige controle op de werkplekken (bijvoorbeeld met behulp van het instrument VI-bouw).</a:t>
            </a:r>
          </a:p>
          <a:p>
            <a:endParaRPr lang="en-GB" dirty="0"/>
          </a:p>
        </p:txBody>
      </p:sp>
      <p:sp>
        <p:nvSpPr>
          <p:cNvPr id="4" name="Tijdelijke aanduiding voor dianummer 3"/>
          <p:cNvSpPr>
            <a:spLocks noGrp="1"/>
          </p:cNvSpPr>
          <p:nvPr>
            <p:ph type="sldNum" sz="quarter" idx="10"/>
          </p:nvPr>
        </p:nvSpPr>
        <p:spPr/>
        <p:txBody>
          <a:bodyPr/>
          <a:lstStyle/>
          <a:p>
            <a:pPr>
              <a:defRPr/>
            </a:pPr>
            <a:fld id="{47B55FB3-124A-4B7A-BAAF-DF2F1D3B1FB5}" type="slidenum">
              <a:rPr lang="nl-NL" smtClean="0">
                <a:solidFill>
                  <a:prstClr val="black"/>
                </a:solidFill>
              </a:rPr>
              <a:pPr>
                <a:defRPr/>
              </a:pPr>
              <a:t>7</a:t>
            </a:fld>
            <a:endParaRPr lang="nl-NL" dirty="0">
              <a:solidFill>
                <a:prstClr val="black"/>
              </a:solidFill>
            </a:endParaRPr>
          </a:p>
        </p:txBody>
      </p:sp>
    </p:spTree>
    <p:extLst>
      <p:ext uri="{BB962C8B-B14F-4D97-AF65-F5344CB8AC3E}">
        <p14:creationId xmlns:p14="http://schemas.microsoft.com/office/powerpoint/2010/main" val="436849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072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sz="1200" kern="1200" dirty="0">
              <a:solidFill>
                <a:schemeClr val="tx1"/>
              </a:solidFill>
              <a:effectLst/>
              <a:latin typeface="+mn-lt"/>
              <a:ea typeface="+mn-ea"/>
              <a:cs typeface="+mn-cs"/>
            </a:endParaRPr>
          </a:p>
        </p:txBody>
      </p:sp>
      <p:sp>
        <p:nvSpPr>
          <p:cNvPr id="26627"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2AFBD8-8022-4E7D-9EC8-E9CAB4E7A719}" type="slidenum">
              <a:rPr lang="nl-NL">
                <a:cs typeface="Arial" charset="0"/>
              </a:rPr>
              <a:pPr fontAlgn="base">
                <a:spcBef>
                  <a:spcPct val="0"/>
                </a:spcBef>
                <a:spcAft>
                  <a:spcPct val="0"/>
                </a:spcAft>
                <a:defRPr/>
              </a:pPr>
              <a:t>8</a:t>
            </a:fld>
            <a:endParaRPr lang="nl-NL" dirty="0">
              <a:cs typeface="Arial" charset="0"/>
            </a:endParaRPr>
          </a:p>
        </p:txBody>
      </p:sp>
    </p:spTree>
    <p:extLst>
      <p:ext uri="{BB962C8B-B14F-4D97-AF65-F5344CB8AC3E}">
        <p14:creationId xmlns:p14="http://schemas.microsoft.com/office/powerpoint/2010/main" val="964344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072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dirty="0"/>
          </a:p>
        </p:txBody>
      </p:sp>
      <p:sp>
        <p:nvSpPr>
          <p:cNvPr id="26627"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2AFBD8-8022-4E7D-9EC8-E9CAB4E7A719}" type="slidenum">
              <a:rPr lang="nl-NL">
                <a:cs typeface="Arial" charset="0"/>
              </a:rPr>
              <a:pPr fontAlgn="base">
                <a:spcBef>
                  <a:spcPct val="0"/>
                </a:spcBef>
                <a:spcAft>
                  <a:spcPct val="0"/>
                </a:spcAft>
                <a:defRPr/>
              </a:pPr>
              <a:t>9</a:t>
            </a:fld>
            <a:endParaRPr lang="nl-NL" dirty="0">
              <a:cs typeface="Arial" charset="0"/>
            </a:endParaRPr>
          </a:p>
        </p:txBody>
      </p:sp>
    </p:spTree>
    <p:extLst>
      <p:ext uri="{BB962C8B-B14F-4D97-AF65-F5344CB8AC3E}">
        <p14:creationId xmlns:p14="http://schemas.microsoft.com/office/powerpoint/2010/main" val="9643441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dia">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571500" y="0"/>
            <a:ext cx="5000625" cy="1009650"/>
          </a:xfrm>
          <a:prstGeom prst="rect">
            <a:avLst/>
          </a:prstGeom>
          <a:noFill/>
          <a:ln w="9525">
            <a:noFill/>
            <a:miter lim="800000"/>
            <a:headEnd/>
            <a:tailEnd/>
          </a:ln>
        </p:spPr>
      </p:pic>
      <p:pic>
        <p:nvPicPr>
          <p:cNvPr id="6" name="Picture 2"/>
          <p:cNvPicPr>
            <a:picLocks noChangeAspect="1" noChangeArrowheads="1"/>
          </p:cNvPicPr>
          <p:nvPr userDrawn="1"/>
        </p:nvPicPr>
        <p:blipFill>
          <a:blip r:embed="rId2" cstate="print"/>
          <a:srcRect/>
          <a:stretch>
            <a:fillRect/>
          </a:stretch>
        </p:blipFill>
        <p:spPr bwMode="auto">
          <a:xfrm>
            <a:off x="571500" y="0"/>
            <a:ext cx="5000625" cy="1009650"/>
          </a:xfrm>
          <a:prstGeom prst="rect">
            <a:avLst/>
          </a:prstGeom>
          <a:noFill/>
          <a:ln w="9525">
            <a:noFill/>
            <a:miter lim="800000"/>
            <a:headEnd/>
            <a:tailEnd/>
          </a:ln>
        </p:spPr>
      </p:pic>
      <p:sp>
        <p:nvSpPr>
          <p:cNvPr id="7" name="Rechthoek 6"/>
          <p:cNvSpPr/>
          <p:nvPr userDrawn="1"/>
        </p:nvSpPr>
        <p:spPr>
          <a:xfrm>
            <a:off x="357188" y="6357938"/>
            <a:ext cx="2857500" cy="500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sp>
        <p:nvSpPr>
          <p:cNvPr id="11" name="Tijdelijke aanduiding voor afbeelding 10"/>
          <p:cNvSpPr>
            <a:spLocks noGrp="1"/>
          </p:cNvSpPr>
          <p:nvPr>
            <p:ph type="pic" sz="quarter" idx="12"/>
          </p:nvPr>
        </p:nvSpPr>
        <p:spPr>
          <a:xfrm>
            <a:off x="-32" y="966553"/>
            <a:ext cx="9144000" cy="5391406"/>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530099"/>
              <a:gd name="connsiteX1" fmla="*/ 9144000 w 9144000"/>
              <a:gd name="connsiteY1" fmla="*/ 29433 h 5530099"/>
              <a:gd name="connsiteX2" fmla="*/ 9144000 w 9144000"/>
              <a:gd name="connsiteY2" fmla="*/ 5172933 h 5530099"/>
              <a:gd name="connsiteX3" fmla="*/ 0 w 9144000"/>
              <a:gd name="connsiteY3" fmla="*/ 5530099 h 5530099"/>
              <a:gd name="connsiteX4" fmla="*/ 0 w 9144000"/>
              <a:gd name="connsiteY4" fmla="*/ 529475 h 5530099"/>
              <a:gd name="connsiteX0" fmla="*/ 0 w 9144000"/>
              <a:gd name="connsiteY0" fmla="*/ 529475 h 5530099"/>
              <a:gd name="connsiteX1" fmla="*/ 9144000 w 9144000"/>
              <a:gd name="connsiteY1" fmla="*/ 29433 h 5530099"/>
              <a:gd name="connsiteX2" fmla="*/ 9144000 w 9144000"/>
              <a:gd name="connsiteY2" fmla="*/ 5530099 h 5530099"/>
              <a:gd name="connsiteX3" fmla="*/ 0 w 9144000"/>
              <a:gd name="connsiteY3" fmla="*/ 5530099 h 5530099"/>
              <a:gd name="connsiteX4" fmla="*/ 0 w 9144000"/>
              <a:gd name="connsiteY4" fmla="*/ 529475 h 5530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30099">
                <a:moveTo>
                  <a:pt x="0" y="529475"/>
                </a:moveTo>
                <a:cubicBezTo>
                  <a:pt x="3857097" y="0"/>
                  <a:pt x="7679212" y="50624"/>
                  <a:pt x="9144000" y="29433"/>
                </a:cubicBezTo>
                <a:lnTo>
                  <a:pt x="9144000" y="5530099"/>
                </a:lnTo>
                <a:lnTo>
                  <a:pt x="0" y="5530099"/>
                </a:lnTo>
                <a:lnTo>
                  <a:pt x="0" y="529475"/>
                </a:lnTo>
                <a:close/>
              </a:path>
            </a:pathLst>
          </a:custGeom>
        </p:spPr>
        <p:txBody>
          <a:bodyPr rtlCol="0">
            <a:normAutofit/>
          </a:bodyPr>
          <a:lstStyle/>
          <a:p>
            <a:pPr lvl="0"/>
            <a:r>
              <a:rPr lang="nl-NL" noProof="0" dirty="0"/>
              <a:t>Klik op het pictogram als u een afbeelding wilt toevoegen</a:t>
            </a:r>
          </a:p>
        </p:txBody>
      </p:sp>
      <p:sp>
        <p:nvSpPr>
          <p:cNvPr id="2" name="Titel 1"/>
          <p:cNvSpPr>
            <a:spLocks noGrp="1"/>
          </p:cNvSpPr>
          <p:nvPr>
            <p:ph type="ctrTitle"/>
          </p:nvPr>
        </p:nvSpPr>
        <p:spPr>
          <a:xfrm>
            <a:off x="442938" y="2000240"/>
            <a:ext cx="8243862" cy="1470025"/>
          </a:xfrm>
        </p:spPr>
        <p:txBody>
          <a:bodyPr>
            <a:noAutofit/>
          </a:bodyPr>
          <a:lstStyle>
            <a:lvl1pPr>
              <a:defRPr sz="4800" baseline="0">
                <a:solidFill>
                  <a:schemeClr val="bg1"/>
                </a:solidFill>
              </a:defRPr>
            </a:lvl1pPr>
          </a:lstStyle>
          <a:p>
            <a:r>
              <a:rPr lang="en-US" dirty="0"/>
              <a:t>Click to edit Master title style</a:t>
            </a:r>
            <a:endParaRPr lang="nl-NL" dirty="0"/>
          </a:p>
        </p:txBody>
      </p:sp>
      <p:sp>
        <p:nvSpPr>
          <p:cNvPr id="3" name="Ondertitel 2"/>
          <p:cNvSpPr>
            <a:spLocks noGrp="1"/>
          </p:cNvSpPr>
          <p:nvPr>
            <p:ph type="subTitle" idx="1"/>
          </p:nvPr>
        </p:nvSpPr>
        <p:spPr>
          <a:xfrm>
            <a:off x="471486" y="5492789"/>
            <a:ext cx="8215314" cy="507979"/>
          </a:xfrm>
        </p:spPr>
        <p:txBody>
          <a:bodyPr>
            <a:norm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ndaard dia">
    <p:spTree>
      <p:nvGrpSpPr>
        <p:cNvPr id="1" name=""/>
        <p:cNvGrpSpPr/>
        <p:nvPr/>
      </p:nvGrpSpPr>
      <p:grpSpPr>
        <a:xfrm>
          <a:off x="0" y="0"/>
          <a:ext cx="0" cy="0"/>
          <a:chOff x="0" y="0"/>
          <a:chExt cx="0" cy="0"/>
        </a:xfrm>
      </p:grpSpPr>
      <p:sp>
        <p:nvSpPr>
          <p:cNvPr id="10" name="Tijdelijke aanduiding voor tekst 8"/>
          <p:cNvSpPr>
            <a:spLocks noGrp="1"/>
          </p:cNvSpPr>
          <p:nvPr>
            <p:ph type="body" sz="quarter" idx="10"/>
          </p:nvPr>
        </p:nvSpPr>
        <p:spPr>
          <a:xfrm>
            <a:off x="460495" y="1714488"/>
            <a:ext cx="8215313" cy="4429156"/>
          </a:xfrm>
        </p:spPr>
        <p:txBody>
          <a:bodyPr/>
          <a:lstStyle>
            <a:lvl4pPr marL="542925" indent="-180975">
              <a:defRPr/>
            </a:lvl4pPr>
            <a:lvl5pPr marL="712788" indent="-169863">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6" name="Titel 5"/>
          <p:cNvSpPr>
            <a:spLocks noGrp="1"/>
          </p:cNvSpPr>
          <p:nvPr>
            <p:ph type="title"/>
          </p:nvPr>
        </p:nvSpPr>
        <p:spPr>
          <a:xfrm>
            <a:off x="457200" y="71414"/>
            <a:ext cx="8258204" cy="1071570"/>
          </a:xfrm>
        </p:spPr>
        <p:txBody>
          <a:bodyPr/>
          <a:lstStyle/>
          <a:p>
            <a:r>
              <a:rPr lang="nl-NL"/>
              <a:t>Klik om de stijl te bewerken</a:t>
            </a:r>
            <a:endParaRPr lang="nl-NL" dirty="0"/>
          </a:p>
        </p:txBody>
      </p:sp>
      <p:sp>
        <p:nvSpPr>
          <p:cNvPr id="4" name="Tijdelijke aanduiding voor dianummer 4"/>
          <p:cNvSpPr>
            <a:spLocks noGrp="1"/>
          </p:cNvSpPr>
          <p:nvPr>
            <p:ph type="sldNum" sz="quarter" idx="11"/>
          </p:nvPr>
        </p:nvSpPr>
        <p:spPr>
          <a:xfrm>
            <a:off x="8320088" y="6362700"/>
            <a:ext cx="468312" cy="365125"/>
          </a:xfrm>
        </p:spPr>
        <p:txBody>
          <a:bodyPr/>
          <a:lstStyle>
            <a:lvl1pPr>
              <a:defRPr/>
            </a:lvl1pPr>
          </a:lstStyle>
          <a:p>
            <a:pPr>
              <a:defRPr/>
            </a:pPr>
            <a:fld id="{7099966A-0381-433F-876D-55CA42852C90}" type="slidenum">
              <a:rPr lang="nl-NL"/>
              <a:pPr>
                <a:defRPr/>
              </a:pPr>
              <a:t>‹nr.›</a:t>
            </a:fld>
            <a:endParaRPr lang="nl-NL" dirty="0"/>
          </a:p>
        </p:txBody>
      </p:sp>
      <p:sp>
        <p:nvSpPr>
          <p:cNvPr id="5" name="Tijdelijke aanduiding voor voettekst 5"/>
          <p:cNvSpPr>
            <a:spLocks noGrp="1"/>
          </p:cNvSpPr>
          <p:nvPr>
            <p:ph type="ftr" sz="quarter" idx="12"/>
          </p:nvPr>
        </p:nvSpPr>
        <p:spPr/>
        <p:txBody>
          <a:bodyPr/>
          <a:lstStyle>
            <a:lvl1pPr>
              <a:defRPr/>
            </a:lvl1pPr>
          </a:lstStyle>
          <a:p>
            <a:pPr>
              <a:defRPr/>
            </a:pPr>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laatjes, tabellen, grafie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dianummer 4"/>
          <p:cNvSpPr>
            <a:spLocks noGrp="1"/>
          </p:cNvSpPr>
          <p:nvPr>
            <p:ph type="sldNum" sz="quarter" idx="10"/>
          </p:nvPr>
        </p:nvSpPr>
        <p:spPr>
          <a:xfrm>
            <a:off x="8320088" y="6362700"/>
            <a:ext cx="468312" cy="365125"/>
          </a:xfrm>
        </p:spPr>
        <p:txBody>
          <a:bodyPr/>
          <a:lstStyle>
            <a:lvl1pPr>
              <a:defRPr/>
            </a:lvl1pPr>
          </a:lstStyle>
          <a:p>
            <a:pPr>
              <a:defRPr/>
            </a:pPr>
            <a:fld id="{01B7A557-A6E9-4B7D-9F92-03881E63D3DB}" type="slidenum">
              <a:rPr lang="nl-NL"/>
              <a:pPr>
                <a:defRPr/>
              </a:pPr>
              <a:t>‹nr.›</a:t>
            </a:fld>
            <a:endParaRPr lang="nl-NL" dirty="0"/>
          </a:p>
        </p:txBody>
      </p:sp>
      <p:sp>
        <p:nvSpPr>
          <p:cNvPr id="4" name="Tijdelijke aanduiding voor voettekst 5"/>
          <p:cNvSpPr>
            <a:spLocks noGrp="1"/>
          </p:cNvSpPr>
          <p:nvPr>
            <p:ph type="ftr" sz="quarter" idx="11"/>
          </p:nvPr>
        </p:nvSpPr>
        <p:spPr/>
        <p:txBody>
          <a:bodyPr/>
          <a:lstStyle>
            <a:lvl1pPr>
              <a:defRPr/>
            </a:lvl1pPr>
          </a:lstStyle>
          <a:p>
            <a:pPr>
              <a:defRPr/>
            </a:pPr>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kst en 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7"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rtlCol="0">
            <a:normAutofit/>
          </a:bodyPr>
          <a:lstStyle/>
          <a:p>
            <a:pPr lvl="0"/>
            <a:r>
              <a:rPr lang="nl-NL" noProof="0" dirty="0"/>
              <a:t>Klik op het pictogram als u een afbeelding wilt toevoegen</a:t>
            </a:r>
          </a:p>
        </p:txBody>
      </p:sp>
      <p:sp>
        <p:nvSpPr>
          <p:cNvPr id="10" name="Tijdelijke aanduiding voor tekst 13"/>
          <p:cNvSpPr>
            <a:spLocks noGrp="1"/>
          </p:cNvSpPr>
          <p:nvPr>
            <p:ph type="body" sz="quarter" idx="14"/>
          </p:nvPr>
        </p:nvSpPr>
        <p:spPr>
          <a:xfrm>
            <a:off x="457530" y="1714488"/>
            <a:ext cx="4000500" cy="4429156"/>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6"/>
          <p:cNvSpPr>
            <a:spLocks noGrp="1"/>
          </p:cNvSpPr>
          <p:nvPr>
            <p:ph type="ftr" sz="quarter" idx="15"/>
          </p:nvPr>
        </p:nvSpPr>
        <p:spPr/>
        <p:txBody>
          <a:bodyPr/>
          <a:lstStyle>
            <a:lvl1pPr>
              <a:defRPr/>
            </a:lvl1pPr>
          </a:lstStyle>
          <a:p>
            <a:pPr>
              <a:defRPr/>
            </a:pPr>
            <a:endParaRPr lang="nl-NL" dirty="0"/>
          </a:p>
        </p:txBody>
      </p:sp>
      <p:sp>
        <p:nvSpPr>
          <p:cNvPr id="6" name="Tijdelijke aanduiding voor dianummer 8"/>
          <p:cNvSpPr>
            <a:spLocks noGrp="1"/>
          </p:cNvSpPr>
          <p:nvPr>
            <p:ph type="sldNum" sz="quarter" idx="16"/>
          </p:nvPr>
        </p:nvSpPr>
        <p:spPr/>
        <p:txBody>
          <a:bodyPr/>
          <a:lstStyle>
            <a:lvl1pPr>
              <a:defRPr/>
            </a:lvl1pPr>
          </a:lstStyle>
          <a:p>
            <a:pPr>
              <a:defRPr/>
            </a:pPr>
            <a:fld id="{63127B37-A5E3-4D69-A66F-40F64CA96F0D}" type="slidenum">
              <a:rPr lang="nl-NL"/>
              <a:pPr>
                <a:defRPr/>
              </a:pPr>
              <a:t>‹nr.›</a:t>
            </a:fld>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kst en 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10" name="Tijdelijke aanduiding voor afbeelding 9"/>
          <p:cNvSpPr>
            <a:spLocks noGrp="1"/>
          </p:cNvSpPr>
          <p:nvPr>
            <p:ph type="pic" sz="quarter" idx="12"/>
          </p:nvPr>
        </p:nvSpPr>
        <p:spPr>
          <a:xfrm>
            <a:off x="4754443" y="1428736"/>
            <a:ext cx="3929062" cy="201658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9062" h="2016589">
                <a:moveTo>
                  <a:pt x="0" y="87753"/>
                </a:moveTo>
                <a:cubicBezTo>
                  <a:pt x="1355925" y="0"/>
                  <a:pt x="2618765" y="21880"/>
                  <a:pt x="3929062" y="16339"/>
                </a:cubicBezTo>
                <a:lnTo>
                  <a:pt x="3929062" y="2016589"/>
                </a:lnTo>
                <a:lnTo>
                  <a:pt x="0" y="2016589"/>
                </a:lnTo>
                <a:lnTo>
                  <a:pt x="0" y="87753"/>
                </a:lnTo>
                <a:close/>
              </a:path>
            </a:pathLst>
          </a:custGeom>
        </p:spPr>
        <p:txBody>
          <a:bodyPr rtlCol="0">
            <a:normAutofit/>
          </a:bodyPr>
          <a:lstStyle/>
          <a:p>
            <a:pPr lvl="0"/>
            <a:r>
              <a:rPr lang="nl-NL" noProof="0" dirty="0"/>
              <a:t>Klik op het pictogram als u een afbeelding wilt toevoegen</a:t>
            </a:r>
          </a:p>
        </p:txBody>
      </p:sp>
      <p:sp>
        <p:nvSpPr>
          <p:cNvPr id="15" name="Tijdelijke aanduiding voor tekst 13"/>
          <p:cNvSpPr>
            <a:spLocks noGrp="1"/>
          </p:cNvSpPr>
          <p:nvPr>
            <p:ph type="body" sz="quarter" idx="14"/>
          </p:nvPr>
        </p:nvSpPr>
        <p:spPr>
          <a:xfrm>
            <a:off x="457530" y="1714517"/>
            <a:ext cx="4000500" cy="4429127"/>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afbeelding 15"/>
          <p:cNvSpPr>
            <a:spLocks noGrp="1"/>
          </p:cNvSpPr>
          <p:nvPr>
            <p:ph type="pic" sz="quarter" idx="15"/>
          </p:nvPr>
        </p:nvSpPr>
        <p:spPr>
          <a:xfrm>
            <a:off x="4765075" y="3857628"/>
            <a:ext cx="3929063" cy="2214582"/>
          </a:xfrm>
        </p:spPr>
        <p:txBody>
          <a:bodyPr rtlCol="0">
            <a:normAutofit/>
          </a:bodyPr>
          <a:lstStyle/>
          <a:p>
            <a:pPr lvl="0"/>
            <a:r>
              <a:rPr lang="nl-NL" noProof="0" dirty="0"/>
              <a:t>Klik op het pictogram als u een afbeelding wilt toevoegen</a:t>
            </a:r>
          </a:p>
        </p:txBody>
      </p:sp>
      <p:sp>
        <p:nvSpPr>
          <p:cNvPr id="6" name="Tijdelijke aanduiding voor voettekst 6"/>
          <p:cNvSpPr>
            <a:spLocks noGrp="1"/>
          </p:cNvSpPr>
          <p:nvPr>
            <p:ph type="ftr" sz="quarter" idx="16"/>
          </p:nvPr>
        </p:nvSpPr>
        <p:spPr/>
        <p:txBody>
          <a:bodyPr/>
          <a:lstStyle>
            <a:lvl1pPr>
              <a:defRPr/>
            </a:lvl1pPr>
          </a:lstStyle>
          <a:p>
            <a:pPr>
              <a:defRPr/>
            </a:pPr>
            <a:endParaRPr lang="nl-NL" dirty="0"/>
          </a:p>
        </p:txBody>
      </p:sp>
      <p:sp>
        <p:nvSpPr>
          <p:cNvPr id="7" name="Tijdelijke aanduiding voor dianummer 8"/>
          <p:cNvSpPr>
            <a:spLocks noGrp="1"/>
          </p:cNvSpPr>
          <p:nvPr>
            <p:ph type="sldNum" sz="quarter" idx="17"/>
          </p:nvPr>
        </p:nvSpPr>
        <p:spPr/>
        <p:txBody>
          <a:bodyPr/>
          <a:lstStyle>
            <a:lvl1pPr>
              <a:defRPr/>
            </a:lvl1pPr>
          </a:lstStyle>
          <a:p>
            <a:pPr>
              <a:defRPr/>
            </a:pPr>
            <a:fld id="{A35EDE1C-6BC7-439F-82AA-3E583B1CABD8}" type="slidenum">
              <a:rPr lang="nl-NL"/>
              <a:pPr>
                <a:defRPr/>
              </a:pPr>
              <a:t>‹nr.›</a:t>
            </a:fld>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8" name="Tijdelijke aanduiding voor afbeelding 9"/>
          <p:cNvSpPr>
            <a:spLocks noGrp="1"/>
          </p:cNvSpPr>
          <p:nvPr>
            <p:ph type="pic" sz="quarter" idx="13"/>
          </p:nvPr>
        </p:nvSpPr>
        <p:spPr>
          <a:xfrm>
            <a:off x="488889" y="1428737"/>
            <a:ext cx="8213215" cy="4702226"/>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8155014"/>
              <a:gd name="connsiteY0" fmla="*/ 480927 h 4485641"/>
              <a:gd name="connsiteX1" fmla="*/ 8155014 w 8155014"/>
              <a:gd name="connsiteY1" fmla="*/ 0 h 4485641"/>
              <a:gd name="connsiteX2" fmla="*/ 393033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643385"/>
              <a:gd name="connsiteX1" fmla="*/ 8159748 w 8159748"/>
              <a:gd name="connsiteY1" fmla="*/ 0 h 4643385"/>
              <a:gd name="connsiteX2" fmla="*/ 8145142 w 8159748"/>
              <a:gd name="connsiteY2" fmla="*/ 2000275 h 4643385"/>
              <a:gd name="connsiteX3" fmla="*/ 8134841 w 8159748"/>
              <a:gd name="connsiteY3" fmla="*/ 4457054 h 4643385"/>
              <a:gd name="connsiteX4" fmla="*/ 1270 w 8159748"/>
              <a:gd name="connsiteY4" fmla="*/ 4643385 h 4643385"/>
              <a:gd name="connsiteX5" fmla="*/ 0 w 8159748"/>
              <a:gd name="connsiteY5" fmla="*/ 452340 h 4643385"/>
              <a:gd name="connsiteX0" fmla="*/ 0 w 8159748"/>
              <a:gd name="connsiteY0" fmla="*/ 452340 h 4671344"/>
              <a:gd name="connsiteX1" fmla="*/ 8159748 w 8159748"/>
              <a:gd name="connsiteY1" fmla="*/ 0 h 4671344"/>
              <a:gd name="connsiteX2" fmla="*/ 8145142 w 8159748"/>
              <a:gd name="connsiteY2" fmla="*/ 2000275 h 4671344"/>
              <a:gd name="connsiteX3" fmla="*/ 8134841 w 8159748"/>
              <a:gd name="connsiteY3" fmla="*/ 4671344 h 4671344"/>
              <a:gd name="connsiteX4" fmla="*/ 1270 w 8159748"/>
              <a:gd name="connsiteY4" fmla="*/ 4643385 h 4671344"/>
              <a:gd name="connsiteX5" fmla="*/ 0 w 8159748"/>
              <a:gd name="connsiteY5" fmla="*/ 452340 h 4671344"/>
              <a:gd name="connsiteX0" fmla="*/ 0 w 8159748"/>
              <a:gd name="connsiteY0" fmla="*/ 452340 h 4695532"/>
              <a:gd name="connsiteX1" fmla="*/ 8159748 w 8159748"/>
              <a:gd name="connsiteY1" fmla="*/ 0 h 4695532"/>
              <a:gd name="connsiteX2" fmla="*/ 8145142 w 8159748"/>
              <a:gd name="connsiteY2" fmla="*/ 2000275 h 4695532"/>
              <a:gd name="connsiteX3" fmla="*/ 8134841 w 8159748"/>
              <a:gd name="connsiteY3" fmla="*/ 4671344 h 4695532"/>
              <a:gd name="connsiteX4" fmla="*/ 966 w 8159748"/>
              <a:gd name="connsiteY4" fmla="*/ 4695532 h 4695532"/>
              <a:gd name="connsiteX5" fmla="*/ 0 w 8159748"/>
              <a:gd name="connsiteY5" fmla="*/ 452340 h 4695532"/>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966 w 8159748"/>
              <a:gd name="connsiteY4" fmla="*/ 4695532 h 4702226"/>
              <a:gd name="connsiteX5" fmla="*/ 0 w 8159748"/>
              <a:gd name="connsiteY5"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358124 w 8159748"/>
              <a:gd name="connsiteY4" fmla="*/ 4124004 h 4702226"/>
              <a:gd name="connsiteX5" fmla="*/ 0 w 8159748"/>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8136595 w 8162531"/>
              <a:gd name="connsiteY4" fmla="*/ 4653086 h 4702226"/>
              <a:gd name="connsiteX5" fmla="*/ 423 w 8162531"/>
              <a:gd name="connsiteY5" fmla="*/ 4644320 h 4702226"/>
              <a:gd name="connsiteX6" fmla="*/ 2783 w 8162531"/>
              <a:gd name="connsiteY6"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8133812 w 8159748"/>
              <a:gd name="connsiteY4" fmla="*/ 4653086 h 4702226"/>
              <a:gd name="connsiteX5" fmla="*/ 640550 w 8159748"/>
              <a:gd name="connsiteY5" fmla="*/ 4072792 h 4702226"/>
              <a:gd name="connsiteX6" fmla="*/ 0 w 8159748"/>
              <a:gd name="connsiteY6" fmla="*/ 452340 h 4702226"/>
              <a:gd name="connsiteX0" fmla="*/ 45649 w 8205397"/>
              <a:gd name="connsiteY0" fmla="*/ 452340 h 4702226"/>
              <a:gd name="connsiteX1" fmla="*/ 8205397 w 8205397"/>
              <a:gd name="connsiteY1" fmla="*/ 0 h 4702226"/>
              <a:gd name="connsiteX2" fmla="*/ 8190791 w 8205397"/>
              <a:gd name="connsiteY2" fmla="*/ 2000275 h 4702226"/>
              <a:gd name="connsiteX3" fmla="*/ 8191426 w 8205397"/>
              <a:gd name="connsiteY3" fmla="*/ 4702226 h 4702226"/>
              <a:gd name="connsiteX4" fmla="*/ 8179461 w 8205397"/>
              <a:gd name="connsiteY4" fmla="*/ 4653086 h 4702226"/>
              <a:gd name="connsiteX5" fmla="*/ 423 w 8205397"/>
              <a:gd name="connsiteY5" fmla="*/ 4653913 h 4702226"/>
              <a:gd name="connsiteX6" fmla="*/ 45649 w 8205397"/>
              <a:gd name="connsiteY6" fmla="*/ 452340 h 4702226"/>
              <a:gd name="connsiteX0" fmla="*/ 0 w 8213215"/>
              <a:gd name="connsiteY0" fmla="*/ 487571 h 4702226"/>
              <a:gd name="connsiteX1" fmla="*/ 8213215 w 8213215"/>
              <a:gd name="connsiteY1" fmla="*/ 0 h 4702226"/>
              <a:gd name="connsiteX2" fmla="*/ 8198609 w 8213215"/>
              <a:gd name="connsiteY2" fmla="*/ 2000275 h 4702226"/>
              <a:gd name="connsiteX3" fmla="*/ 8199244 w 8213215"/>
              <a:gd name="connsiteY3" fmla="*/ 4702226 h 4702226"/>
              <a:gd name="connsiteX4" fmla="*/ 8187279 w 8213215"/>
              <a:gd name="connsiteY4" fmla="*/ 4653086 h 4702226"/>
              <a:gd name="connsiteX5" fmla="*/ 8241 w 8213215"/>
              <a:gd name="connsiteY5" fmla="*/ 4653913 h 4702226"/>
              <a:gd name="connsiteX6" fmla="*/ 0 w 8213215"/>
              <a:gd name="connsiteY6" fmla="*/ 487571 h 470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13215" h="4702226">
                <a:moveTo>
                  <a:pt x="0" y="487571"/>
                </a:moveTo>
                <a:cubicBezTo>
                  <a:pt x="2435952" y="107368"/>
                  <a:pt x="5391503" y="42221"/>
                  <a:pt x="8213215" y="0"/>
                </a:cubicBezTo>
                <a:cubicBezTo>
                  <a:pt x="8209924" y="628654"/>
                  <a:pt x="8201900" y="1371621"/>
                  <a:pt x="8198609" y="2000275"/>
                </a:cubicBezTo>
                <a:cubicBezTo>
                  <a:pt x="8195175" y="2819201"/>
                  <a:pt x="8202678" y="3883300"/>
                  <a:pt x="8199244" y="4702226"/>
                </a:cubicBezTo>
                <a:lnTo>
                  <a:pt x="8187279" y="4653086"/>
                </a:lnTo>
                <a:lnTo>
                  <a:pt x="8241" y="4653913"/>
                </a:lnTo>
                <a:cubicBezTo>
                  <a:pt x="7818" y="3328328"/>
                  <a:pt x="423" y="1813156"/>
                  <a:pt x="0" y="487571"/>
                </a:cubicBezTo>
                <a:close/>
              </a:path>
            </a:pathLst>
          </a:custGeom>
        </p:spPr>
        <p:txBody>
          <a:bodyPr rtlCol="0">
            <a:normAutofit/>
          </a:bodyPr>
          <a:lstStyle/>
          <a:p>
            <a:pPr lvl="0"/>
            <a:r>
              <a:rPr lang="nl-NL" noProof="0" dirty="0"/>
              <a:t>Klik op het pictogram als u een afbeelding wilt toevoegen</a:t>
            </a:r>
          </a:p>
        </p:txBody>
      </p:sp>
      <p:sp>
        <p:nvSpPr>
          <p:cNvPr id="4" name="Tijdelijke aanduiding voor voettekst 6"/>
          <p:cNvSpPr>
            <a:spLocks noGrp="1"/>
          </p:cNvSpPr>
          <p:nvPr>
            <p:ph type="ftr" sz="quarter" idx="14"/>
          </p:nvPr>
        </p:nvSpPr>
        <p:spPr/>
        <p:txBody>
          <a:bodyPr/>
          <a:lstStyle>
            <a:lvl1pPr>
              <a:defRPr/>
            </a:lvl1pPr>
          </a:lstStyle>
          <a:p>
            <a:pPr>
              <a:defRPr/>
            </a:pPr>
            <a:endParaRPr lang="nl-NL" dirty="0"/>
          </a:p>
        </p:txBody>
      </p:sp>
      <p:sp>
        <p:nvSpPr>
          <p:cNvPr id="5" name="Tijdelijke aanduiding voor dianummer 8"/>
          <p:cNvSpPr>
            <a:spLocks noGrp="1"/>
          </p:cNvSpPr>
          <p:nvPr>
            <p:ph type="sldNum" sz="quarter" idx="15"/>
          </p:nvPr>
        </p:nvSpPr>
        <p:spPr/>
        <p:txBody>
          <a:bodyPr/>
          <a:lstStyle>
            <a:lvl1pPr>
              <a:defRPr/>
            </a:lvl1pPr>
          </a:lstStyle>
          <a:p>
            <a:pPr>
              <a:defRPr/>
            </a:pPr>
            <a:fld id="{24BE2E65-DF7F-46D1-97A2-06BD07FCB98E}" type="slidenum">
              <a:rPr lang="nl-NL"/>
              <a:pPr>
                <a:defRPr/>
              </a:pPr>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9" name="Tijdelijke aanduiding voor afbeelding 9"/>
          <p:cNvSpPr>
            <a:spLocks noGrp="1"/>
          </p:cNvSpPr>
          <p:nvPr>
            <p:ph type="pic" sz="quarter" idx="13"/>
          </p:nvPr>
        </p:nvSpPr>
        <p:spPr>
          <a:xfrm>
            <a:off x="471215" y="1542150"/>
            <a:ext cx="3949230" cy="451069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882508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882508 h 4387180"/>
              <a:gd name="connsiteX0" fmla="*/ 0 w 3949230"/>
              <a:gd name="connsiteY0" fmla="*/ 310980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10980 h 4387180"/>
              <a:gd name="connsiteX0" fmla="*/ 0 w 3949230"/>
              <a:gd name="connsiteY0" fmla="*/ 310980 h 4573511"/>
              <a:gd name="connsiteX1" fmla="*/ 3949230 w 3949230"/>
              <a:gd name="connsiteY1" fmla="*/ 0 h 4573511"/>
              <a:gd name="connsiteX2" fmla="*/ 3930332 w 3949230"/>
              <a:gd name="connsiteY2" fmla="*/ 1930401 h 4573511"/>
              <a:gd name="connsiteX3" fmla="*/ 3920031 w 3949230"/>
              <a:gd name="connsiteY3" fmla="*/ 4387180 h 4573511"/>
              <a:gd name="connsiteX4" fmla="*/ 1270 w 3949230"/>
              <a:gd name="connsiteY4" fmla="*/ 4573511 h 4573511"/>
              <a:gd name="connsiteX5" fmla="*/ 0 w 3949230"/>
              <a:gd name="connsiteY5" fmla="*/ 310980 h 4573511"/>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603468"/>
              <a:gd name="connsiteX1" fmla="*/ 3949230 w 3949230"/>
              <a:gd name="connsiteY1" fmla="*/ 0 h 4603468"/>
              <a:gd name="connsiteX2" fmla="*/ 3930332 w 3949230"/>
              <a:gd name="connsiteY2" fmla="*/ 1930401 h 4603468"/>
              <a:gd name="connsiteX3" fmla="*/ 3920031 w 3949230"/>
              <a:gd name="connsiteY3" fmla="*/ 4601470 h 4603468"/>
              <a:gd name="connsiteX4" fmla="*/ 3909398 w 3949230"/>
              <a:gd name="connsiteY4" fmla="*/ 4603468 h 4603468"/>
              <a:gd name="connsiteX5" fmla="*/ 1270 w 3949230"/>
              <a:gd name="connsiteY5" fmla="*/ 4573511 h 4603468"/>
              <a:gd name="connsiteX6" fmla="*/ 0 w 3949230"/>
              <a:gd name="connsiteY6" fmla="*/ 310980 h 4603468"/>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3909398 w 3949230"/>
              <a:gd name="connsiteY4" fmla="*/ 4103378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2766358 w 3949230"/>
              <a:gd name="connsiteY4" fmla="*/ 4246230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582179"/>
              <a:gd name="connsiteX1" fmla="*/ 3949230 w 3949230"/>
              <a:gd name="connsiteY1" fmla="*/ 0 h 4582179"/>
              <a:gd name="connsiteX2" fmla="*/ 3930332 w 3949230"/>
              <a:gd name="connsiteY2" fmla="*/ 1930401 h 4582179"/>
              <a:gd name="connsiteX3" fmla="*/ 3914051 w 3949230"/>
              <a:gd name="connsiteY3" fmla="*/ 4582179 h 4582179"/>
              <a:gd name="connsiteX4" fmla="*/ 1270 w 3949230"/>
              <a:gd name="connsiteY4" fmla="*/ 4573511 h 4582179"/>
              <a:gd name="connsiteX5" fmla="*/ 0 w 3949230"/>
              <a:gd name="connsiteY5" fmla="*/ 310980 h 4582179"/>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224965 h 4573511"/>
              <a:gd name="connsiteX4" fmla="*/ 1270 w 3949230"/>
              <a:gd name="connsiteY4" fmla="*/ 4573511 h 4573511"/>
              <a:gd name="connsiteX5" fmla="*/ 0 w 3949230"/>
              <a:gd name="connsiteY5" fmla="*/ 310980 h 4573511"/>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510693 h 4573511"/>
              <a:gd name="connsiteX4" fmla="*/ 1270 w 3949230"/>
              <a:gd name="connsiteY4" fmla="*/ 4573511 h 4573511"/>
              <a:gd name="connsiteX5" fmla="*/ 0 w 3949230"/>
              <a:gd name="connsiteY5" fmla="*/ 310980 h 4573511"/>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3859107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30" h="4510693">
                <a:moveTo>
                  <a:pt x="0" y="310980"/>
                </a:moveTo>
                <a:cubicBezTo>
                  <a:pt x="1265562" y="135876"/>
                  <a:pt x="1821568" y="96740"/>
                  <a:pt x="3949230" y="0"/>
                </a:cubicBezTo>
                <a:cubicBezTo>
                  <a:pt x="3945939" y="628654"/>
                  <a:pt x="3933623" y="1301747"/>
                  <a:pt x="3930332" y="1930401"/>
                </a:cubicBezTo>
                <a:cubicBezTo>
                  <a:pt x="3926898" y="2749327"/>
                  <a:pt x="3917485" y="3691767"/>
                  <a:pt x="3914051" y="4510693"/>
                </a:cubicBezTo>
                <a:lnTo>
                  <a:pt x="1270" y="4502025"/>
                </a:lnTo>
                <a:cubicBezTo>
                  <a:pt x="847" y="3176440"/>
                  <a:pt x="423" y="1636565"/>
                  <a:pt x="0" y="310980"/>
                </a:cubicBezTo>
                <a:close/>
              </a:path>
            </a:pathLst>
          </a:custGeom>
        </p:spPr>
        <p:txBody>
          <a:bodyPr rtlCol="0">
            <a:normAutofit/>
          </a:bodyPr>
          <a:lstStyle/>
          <a:p>
            <a:pPr lvl="0"/>
            <a:r>
              <a:rPr lang="nl-NL" noProof="0" dirty="0"/>
              <a:t>Klik op het pictogram als u een afbeelding wilt toevoegen</a:t>
            </a:r>
          </a:p>
        </p:txBody>
      </p:sp>
      <p:sp>
        <p:nvSpPr>
          <p:cNvPr id="13"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rtlCol="0">
            <a:normAutofit/>
          </a:bodyPr>
          <a:lstStyle/>
          <a:p>
            <a:pPr lvl="0"/>
            <a:r>
              <a:rPr lang="nl-NL" noProof="0" dirty="0"/>
              <a:t>Klik op het pictogram als u een afbeelding wilt toevoegen</a:t>
            </a:r>
          </a:p>
        </p:txBody>
      </p:sp>
      <p:sp>
        <p:nvSpPr>
          <p:cNvPr id="5" name="Tijdelijke aanduiding voor voettekst 6"/>
          <p:cNvSpPr>
            <a:spLocks noGrp="1"/>
          </p:cNvSpPr>
          <p:nvPr>
            <p:ph type="ftr" sz="quarter" idx="14"/>
          </p:nvPr>
        </p:nvSpPr>
        <p:spPr/>
        <p:txBody>
          <a:bodyPr/>
          <a:lstStyle>
            <a:lvl1pPr>
              <a:defRPr/>
            </a:lvl1pPr>
          </a:lstStyle>
          <a:p>
            <a:pPr>
              <a:defRPr/>
            </a:pPr>
            <a:endParaRPr lang="nl-NL" dirty="0"/>
          </a:p>
        </p:txBody>
      </p:sp>
      <p:sp>
        <p:nvSpPr>
          <p:cNvPr id="6" name="Tijdelijke aanduiding voor dianummer 8"/>
          <p:cNvSpPr>
            <a:spLocks noGrp="1"/>
          </p:cNvSpPr>
          <p:nvPr>
            <p:ph type="sldNum" sz="quarter" idx="15"/>
          </p:nvPr>
        </p:nvSpPr>
        <p:spPr/>
        <p:txBody>
          <a:bodyPr/>
          <a:lstStyle>
            <a:lvl1pPr>
              <a:defRPr/>
            </a:lvl1pPr>
          </a:lstStyle>
          <a:p>
            <a:pPr>
              <a:defRPr/>
            </a:pPr>
            <a:fld id="{0355DDC3-18E9-4337-AEC7-C00F81536959}" type="slidenum">
              <a:rPr lang="nl-NL"/>
              <a:pPr>
                <a:defRPr/>
              </a:pPr>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14" name="Tijdelijke aanduiding voor afbeelding 12"/>
          <p:cNvSpPr>
            <a:spLocks noGrp="1"/>
          </p:cNvSpPr>
          <p:nvPr>
            <p:ph type="pic" sz="quarter" idx="14"/>
          </p:nvPr>
        </p:nvSpPr>
        <p:spPr>
          <a:xfrm>
            <a:off x="468164" y="3857628"/>
            <a:ext cx="3929062" cy="2214582"/>
          </a:xfrm>
        </p:spPr>
        <p:txBody>
          <a:bodyPr rtlCol="0">
            <a:normAutofit/>
          </a:bodyPr>
          <a:lstStyle/>
          <a:p>
            <a:pPr lvl="0"/>
            <a:r>
              <a:rPr lang="nl-NL" noProof="0" dirty="0"/>
              <a:t>Klik op het pictogram als u een afbeelding wilt toevoegen</a:t>
            </a:r>
          </a:p>
        </p:txBody>
      </p:sp>
      <p:sp>
        <p:nvSpPr>
          <p:cNvPr id="17" name="Tijdelijke aanduiding voor afbeelding 15"/>
          <p:cNvSpPr>
            <a:spLocks noGrp="1"/>
          </p:cNvSpPr>
          <p:nvPr>
            <p:ph type="pic" sz="quarter" idx="15"/>
          </p:nvPr>
        </p:nvSpPr>
        <p:spPr>
          <a:xfrm>
            <a:off x="4765075" y="3857628"/>
            <a:ext cx="3929063" cy="2214582"/>
          </a:xfrm>
        </p:spPr>
        <p:txBody>
          <a:bodyPr rtlCol="0">
            <a:normAutofit/>
          </a:bodyPr>
          <a:lstStyle/>
          <a:p>
            <a:pPr lvl="0"/>
            <a:r>
              <a:rPr lang="nl-NL" noProof="0" dirty="0"/>
              <a:t>Klik op het pictogram als u een afbeelding wilt toevoegen</a:t>
            </a:r>
          </a:p>
        </p:txBody>
      </p:sp>
      <p:sp>
        <p:nvSpPr>
          <p:cNvPr id="16" name="Tijdelijke aanduiding voor afbeelding 9"/>
          <p:cNvSpPr>
            <a:spLocks noGrp="1"/>
          </p:cNvSpPr>
          <p:nvPr>
            <p:ph type="pic" sz="quarter" idx="13"/>
          </p:nvPr>
        </p:nvSpPr>
        <p:spPr>
          <a:xfrm>
            <a:off x="476911" y="1542149"/>
            <a:ext cx="3946286" cy="190646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1930305 h 4387180"/>
              <a:gd name="connsiteX5" fmla="*/ 0 w 3949230"/>
              <a:gd name="connsiteY5" fmla="*/ 382466 h 4387180"/>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51982"/>
              <a:gd name="connsiteY0" fmla="*/ 382466 h 3672776"/>
              <a:gd name="connsiteX1" fmla="*/ 3949230 w 3951982"/>
              <a:gd name="connsiteY1" fmla="*/ 0 h 3672776"/>
              <a:gd name="connsiteX2" fmla="*/ 3949792 w 3951982"/>
              <a:gd name="connsiteY2" fmla="*/ 690695 h 3672776"/>
              <a:gd name="connsiteX3" fmla="*/ 3920031 w 3951982"/>
              <a:gd name="connsiteY3" fmla="*/ 3672776 h 3672776"/>
              <a:gd name="connsiteX4" fmla="*/ 1270 w 3951982"/>
              <a:gd name="connsiteY4" fmla="*/ 1930305 h 3672776"/>
              <a:gd name="connsiteX5" fmla="*/ 0 w 3951982"/>
              <a:gd name="connsiteY5" fmla="*/ 382466 h 3672776"/>
              <a:gd name="connsiteX0" fmla="*/ 0 w 3951982"/>
              <a:gd name="connsiteY0" fmla="*/ 382466 h 1930305"/>
              <a:gd name="connsiteX1" fmla="*/ 3949230 w 3951982"/>
              <a:gd name="connsiteY1" fmla="*/ 0 h 1930305"/>
              <a:gd name="connsiteX2" fmla="*/ 3949792 w 3951982"/>
              <a:gd name="connsiteY2" fmla="*/ 690695 h 1930305"/>
              <a:gd name="connsiteX3" fmla="*/ 3945101 w 3951982"/>
              <a:gd name="connsiteY3" fmla="*/ 1913473 h 1930305"/>
              <a:gd name="connsiteX4" fmla="*/ 1270 w 3951982"/>
              <a:gd name="connsiteY4" fmla="*/ 1930305 h 1930305"/>
              <a:gd name="connsiteX5" fmla="*/ 0 w 3951982"/>
              <a:gd name="connsiteY5" fmla="*/ 382466 h 1930305"/>
              <a:gd name="connsiteX0" fmla="*/ 0 w 3951982"/>
              <a:gd name="connsiteY0" fmla="*/ 382466 h 1913473"/>
              <a:gd name="connsiteX1" fmla="*/ 3949230 w 3951982"/>
              <a:gd name="connsiteY1" fmla="*/ 0 h 1913473"/>
              <a:gd name="connsiteX2" fmla="*/ 3949792 w 3951982"/>
              <a:gd name="connsiteY2" fmla="*/ 690695 h 1913473"/>
              <a:gd name="connsiteX3" fmla="*/ 3945101 w 3951982"/>
              <a:gd name="connsiteY3" fmla="*/ 1913473 h 1913473"/>
              <a:gd name="connsiteX4" fmla="*/ 6119 w 3951982"/>
              <a:gd name="connsiteY4" fmla="*/ 1906463 h 1913473"/>
              <a:gd name="connsiteX5" fmla="*/ 0 w 3951982"/>
              <a:gd name="connsiteY5" fmla="*/ 382466 h 1913473"/>
              <a:gd name="connsiteX0" fmla="*/ 0 w 3951982"/>
              <a:gd name="connsiteY0" fmla="*/ 382466 h 1906463"/>
              <a:gd name="connsiteX1" fmla="*/ 3949230 w 3951982"/>
              <a:gd name="connsiteY1" fmla="*/ 0 h 1906463"/>
              <a:gd name="connsiteX2" fmla="*/ 3949792 w 3951982"/>
              <a:gd name="connsiteY2" fmla="*/ 690695 h 1906463"/>
              <a:gd name="connsiteX3" fmla="*/ 3945101 w 3951982"/>
              <a:gd name="connsiteY3" fmla="*/ 1902253 h 1906463"/>
              <a:gd name="connsiteX4" fmla="*/ 6119 w 3951982"/>
              <a:gd name="connsiteY4" fmla="*/ 1906463 h 1906463"/>
              <a:gd name="connsiteX5" fmla="*/ 0 w 3951982"/>
              <a:gd name="connsiteY5" fmla="*/ 382466 h 1906463"/>
              <a:gd name="connsiteX0" fmla="*/ 4633 w 3946286"/>
              <a:gd name="connsiteY0" fmla="*/ 335627 h 1906463"/>
              <a:gd name="connsiteX1" fmla="*/ 3943534 w 3946286"/>
              <a:gd name="connsiteY1" fmla="*/ 0 h 1906463"/>
              <a:gd name="connsiteX2" fmla="*/ 3944096 w 3946286"/>
              <a:gd name="connsiteY2" fmla="*/ 690695 h 1906463"/>
              <a:gd name="connsiteX3" fmla="*/ 3939405 w 3946286"/>
              <a:gd name="connsiteY3" fmla="*/ 1902253 h 1906463"/>
              <a:gd name="connsiteX4" fmla="*/ 423 w 3946286"/>
              <a:gd name="connsiteY4" fmla="*/ 1906463 h 1906463"/>
              <a:gd name="connsiteX5" fmla="*/ 4633 w 3946286"/>
              <a:gd name="connsiteY5" fmla="*/ 335627 h 190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6286" h="1906463">
                <a:moveTo>
                  <a:pt x="4633" y="335627"/>
                </a:moveTo>
                <a:cubicBezTo>
                  <a:pt x="1270195" y="160523"/>
                  <a:pt x="1815872" y="96740"/>
                  <a:pt x="3943534" y="0"/>
                </a:cubicBezTo>
                <a:cubicBezTo>
                  <a:pt x="3940243" y="628654"/>
                  <a:pt x="3946286" y="62036"/>
                  <a:pt x="3944096" y="690695"/>
                </a:cubicBezTo>
                <a:cubicBezTo>
                  <a:pt x="3940662" y="1676310"/>
                  <a:pt x="3942839" y="916638"/>
                  <a:pt x="3939405" y="1902253"/>
                </a:cubicBezTo>
                <a:lnTo>
                  <a:pt x="423" y="1906463"/>
                </a:lnTo>
                <a:cubicBezTo>
                  <a:pt x="0" y="580878"/>
                  <a:pt x="5056" y="1661212"/>
                  <a:pt x="4633" y="335627"/>
                </a:cubicBezTo>
                <a:close/>
              </a:path>
            </a:pathLst>
          </a:custGeom>
        </p:spPr>
        <p:txBody>
          <a:bodyPr rtlCol="0">
            <a:normAutofit/>
          </a:bodyPr>
          <a:lstStyle/>
          <a:p>
            <a:pPr lvl="0"/>
            <a:r>
              <a:rPr lang="nl-NL" noProof="0" dirty="0"/>
              <a:t>Klik op het pictogram als u een afbeelding wilt toevoegen</a:t>
            </a:r>
          </a:p>
        </p:txBody>
      </p:sp>
      <p:sp>
        <p:nvSpPr>
          <p:cNvPr id="20" name="Tijdelijke aanduiding voor afbeelding 9"/>
          <p:cNvSpPr>
            <a:spLocks noGrp="1"/>
          </p:cNvSpPr>
          <p:nvPr>
            <p:ph type="pic" sz="quarter" idx="12"/>
          </p:nvPr>
        </p:nvSpPr>
        <p:spPr>
          <a:xfrm>
            <a:off x="4754443" y="1428735"/>
            <a:ext cx="3950079" cy="201646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 name="connsiteX0" fmla="*/ 0 w 3950079"/>
              <a:gd name="connsiteY0" fmla="*/ 87753 h 4650380"/>
              <a:gd name="connsiteX1" fmla="*/ 3929062 w 3950079"/>
              <a:gd name="connsiteY1" fmla="*/ 16339 h 4650380"/>
              <a:gd name="connsiteX2" fmla="*/ 3929062 w 3950079"/>
              <a:gd name="connsiteY2" fmla="*/ 2016589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4650380"/>
              <a:gd name="connsiteX1" fmla="*/ 3929062 w 3950079"/>
              <a:gd name="connsiteY1" fmla="*/ 16339 h 4650380"/>
              <a:gd name="connsiteX2" fmla="*/ 3929062 w 3950079"/>
              <a:gd name="connsiteY2" fmla="*/ 587805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2016469"/>
              <a:gd name="connsiteX1" fmla="*/ 3929062 w 3950079"/>
              <a:gd name="connsiteY1" fmla="*/ 16339 h 2016469"/>
              <a:gd name="connsiteX2" fmla="*/ 3929062 w 3950079"/>
              <a:gd name="connsiteY2" fmla="*/ 587805 h 2016469"/>
              <a:gd name="connsiteX3" fmla="*/ 3946645 w 3950079"/>
              <a:gd name="connsiteY3" fmla="*/ 2007150 h 2016469"/>
              <a:gd name="connsiteX4" fmla="*/ 0 w 3950079"/>
              <a:gd name="connsiteY4" fmla="*/ 2016469 h 2016469"/>
              <a:gd name="connsiteX5" fmla="*/ 0 w 3950079"/>
              <a:gd name="connsiteY5" fmla="*/ 87753 h 201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2016469">
                <a:moveTo>
                  <a:pt x="0" y="87753"/>
                </a:moveTo>
                <a:cubicBezTo>
                  <a:pt x="1355925" y="0"/>
                  <a:pt x="2618765" y="21880"/>
                  <a:pt x="3929062" y="16339"/>
                </a:cubicBezTo>
                <a:lnTo>
                  <a:pt x="3929062" y="587805"/>
                </a:lnTo>
                <a:cubicBezTo>
                  <a:pt x="3925628" y="1406731"/>
                  <a:pt x="3950079" y="1188224"/>
                  <a:pt x="3946645" y="2007150"/>
                </a:cubicBezTo>
                <a:lnTo>
                  <a:pt x="0" y="2016469"/>
                </a:lnTo>
                <a:lnTo>
                  <a:pt x="0" y="87753"/>
                </a:lnTo>
                <a:close/>
              </a:path>
            </a:pathLst>
          </a:custGeom>
        </p:spPr>
        <p:txBody>
          <a:bodyPr rtlCol="0">
            <a:normAutofit/>
          </a:bodyPr>
          <a:lstStyle/>
          <a:p>
            <a:pPr lvl="0"/>
            <a:r>
              <a:rPr lang="nl-NL" noProof="0" dirty="0"/>
              <a:t>Klik op het pictogram als u een afbeelding wilt toevoegen</a:t>
            </a:r>
          </a:p>
        </p:txBody>
      </p:sp>
      <p:sp>
        <p:nvSpPr>
          <p:cNvPr id="7" name="Tijdelijke aanduiding voor voettekst 6"/>
          <p:cNvSpPr>
            <a:spLocks noGrp="1"/>
          </p:cNvSpPr>
          <p:nvPr>
            <p:ph type="ftr" sz="quarter" idx="16"/>
          </p:nvPr>
        </p:nvSpPr>
        <p:spPr/>
        <p:txBody>
          <a:bodyPr/>
          <a:lstStyle>
            <a:lvl1pPr>
              <a:defRPr/>
            </a:lvl1pPr>
          </a:lstStyle>
          <a:p>
            <a:pPr>
              <a:defRPr/>
            </a:pPr>
            <a:endParaRPr lang="nl-NL" dirty="0"/>
          </a:p>
        </p:txBody>
      </p:sp>
      <p:sp>
        <p:nvSpPr>
          <p:cNvPr id="8" name="Tijdelijke aanduiding voor dianummer 8"/>
          <p:cNvSpPr>
            <a:spLocks noGrp="1"/>
          </p:cNvSpPr>
          <p:nvPr>
            <p:ph type="sldNum" sz="quarter" idx="17"/>
          </p:nvPr>
        </p:nvSpPr>
        <p:spPr/>
        <p:txBody>
          <a:bodyPr/>
          <a:lstStyle>
            <a:lvl1pPr>
              <a:defRPr/>
            </a:lvl1pPr>
          </a:lstStyle>
          <a:p>
            <a:pPr>
              <a:defRPr/>
            </a:pPr>
            <a:fld id="{8C6217C4-0170-489E-9D53-13421351A34D}" type="slidenum">
              <a:rPr lang="nl-NL"/>
              <a:pPr>
                <a:defRPr/>
              </a:pPr>
              <a:t>‹nr.›</a:t>
            </a:fld>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505BD720-15F1-49BC-BB9B-F156D5F3C3BA}" type="slidenum">
              <a:rPr lang="nl-NL"/>
              <a:pPr>
                <a:defRPr/>
              </a:pPr>
              <a:t>‹nr.›</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Vrije vorm 15"/>
          <p:cNvSpPr/>
          <p:nvPr/>
        </p:nvSpPr>
        <p:spPr>
          <a:xfrm>
            <a:off x="0" y="1000125"/>
            <a:ext cx="9144000" cy="5357813"/>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sp>
        <p:nvSpPr>
          <p:cNvPr id="1027" name="Tijdelijke aanduiding voor tekst 2"/>
          <p:cNvSpPr>
            <a:spLocks noGrp="1"/>
          </p:cNvSpPr>
          <p:nvPr>
            <p:ph type="body" idx="1"/>
          </p:nvPr>
        </p:nvSpPr>
        <p:spPr bwMode="auto">
          <a:xfrm>
            <a:off x="457200" y="1714500"/>
            <a:ext cx="8229600" cy="442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1028" name="Tijdelijke aanduiding voor titel 1"/>
          <p:cNvSpPr>
            <a:spLocks noGrp="1"/>
          </p:cNvSpPr>
          <p:nvPr>
            <p:ph type="title"/>
          </p:nvPr>
        </p:nvSpPr>
        <p:spPr bwMode="auto">
          <a:xfrm>
            <a:off x="457200" y="71438"/>
            <a:ext cx="8258175" cy="1071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t>Klik om de stijl te bewerken</a:t>
            </a:r>
          </a:p>
        </p:txBody>
      </p:sp>
      <p:sp>
        <p:nvSpPr>
          <p:cNvPr id="7" name="Tijdelijke aanduiding voor voettekst 6"/>
          <p:cNvSpPr>
            <a:spLocks noGrp="1"/>
          </p:cNvSpPr>
          <p:nvPr>
            <p:ph type="ftr" sz="quarter" idx="3"/>
          </p:nvPr>
        </p:nvSpPr>
        <p:spPr>
          <a:xfrm>
            <a:off x="5429250" y="6362700"/>
            <a:ext cx="2879725"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solidFill>
                <a:latin typeface="+mn-lt"/>
                <a:cs typeface="+mn-cs"/>
              </a:defRPr>
            </a:lvl1pPr>
          </a:lstStyle>
          <a:p>
            <a:pPr>
              <a:defRPr/>
            </a:pPr>
            <a:endParaRPr lang="nl-NL" dirty="0"/>
          </a:p>
        </p:txBody>
      </p:sp>
      <p:sp>
        <p:nvSpPr>
          <p:cNvPr id="9" name="Tijdelijke aanduiding voor dianummer 8"/>
          <p:cNvSpPr>
            <a:spLocks noGrp="1"/>
          </p:cNvSpPr>
          <p:nvPr>
            <p:ph type="sldNum" sz="quarter" idx="4"/>
          </p:nvPr>
        </p:nvSpPr>
        <p:spPr>
          <a:xfrm>
            <a:off x="8318500" y="6362700"/>
            <a:ext cx="468313" cy="365125"/>
          </a:xfrm>
          <a:prstGeom prst="rect">
            <a:avLst/>
          </a:prstGeom>
        </p:spPr>
        <p:txBody>
          <a:bodyPr vert="horz" lIns="91440" tIns="45720" rIns="91440" bIns="45720" rtlCol="0" anchor="ctr"/>
          <a:lstStyle>
            <a:lvl1pPr algn="r" fontAlgn="auto">
              <a:spcBef>
                <a:spcPts val="0"/>
              </a:spcBef>
              <a:spcAft>
                <a:spcPts val="0"/>
              </a:spcAft>
              <a:defRPr sz="1000" baseline="0">
                <a:solidFill>
                  <a:schemeClr val="tx1"/>
                </a:solidFill>
                <a:latin typeface="Tahoma" pitchFamily="34" charset="0"/>
                <a:cs typeface="+mn-cs"/>
              </a:defRPr>
            </a:lvl1pPr>
          </a:lstStyle>
          <a:p>
            <a:pPr>
              <a:defRPr/>
            </a:pPr>
            <a:fld id="{99CFA62B-B987-4C35-ABFA-10F9B7812FB8}" type="slidenum">
              <a:rPr lang="nl-NL"/>
              <a:pPr>
                <a:defRPr/>
              </a:pPr>
              <a:t>‹nr.›</a:t>
            </a:fld>
            <a:endParaRPr lang="nl-NL" dirty="0"/>
          </a:p>
        </p:txBody>
      </p:sp>
      <p:sp>
        <p:nvSpPr>
          <p:cNvPr id="8" name="Vrije vorm 7"/>
          <p:cNvSpPr/>
          <p:nvPr/>
        </p:nvSpPr>
        <p:spPr>
          <a:xfrm>
            <a:off x="0" y="1000125"/>
            <a:ext cx="9144000" cy="5357813"/>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pic>
        <p:nvPicPr>
          <p:cNvPr id="1032" name="Afbeelding 9" descr="logo-arbouw1.jpg"/>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38163" y="6357938"/>
            <a:ext cx="2232025" cy="455612"/>
          </a:xfrm>
          <a:prstGeom prst="rect">
            <a:avLst/>
          </a:prstGeom>
          <a:noFill/>
          <a:ln w="9525">
            <a:noFill/>
            <a:miter lim="800000"/>
            <a:headEnd/>
            <a:tailEnd/>
          </a:ln>
        </p:spPr>
      </p:pic>
      <p:sp>
        <p:nvSpPr>
          <p:cNvPr id="12" name="Rechthoek 11"/>
          <p:cNvSpPr/>
          <p:nvPr/>
        </p:nvSpPr>
        <p:spPr>
          <a:xfrm>
            <a:off x="1428750" y="6357938"/>
            <a:ext cx="1785938" cy="500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sp>
        <p:nvSpPr>
          <p:cNvPr id="13" name="Tekstvak 12"/>
          <p:cNvSpPr txBox="1"/>
          <p:nvPr/>
        </p:nvSpPr>
        <p:spPr>
          <a:xfrm>
            <a:off x="1376363" y="6432550"/>
            <a:ext cx="2124075" cy="230188"/>
          </a:xfrm>
          <a:prstGeom prst="rect">
            <a:avLst/>
          </a:prstGeom>
          <a:noFill/>
        </p:spPr>
        <p:txBody>
          <a:bodyPr>
            <a:spAutoFit/>
          </a:bodyPr>
          <a:lstStyle/>
          <a:p>
            <a:pPr fontAlgn="auto">
              <a:spcBef>
                <a:spcPts val="0"/>
              </a:spcBef>
              <a:spcAft>
                <a:spcPts val="0"/>
              </a:spcAft>
              <a:defRPr/>
            </a:pPr>
            <a:r>
              <a:rPr lang="nl-NL" sz="900" b="1" dirty="0">
                <a:solidFill>
                  <a:srgbClr val="DC002B"/>
                </a:solidFill>
                <a:latin typeface="+mn-lt"/>
                <a:cs typeface="Arial" pitchFamily="34" charset="0"/>
              </a:rPr>
              <a:t>voor gezond en veilig werken</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09" r:id="rId4"/>
    <p:sldLayoutId id="2147483710" r:id="rId5"/>
    <p:sldLayoutId id="2147483711" r:id="rId6"/>
    <p:sldLayoutId id="2147483712" r:id="rId7"/>
    <p:sldLayoutId id="2147483713" r:id="rId8"/>
    <p:sldLayoutId id="2147483717" r:id="rId9"/>
  </p:sldLayoutIdLst>
  <p:hf sldNum="0" hdr="0" ftr="0" dt="0"/>
  <p:txStyles>
    <p:titleStyle>
      <a:lvl1pPr algn="l" rtl="0" eaLnBrk="0" fontAlgn="base" hangingPunct="0">
        <a:spcBef>
          <a:spcPct val="0"/>
        </a:spcBef>
        <a:spcAft>
          <a:spcPct val="0"/>
        </a:spcAft>
        <a:defRPr sz="2800" b="1" kern="1200">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Tahoma" pitchFamily="34" charset="0"/>
        </a:defRPr>
      </a:lvl2pPr>
      <a:lvl3pPr algn="l" rtl="0" eaLnBrk="0" fontAlgn="base" hangingPunct="0">
        <a:spcBef>
          <a:spcPct val="0"/>
        </a:spcBef>
        <a:spcAft>
          <a:spcPct val="0"/>
        </a:spcAft>
        <a:defRPr sz="2800" b="1">
          <a:solidFill>
            <a:schemeClr val="tx1"/>
          </a:solidFill>
          <a:latin typeface="Tahoma" pitchFamily="34" charset="0"/>
        </a:defRPr>
      </a:lvl3pPr>
      <a:lvl4pPr algn="l" rtl="0" eaLnBrk="0" fontAlgn="base" hangingPunct="0">
        <a:spcBef>
          <a:spcPct val="0"/>
        </a:spcBef>
        <a:spcAft>
          <a:spcPct val="0"/>
        </a:spcAft>
        <a:defRPr sz="2800" b="1">
          <a:solidFill>
            <a:schemeClr val="tx1"/>
          </a:solidFill>
          <a:latin typeface="Tahoma" pitchFamily="34" charset="0"/>
        </a:defRPr>
      </a:lvl4pPr>
      <a:lvl5pPr algn="l" rtl="0" eaLnBrk="0" fontAlgn="base" hangingPunct="0">
        <a:spcBef>
          <a:spcPct val="0"/>
        </a:spcBef>
        <a:spcAft>
          <a:spcPct val="0"/>
        </a:spcAft>
        <a:defRPr sz="2800" b="1">
          <a:solidFill>
            <a:schemeClr val="tx1"/>
          </a:solidFill>
          <a:latin typeface="Tahoma" pitchFamily="34" charset="0"/>
        </a:defRPr>
      </a:lvl5pPr>
      <a:lvl6pPr marL="457200" algn="l" rtl="0" fontAlgn="base">
        <a:spcBef>
          <a:spcPct val="0"/>
        </a:spcBef>
        <a:spcAft>
          <a:spcPct val="0"/>
        </a:spcAft>
        <a:defRPr sz="2800" b="1">
          <a:solidFill>
            <a:schemeClr val="tx1"/>
          </a:solidFill>
          <a:latin typeface="Tahoma" pitchFamily="34" charset="0"/>
        </a:defRPr>
      </a:lvl6pPr>
      <a:lvl7pPr marL="914400" algn="l" rtl="0" fontAlgn="base">
        <a:spcBef>
          <a:spcPct val="0"/>
        </a:spcBef>
        <a:spcAft>
          <a:spcPct val="0"/>
        </a:spcAft>
        <a:defRPr sz="2800" b="1">
          <a:solidFill>
            <a:schemeClr val="tx1"/>
          </a:solidFill>
          <a:latin typeface="Tahoma" pitchFamily="34" charset="0"/>
        </a:defRPr>
      </a:lvl7pPr>
      <a:lvl8pPr marL="1371600" algn="l" rtl="0" fontAlgn="base">
        <a:spcBef>
          <a:spcPct val="0"/>
        </a:spcBef>
        <a:spcAft>
          <a:spcPct val="0"/>
        </a:spcAft>
        <a:defRPr sz="2800" b="1">
          <a:solidFill>
            <a:schemeClr val="tx1"/>
          </a:solidFill>
          <a:latin typeface="Tahoma" pitchFamily="34" charset="0"/>
        </a:defRPr>
      </a:lvl8pPr>
      <a:lvl9pPr marL="1828800" algn="l" rtl="0" fontAlgn="base">
        <a:spcBef>
          <a:spcPct val="0"/>
        </a:spcBef>
        <a:spcAft>
          <a:spcPct val="0"/>
        </a:spcAft>
        <a:defRPr sz="2800" b="1">
          <a:solidFill>
            <a:schemeClr val="tx1"/>
          </a:solidFill>
          <a:latin typeface="Tahoma" pitchFamily="34" charset="0"/>
        </a:defRPr>
      </a:lvl9pPr>
    </p:titleStyle>
    <p:bodyStyle>
      <a:lvl1pPr algn="l" rtl="0" eaLnBrk="0" fontAlgn="base" hangingPunct="0">
        <a:spcBef>
          <a:spcPct val="20000"/>
        </a:spcBef>
        <a:spcAft>
          <a:spcPct val="0"/>
        </a:spcAft>
        <a:buFont typeface="Arial" charset="0"/>
        <a:defRPr sz="2000" kern="1200">
          <a:solidFill>
            <a:schemeClr val="tx1"/>
          </a:solidFill>
          <a:latin typeface="+mn-lt"/>
          <a:ea typeface="+mn-ea"/>
          <a:cs typeface="+mn-cs"/>
        </a:defRPr>
      </a:lvl1pPr>
      <a:lvl2pPr marL="180975" indent="-180975" algn="l" rtl="0" eaLnBrk="0" fontAlgn="base" hangingPunct="0">
        <a:spcBef>
          <a:spcPct val="20000"/>
        </a:spcBef>
        <a:spcAft>
          <a:spcPct val="0"/>
        </a:spcAft>
        <a:buClr>
          <a:schemeClr val="accent1"/>
        </a:buClr>
        <a:buFont typeface="Arial" charset="0"/>
        <a:buChar char="•"/>
        <a:defRPr sz="2000" kern="1200">
          <a:solidFill>
            <a:schemeClr val="tx1"/>
          </a:solidFill>
          <a:latin typeface="+mn-lt"/>
          <a:ea typeface="+mn-ea"/>
          <a:cs typeface="+mn-cs"/>
        </a:defRPr>
      </a:lvl2pPr>
      <a:lvl3pPr marL="361950" indent="-180975" algn="l" rtl="0" eaLnBrk="0" fontAlgn="base" hangingPunct="0">
        <a:spcBef>
          <a:spcPct val="20000"/>
        </a:spcBef>
        <a:spcAft>
          <a:spcPct val="0"/>
        </a:spcAft>
        <a:buClr>
          <a:schemeClr val="accent1"/>
        </a:buClr>
        <a:buFont typeface="Arial" charset="0"/>
        <a:buChar char="•"/>
        <a:defRPr sz="2000" kern="1200">
          <a:solidFill>
            <a:schemeClr val="tx1"/>
          </a:solidFill>
          <a:latin typeface="+mn-lt"/>
          <a:ea typeface="+mn-ea"/>
          <a:cs typeface="+mn-cs"/>
        </a:defRPr>
      </a:lvl3pPr>
      <a:lvl4pPr marL="542925" indent="-180975" algn="l" rtl="0" eaLnBrk="0" fontAlgn="base" hangingPunct="0">
        <a:spcBef>
          <a:spcPct val="20000"/>
        </a:spcBef>
        <a:spcAft>
          <a:spcPct val="0"/>
        </a:spcAft>
        <a:buClr>
          <a:schemeClr val="accent1"/>
        </a:buClr>
        <a:buFont typeface="Arial" charset="0"/>
        <a:buChar char="•"/>
        <a:defRPr sz="2000" kern="1200">
          <a:solidFill>
            <a:schemeClr val="tx1"/>
          </a:solidFill>
          <a:latin typeface="+mn-lt"/>
          <a:ea typeface="+mn-ea"/>
          <a:cs typeface="+mn-cs"/>
        </a:defRPr>
      </a:lvl4pPr>
      <a:lvl5pPr marL="712788" indent="-169863" algn="l" rtl="0" eaLnBrk="0" fontAlgn="base" hangingPunct="0">
        <a:spcBef>
          <a:spcPct val="20000"/>
        </a:spcBef>
        <a:spcAft>
          <a:spcPct val="0"/>
        </a:spcAft>
        <a:buClr>
          <a:schemeClr val="accent1"/>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hthoek 4"/>
          <p:cNvSpPr>
            <a:spLocks noChangeArrowheads="1"/>
          </p:cNvSpPr>
          <p:nvPr/>
        </p:nvSpPr>
        <p:spPr bwMode="auto">
          <a:xfrm>
            <a:off x="2286000" y="3160713"/>
            <a:ext cx="4572000" cy="868362"/>
          </a:xfrm>
          <a:prstGeom prst="rect">
            <a:avLst/>
          </a:prstGeom>
          <a:noFill/>
          <a:ln w="9525">
            <a:noFill/>
            <a:miter lim="800000"/>
            <a:headEnd/>
            <a:tailEnd/>
          </a:ln>
        </p:spPr>
        <p:txBody>
          <a:bodyPr>
            <a:spAutoFit/>
          </a:bodyPr>
          <a:lstStyle/>
          <a:p>
            <a:pPr>
              <a:lnSpc>
                <a:spcPct val="80000"/>
              </a:lnSpc>
              <a:spcBef>
                <a:spcPct val="20000"/>
              </a:spcBef>
              <a:buClr>
                <a:srgbClr val="9D2222"/>
              </a:buClr>
            </a:pPr>
            <a:endParaRPr lang="nl-NL" i="1" dirty="0">
              <a:latin typeface="Tahoma" pitchFamily="34" charset="0"/>
            </a:endParaRPr>
          </a:p>
          <a:p>
            <a:pPr>
              <a:lnSpc>
                <a:spcPct val="80000"/>
              </a:lnSpc>
              <a:spcBef>
                <a:spcPct val="20000"/>
              </a:spcBef>
              <a:buClr>
                <a:srgbClr val="9D2222"/>
              </a:buClr>
            </a:pPr>
            <a:endParaRPr lang="nl-NL" i="1" dirty="0">
              <a:latin typeface="Tahoma" pitchFamily="34" charset="0"/>
            </a:endParaRPr>
          </a:p>
          <a:p>
            <a:pPr>
              <a:lnSpc>
                <a:spcPct val="80000"/>
              </a:lnSpc>
              <a:spcBef>
                <a:spcPct val="20000"/>
              </a:spcBef>
              <a:buClr>
                <a:srgbClr val="9D2222"/>
              </a:buClr>
            </a:pPr>
            <a:endParaRPr lang="nl-NL" i="1" dirty="0">
              <a:latin typeface="Tahoma" pitchFamily="34" charset="0"/>
            </a:endParaRPr>
          </a:p>
        </p:txBody>
      </p:sp>
      <p:pic>
        <p:nvPicPr>
          <p:cNvPr id="4" name="Afbeelding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4431" y="1902894"/>
            <a:ext cx="4875138" cy="3384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286649" y="1844824"/>
            <a:ext cx="6445591" cy="2592288"/>
          </a:xfrm>
        </p:spPr>
        <p:txBody>
          <a:bodyPr/>
          <a:lstStyle/>
          <a:p>
            <a:pPr marL="342900" indent="-342900">
              <a:buFont typeface="Wingdings" panose="05000000000000000000" pitchFamily="2" charset="2"/>
              <a:buChar char="ü"/>
            </a:pPr>
            <a:r>
              <a:rPr lang="nl-NL" dirty="0"/>
              <a:t>collectieve maatregelen waren niet mogelijk </a:t>
            </a:r>
          </a:p>
          <a:p>
            <a:pPr marL="342900" indent="-342900">
              <a:buFont typeface="Wingdings" panose="05000000000000000000" pitchFamily="2" charset="2"/>
              <a:buChar char="ü"/>
            </a:pPr>
            <a:r>
              <a:rPr lang="nl-NL" dirty="0"/>
              <a:t>CE-markering en in goede staat</a:t>
            </a:r>
          </a:p>
          <a:p>
            <a:pPr marL="342900" indent="-342900">
              <a:buFont typeface="Wingdings" panose="05000000000000000000" pitchFamily="2" charset="2"/>
              <a:buChar char="ü"/>
            </a:pPr>
            <a:r>
              <a:rPr lang="nl-NL" dirty="0"/>
              <a:t>conform gebruiksaanwijzing/ instructie</a:t>
            </a:r>
          </a:p>
          <a:p>
            <a:pPr marL="342900" indent="-342900">
              <a:buFont typeface="Wingdings" panose="05000000000000000000" pitchFamily="2" charset="2"/>
              <a:buChar char="ü"/>
            </a:pPr>
            <a:r>
              <a:rPr lang="nl-NL" dirty="0"/>
              <a:t>banden strak om het lichaam aangetrokken</a:t>
            </a:r>
          </a:p>
          <a:p>
            <a:pPr marL="342900" indent="-342900">
              <a:buFont typeface="Wingdings" panose="05000000000000000000" pitchFamily="2" charset="2"/>
              <a:buChar char="ü"/>
            </a:pPr>
            <a:r>
              <a:rPr lang="nl-NL" dirty="0"/>
              <a:t>goede bevestiging van de vaste lijn</a:t>
            </a:r>
          </a:p>
          <a:p>
            <a:pPr marL="342900" indent="-342900">
              <a:buFont typeface="Wingdings" panose="05000000000000000000" pitchFamily="2" charset="2"/>
              <a:buChar char="ü"/>
            </a:pPr>
            <a:endParaRPr lang="en-GB" dirty="0"/>
          </a:p>
        </p:txBody>
      </p:sp>
      <p:sp>
        <p:nvSpPr>
          <p:cNvPr id="3" name="Titel 2"/>
          <p:cNvSpPr>
            <a:spLocks noGrp="1"/>
          </p:cNvSpPr>
          <p:nvPr>
            <p:ph type="title"/>
          </p:nvPr>
        </p:nvSpPr>
        <p:spPr>
          <a:xfrm>
            <a:off x="429491" y="2526"/>
            <a:ext cx="8686800" cy="1071570"/>
          </a:xfrm>
        </p:spPr>
        <p:txBody>
          <a:bodyPr/>
          <a:lstStyle/>
          <a:p>
            <a:r>
              <a:rPr lang="nl-NL" sz="2600" dirty="0"/>
              <a:t>Persoonlijke gebiedsbegrenzing</a:t>
            </a:r>
          </a:p>
        </p:txBody>
      </p:sp>
      <p:pic>
        <p:nvPicPr>
          <p:cNvPr id="1026" name="Picture 2" descr="http://building.dow.com/europe/nl/images/valbebeiliging.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84168" y="1412776"/>
            <a:ext cx="3059832" cy="3921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928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sz="quarter" idx="10"/>
          </p:nvPr>
        </p:nvSpPr>
        <p:spPr>
          <a:xfrm>
            <a:off x="108520" y="1700809"/>
            <a:ext cx="9035480" cy="3816424"/>
          </a:xfrm>
        </p:spPr>
        <p:txBody>
          <a:bodyPr/>
          <a:lstStyle/>
          <a:p>
            <a:pPr marL="342900" indent="-342900" eaLnBrk="1" hangingPunct="1">
              <a:buFont typeface="Arial" panose="020B0604020202020204" pitchFamily="34" charset="0"/>
              <a:buChar char="•"/>
            </a:pPr>
            <a:r>
              <a:rPr lang="nl-NL" dirty="0"/>
              <a:t>Onbeschermd werken op een dak met openingen of randen </a:t>
            </a:r>
          </a:p>
          <a:p>
            <a:pPr marL="342900" indent="-342900" eaLnBrk="1" hangingPunct="1">
              <a:buFont typeface="Arial" panose="020B0604020202020204" pitchFamily="34" charset="0"/>
              <a:buChar char="•"/>
            </a:pPr>
            <a:r>
              <a:rPr lang="nl-NL" dirty="0"/>
              <a:t>Klimmen op iets wat daar niet voor is bedoeld</a:t>
            </a:r>
          </a:p>
          <a:p>
            <a:pPr marL="342900" indent="-342900" eaLnBrk="1" hangingPunct="1">
              <a:buFont typeface="Arial" panose="020B0604020202020204" pitchFamily="34" charset="0"/>
              <a:buChar char="•"/>
            </a:pPr>
            <a:r>
              <a:rPr lang="nl-NL" dirty="0"/>
              <a:t>Ergens op lopen als je niet zeker weet of het draagkrachtig genoeg is</a:t>
            </a:r>
          </a:p>
          <a:p>
            <a:pPr marL="342900" indent="-342900" eaLnBrk="1" hangingPunct="1">
              <a:buFont typeface="Arial" panose="020B0604020202020204" pitchFamily="34" charset="0"/>
              <a:buChar char="•"/>
            </a:pPr>
            <a:r>
              <a:rPr lang="nl-NL" dirty="0"/>
              <a:t>Een onveilige steiger of (niet-geborgde) ladder gebruiken</a:t>
            </a:r>
          </a:p>
          <a:p>
            <a:pPr marL="0" lvl="1" indent="0" eaLnBrk="1" hangingPunct="1">
              <a:buClr>
                <a:srgbClr val="180F4B"/>
              </a:buClr>
              <a:buNone/>
            </a:pPr>
            <a:endParaRPr lang="nl-NL" sz="1800" b="1" dirty="0"/>
          </a:p>
        </p:txBody>
      </p:sp>
      <p:sp>
        <p:nvSpPr>
          <p:cNvPr id="35842" name="Titel 4"/>
          <p:cNvSpPr>
            <a:spLocks noGrp="1"/>
          </p:cNvSpPr>
          <p:nvPr>
            <p:ph type="title"/>
          </p:nvPr>
        </p:nvSpPr>
        <p:spPr>
          <a:xfrm>
            <a:off x="457200" y="71438"/>
            <a:ext cx="8258175" cy="1071562"/>
          </a:xfrm>
        </p:spPr>
        <p:txBody>
          <a:bodyPr/>
          <a:lstStyle/>
          <a:p>
            <a:pPr eaLnBrk="1" hangingPunct="1"/>
            <a:r>
              <a:rPr lang="nl-NL" dirty="0"/>
              <a:t>Wat je nooit moet doen</a:t>
            </a:r>
          </a:p>
        </p:txBody>
      </p:sp>
      <p:sp>
        <p:nvSpPr>
          <p:cNvPr id="5" name="Tekstvak 4"/>
          <p:cNvSpPr txBox="1"/>
          <p:nvPr/>
        </p:nvSpPr>
        <p:spPr>
          <a:xfrm>
            <a:off x="301811" y="4869160"/>
            <a:ext cx="8568952" cy="400110"/>
          </a:xfrm>
          <a:prstGeom prst="rect">
            <a:avLst/>
          </a:prstGeom>
          <a:solidFill>
            <a:schemeClr val="accent1"/>
          </a:solidFill>
          <a:ln>
            <a:solidFill>
              <a:schemeClr val="accent1"/>
            </a:solidFill>
          </a:ln>
        </p:spPr>
        <p:txBody>
          <a:bodyPr wrap="square" rtlCol="0">
            <a:spAutoFit/>
          </a:bodyPr>
          <a:lstStyle/>
          <a:p>
            <a:r>
              <a:rPr lang="nl-NL" sz="2000" b="1" dirty="0">
                <a:solidFill>
                  <a:schemeClr val="bg1"/>
                </a:solidFill>
              </a:rPr>
              <a:t>Is er een onveilige werksituatie? Meld dit direct bij je leidinggevende.</a:t>
            </a:r>
            <a:endParaRPr lang="nl-NL" sz="20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Vragen?</a:t>
            </a:r>
          </a:p>
        </p:txBody>
      </p:sp>
      <p:pic>
        <p:nvPicPr>
          <p:cNvPr id="4" name="Afbeelding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73550" y="2060848"/>
            <a:ext cx="4425503" cy="3459516"/>
          </a:xfrm>
          <a:prstGeom prst="rect">
            <a:avLst/>
          </a:prstGeom>
        </p:spPr>
      </p:pic>
    </p:spTree>
    <p:extLst>
      <p:ext uri="{BB962C8B-B14F-4D97-AF65-F5344CB8AC3E}">
        <p14:creationId xmlns:p14="http://schemas.microsoft.com/office/powerpoint/2010/main" val="236710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quarter" idx="10"/>
          </p:nvPr>
        </p:nvSpPr>
        <p:spPr>
          <a:xfrm>
            <a:off x="350407" y="1484784"/>
            <a:ext cx="8634306" cy="4968552"/>
          </a:xfrm>
        </p:spPr>
        <p:txBody>
          <a:bodyPr rtlCol="0">
            <a:normAutofit/>
          </a:bodyPr>
          <a:lstStyle/>
          <a:p>
            <a:pPr eaLnBrk="1" fontAlgn="auto" hangingPunct="1">
              <a:lnSpc>
                <a:spcPct val="90000"/>
              </a:lnSpc>
              <a:spcAft>
                <a:spcPts val="0"/>
              </a:spcAft>
              <a:defRPr/>
            </a:pPr>
            <a:r>
              <a:rPr lang="nl-NL" dirty="0"/>
              <a:t>Er vallen bijna evenveel mensen </a:t>
            </a:r>
            <a:r>
              <a:rPr lang="nl-NL" u="sng" dirty="0"/>
              <a:t>van</a:t>
            </a:r>
            <a:r>
              <a:rPr lang="nl-NL" dirty="0"/>
              <a:t> een </a:t>
            </a:r>
          </a:p>
          <a:p>
            <a:pPr eaLnBrk="1" fontAlgn="auto" hangingPunct="1">
              <a:lnSpc>
                <a:spcPct val="90000"/>
              </a:lnSpc>
              <a:spcAft>
                <a:spcPts val="0"/>
              </a:spcAft>
              <a:defRPr/>
            </a:pPr>
            <a:r>
              <a:rPr lang="nl-NL" dirty="0"/>
              <a:t>hellend dak als </a:t>
            </a:r>
            <a:r>
              <a:rPr lang="nl-NL" u="sng" dirty="0"/>
              <a:t>door</a:t>
            </a:r>
            <a:r>
              <a:rPr lang="nl-NL" dirty="0"/>
              <a:t> een hellend dak. </a:t>
            </a:r>
          </a:p>
          <a:p>
            <a:pPr eaLnBrk="1" fontAlgn="auto" hangingPunct="1">
              <a:lnSpc>
                <a:spcPct val="90000"/>
              </a:lnSpc>
              <a:spcAft>
                <a:spcPts val="0"/>
              </a:spcAft>
              <a:defRPr/>
            </a:pPr>
            <a:endParaRPr lang="nl-NL" dirty="0"/>
          </a:p>
          <a:p>
            <a:pPr eaLnBrk="1" fontAlgn="auto" hangingPunct="1">
              <a:lnSpc>
                <a:spcPct val="90000"/>
              </a:lnSpc>
              <a:spcAft>
                <a:spcPts val="0"/>
              </a:spcAft>
              <a:defRPr/>
            </a:pPr>
            <a:r>
              <a:rPr lang="nl-NL" b="1" dirty="0"/>
              <a:t>Ernstig valgevaar </a:t>
            </a:r>
            <a:r>
              <a:rPr lang="nl-NL" dirty="0"/>
              <a:t>treedt op bij </a:t>
            </a:r>
          </a:p>
          <a:p>
            <a:pPr eaLnBrk="1" fontAlgn="auto" hangingPunct="1">
              <a:lnSpc>
                <a:spcPct val="90000"/>
              </a:lnSpc>
              <a:spcAft>
                <a:spcPts val="0"/>
              </a:spcAft>
              <a:defRPr/>
            </a:pPr>
            <a:r>
              <a:rPr lang="nl-NL" dirty="0" err="1"/>
              <a:t>risicoverhogende</a:t>
            </a:r>
            <a:r>
              <a:rPr lang="nl-NL" dirty="0"/>
              <a:t> omstandigheden zoals:</a:t>
            </a:r>
            <a:br>
              <a:rPr lang="nl-NL" b="1" dirty="0"/>
            </a:br>
            <a:endParaRPr lang="nl-NL" b="1" dirty="0"/>
          </a:p>
          <a:p>
            <a:pPr marL="358775" lvl="2" indent="-342900" eaLnBrk="1" fontAlgn="auto" hangingPunct="1">
              <a:lnSpc>
                <a:spcPct val="90000"/>
              </a:lnSpc>
              <a:spcAft>
                <a:spcPts val="0"/>
              </a:spcAft>
              <a:buClrTx/>
              <a:defRPr/>
            </a:pPr>
            <a:r>
              <a:rPr lang="nl-NL" dirty="0"/>
              <a:t>Obstakels (materiaal)/ uitstekende delen</a:t>
            </a:r>
          </a:p>
          <a:p>
            <a:pPr marL="358775" lvl="2" indent="-342900" eaLnBrk="1" fontAlgn="auto" hangingPunct="1">
              <a:lnSpc>
                <a:spcPct val="90000"/>
              </a:lnSpc>
              <a:spcAft>
                <a:spcPts val="0"/>
              </a:spcAft>
              <a:buClrTx/>
              <a:defRPr/>
            </a:pPr>
            <a:r>
              <a:rPr lang="nl-NL" dirty="0"/>
              <a:t>Werken vlakbij of boven water</a:t>
            </a:r>
          </a:p>
          <a:p>
            <a:pPr marL="358775" lvl="2" indent="-342900" eaLnBrk="1" fontAlgn="auto" hangingPunct="1">
              <a:lnSpc>
                <a:spcPct val="90000"/>
              </a:lnSpc>
              <a:spcAft>
                <a:spcPts val="0"/>
              </a:spcAft>
              <a:buClrTx/>
              <a:defRPr/>
            </a:pPr>
            <a:r>
              <a:rPr lang="nl-NL" dirty="0"/>
              <a:t>Aanwezigheid van verkeer</a:t>
            </a:r>
          </a:p>
          <a:p>
            <a:pPr marL="358775" lvl="2" indent="-342900" eaLnBrk="1" fontAlgn="auto" hangingPunct="1">
              <a:lnSpc>
                <a:spcPct val="90000"/>
              </a:lnSpc>
              <a:spcAft>
                <a:spcPts val="0"/>
              </a:spcAft>
              <a:buClrTx/>
              <a:defRPr/>
            </a:pPr>
            <a:r>
              <a:rPr lang="nl-NL" dirty="0"/>
              <a:t>Werken aan spanningsvoerende delen of kabels</a:t>
            </a:r>
          </a:p>
          <a:p>
            <a:pPr marL="358775" lvl="2" indent="-342900" eaLnBrk="1" fontAlgn="auto" hangingPunct="1">
              <a:lnSpc>
                <a:spcPct val="90000"/>
              </a:lnSpc>
              <a:spcAft>
                <a:spcPts val="0"/>
              </a:spcAft>
              <a:buClrTx/>
              <a:defRPr/>
            </a:pPr>
            <a:r>
              <a:rPr lang="nl-NL" dirty="0"/>
              <a:t>Gladheid</a:t>
            </a:r>
          </a:p>
          <a:p>
            <a:pPr marL="342900" indent="-342900" eaLnBrk="1" fontAlgn="auto" hangingPunct="1">
              <a:lnSpc>
                <a:spcPct val="90000"/>
              </a:lnSpc>
              <a:spcAft>
                <a:spcPts val="0"/>
              </a:spcAft>
              <a:buFont typeface="Arial" panose="020B0604020202020204" pitchFamily="34" charset="0"/>
              <a:buChar char="•"/>
              <a:defRPr/>
            </a:pPr>
            <a:endParaRPr lang="nl-NL" b="1" dirty="0"/>
          </a:p>
          <a:p>
            <a:pPr eaLnBrk="1" fontAlgn="auto" hangingPunct="1">
              <a:lnSpc>
                <a:spcPct val="90000"/>
              </a:lnSpc>
              <a:spcAft>
                <a:spcPts val="0"/>
              </a:spcAft>
              <a:defRPr/>
            </a:pPr>
            <a:r>
              <a:rPr lang="nl-NL" b="1" dirty="0"/>
              <a:t>Let op:</a:t>
            </a:r>
            <a:r>
              <a:rPr lang="nl-NL" dirty="0"/>
              <a:t> Er komen net zo vaak ernstige valongevallen voor bij hoogtes &lt; 2,5 meter als bij hoogtes &gt; 2,5 meter!</a:t>
            </a:r>
          </a:p>
          <a:p>
            <a:pPr eaLnBrk="1" fontAlgn="auto" hangingPunct="1">
              <a:lnSpc>
                <a:spcPct val="90000"/>
              </a:lnSpc>
              <a:spcAft>
                <a:spcPts val="0"/>
              </a:spcAft>
              <a:defRPr/>
            </a:pPr>
            <a:endParaRPr lang="nl-NL" dirty="0"/>
          </a:p>
          <a:p>
            <a:pPr marL="342900" indent="-342900" eaLnBrk="1" fontAlgn="auto" hangingPunct="1">
              <a:lnSpc>
                <a:spcPct val="90000"/>
              </a:lnSpc>
              <a:spcAft>
                <a:spcPts val="0"/>
              </a:spcAft>
              <a:buFont typeface="Arial" pitchFamily="34" charset="0"/>
              <a:buChar char="•"/>
              <a:defRPr/>
            </a:pPr>
            <a:endParaRPr lang="nl-NL" b="1" dirty="0"/>
          </a:p>
          <a:p>
            <a:pPr marL="342900" indent="-342900" eaLnBrk="1" fontAlgn="auto" hangingPunct="1">
              <a:lnSpc>
                <a:spcPct val="90000"/>
              </a:lnSpc>
              <a:spcAft>
                <a:spcPts val="0"/>
              </a:spcAft>
              <a:buFont typeface="Arial" pitchFamily="34" charset="0"/>
              <a:buChar char="•"/>
              <a:defRPr/>
            </a:pPr>
            <a:endParaRPr lang="nl-NL" b="1" dirty="0"/>
          </a:p>
        </p:txBody>
      </p:sp>
      <p:sp>
        <p:nvSpPr>
          <p:cNvPr id="17410" name="Titel 5"/>
          <p:cNvSpPr>
            <a:spLocks noGrp="1"/>
          </p:cNvSpPr>
          <p:nvPr>
            <p:ph type="title"/>
          </p:nvPr>
        </p:nvSpPr>
        <p:spPr>
          <a:xfrm>
            <a:off x="457200" y="71438"/>
            <a:ext cx="8258175" cy="1071562"/>
          </a:xfrm>
        </p:spPr>
        <p:txBody>
          <a:bodyPr/>
          <a:lstStyle/>
          <a:p>
            <a:pPr eaLnBrk="1" hangingPunct="1"/>
            <a:r>
              <a:rPr lang="nl-NL" dirty="0"/>
              <a:t>Vallen van of door een hellend dak</a:t>
            </a:r>
          </a:p>
        </p:txBody>
      </p:sp>
      <p:sp>
        <p:nvSpPr>
          <p:cNvPr id="17411" name="Rectangle 6"/>
          <p:cNvSpPr>
            <a:spLocks noChangeArrowheads="1"/>
          </p:cNvSpPr>
          <p:nvPr/>
        </p:nvSpPr>
        <p:spPr bwMode="auto">
          <a:xfrm>
            <a:off x="357188" y="374650"/>
            <a:ext cx="8643937" cy="533400"/>
          </a:xfrm>
          <a:prstGeom prst="rect">
            <a:avLst/>
          </a:prstGeom>
          <a:noFill/>
          <a:ln w="9525">
            <a:noFill/>
            <a:miter lim="800000"/>
            <a:headEnd/>
            <a:tailEnd/>
          </a:ln>
        </p:spPr>
        <p:txBody>
          <a:bodyPr anchor="ctr"/>
          <a:lstStyle/>
          <a:p>
            <a:endParaRPr lang="nl-NL" sz="2400" b="1" dirty="0">
              <a:solidFill>
                <a:srgbClr val="180F4B"/>
              </a:solidFill>
              <a:latin typeface="Verdana" pitchFamily="34" charset="0"/>
            </a:endParaRPr>
          </a:p>
        </p:txBody>
      </p:sp>
      <p:pic>
        <p:nvPicPr>
          <p:cNvPr id="7" name="Picture 2" descr="http://s0.geograph.org.uk/geophotos/04/27/17/4271709_7a243c4a.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778244" y="1432908"/>
            <a:ext cx="2937131" cy="33843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5"/>
          <p:cNvSpPr>
            <a:spLocks noGrp="1"/>
          </p:cNvSpPr>
          <p:nvPr>
            <p:ph type="title"/>
          </p:nvPr>
        </p:nvSpPr>
        <p:spPr>
          <a:xfrm>
            <a:off x="457200" y="71438"/>
            <a:ext cx="8258175" cy="1071562"/>
          </a:xfrm>
        </p:spPr>
        <p:txBody>
          <a:bodyPr/>
          <a:lstStyle/>
          <a:p>
            <a:pPr eaLnBrk="1" hangingPunct="1"/>
            <a:r>
              <a:rPr lang="nl-NL" dirty="0"/>
              <a:t>Veilig werken op het dak?</a:t>
            </a:r>
          </a:p>
        </p:txBody>
      </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5677"/>
          <a:stretch/>
        </p:blipFill>
        <p:spPr bwMode="auto">
          <a:xfrm>
            <a:off x="1172368" y="1412776"/>
            <a:ext cx="682783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460375" y="1714500"/>
            <a:ext cx="8683625" cy="4429125"/>
          </a:xfrm>
          <a:ln>
            <a:noFill/>
          </a:ln>
        </p:spPr>
        <p:txBody>
          <a:bodyPr rtlCol="0">
            <a:normAutofit/>
          </a:bodyPr>
          <a:lstStyle/>
          <a:p>
            <a:pPr marL="342900" indent="-342900" eaLnBrk="1" fontAlgn="auto" hangingPunct="1">
              <a:spcAft>
                <a:spcPts val="0"/>
              </a:spcAft>
              <a:buFont typeface="Wingdings" panose="05000000000000000000" pitchFamily="2" charset="2"/>
              <a:buChar char="v"/>
              <a:defRPr/>
            </a:pPr>
            <a:r>
              <a:rPr lang="nl-NL" dirty="0"/>
              <a:t>Over een periode van 13 jaar zijn bijna 2000 ernstige ongevallen onderzocht waarbij mensen van hoogte vielen. Daarvan liepen er 288 (14%) blijvend letsel op en zijn er 134 (7%) overleden.</a:t>
            </a:r>
          </a:p>
          <a:p>
            <a:pPr marL="342900" indent="-342900" eaLnBrk="1" fontAlgn="auto" hangingPunct="1">
              <a:spcAft>
                <a:spcPts val="0"/>
              </a:spcAft>
              <a:buFont typeface="Wingdings" panose="05000000000000000000" pitchFamily="2" charset="2"/>
              <a:buChar char="v"/>
              <a:defRPr/>
            </a:pPr>
            <a:r>
              <a:rPr lang="nl-NL" dirty="0"/>
              <a:t>Zo’n 450 slachtoffers vielen </a:t>
            </a:r>
            <a:r>
              <a:rPr lang="nl-NL" b="1" dirty="0"/>
              <a:t>van</a:t>
            </a:r>
            <a:r>
              <a:rPr lang="nl-NL" dirty="0"/>
              <a:t> of </a:t>
            </a:r>
            <a:r>
              <a:rPr lang="nl-NL" b="1" dirty="0"/>
              <a:t>door</a:t>
            </a:r>
            <a:r>
              <a:rPr lang="nl-NL" dirty="0"/>
              <a:t> een hellend dak. </a:t>
            </a:r>
          </a:p>
          <a:p>
            <a:pPr marL="342900" indent="-342900" eaLnBrk="1" fontAlgn="auto" hangingPunct="1">
              <a:spcAft>
                <a:spcPts val="0"/>
              </a:spcAft>
              <a:buFont typeface="Wingdings" panose="05000000000000000000" pitchFamily="2" charset="2"/>
              <a:buChar char="v"/>
              <a:defRPr/>
            </a:pPr>
            <a:r>
              <a:rPr lang="nl-NL" dirty="0"/>
              <a:t>Bij het vallen </a:t>
            </a:r>
            <a:r>
              <a:rPr lang="nl-NL" b="1" dirty="0"/>
              <a:t>van</a:t>
            </a:r>
            <a:r>
              <a:rPr lang="nl-NL" dirty="0"/>
              <a:t> of </a:t>
            </a:r>
            <a:r>
              <a:rPr lang="nl-NL" b="1" dirty="0"/>
              <a:t>door</a:t>
            </a:r>
            <a:r>
              <a:rPr lang="nl-NL" dirty="0"/>
              <a:t> een hellend dak overlijdt 45% en loopt 55% ernstig blijvend letsel op</a:t>
            </a:r>
          </a:p>
          <a:p>
            <a:pPr eaLnBrk="1" fontAlgn="auto" hangingPunct="1">
              <a:spcAft>
                <a:spcPts val="0"/>
              </a:spcAft>
              <a:buFont typeface="Arial" pitchFamily="34" charset="0"/>
              <a:buNone/>
              <a:defRPr/>
            </a:pPr>
            <a:endParaRPr lang="nl-NL" b="1" dirty="0">
              <a:solidFill>
                <a:srgbClr val="DC002B"/>
              </a:solidFill>
            </a:endParaRPr>
          </a:p>
          <a:p>
            <a:pPr eaLnBrk="1" fontAlgn="auto" hangingPunct="1">
              <a:spcAft>
                <a:spcPts val="0"/>
              </a:spcAft>
              <a:buFont typeface="Arial" pitchFamily="34" charset="0"/>
              <a:buNone/>
              <a:defRPr/>
            </a:pPr>
            <a:endParaRPr lang="nl-NL" b="1" dirty="0">
              <a:solidFill>
                <a:srgbClr val="DC002B"/>
              </a:solidFill>
            </a:endParaRPr>
          </a:p>
          <a:p>
            <a:pPr eaLnBrk="1" fontAlgn="auto" hangingPunct="1">
              <a:spcAft>
                <a:spcPts val="0"/>
              </a:spcAft>
              <a:buFont typeface="Arial" pitchFamily="34" charset="0"/>
              <a:buNone/>
              <a:defRPr/>
            </a:pPr>
            <a:endParaRPr lang="nl-NL" dirty="0"/>
          </a:p>
        </p:txBody>
      </p:sp>
      <p:sp>
        <p:nvSpPr>
          <p:cNvPr id="27650" name="Titel 2"/>
          <p:cNvSpPr>
            <a:spLocks noGrp="1"/>
          </p:cNvSpPr>
          <p:nvPr>
            <p:ph type="title"/>
          </p:nvPr>
        </p:nvSpPr>
        <p:spPr>
          <a:xfrm>
            <a:off x="457200" y="71438"/>
            <a:ext cx="8258175" cy="1071562"/>
          </a:xfrm>
        </p:spPr>
        <p:txBody>
          <a:bodyPr/>
          <a:lstStyle/>
          <a:p>
            <a:pPr eaLnBrk="1" hangingPunct="1"/>
            <a:r>
              <a:rPr lang="nl-NL" dirty="0"/>
              <a:t>Feiten  </a:t>
            </a:r>
            <a:br>
              <a:rPr lang="nl-NL" dirty="0"/>
            </a:br>
            <a:endParaRPr lang="nl-NL" sz="1200" dirty="0">
              <a:solidFill>
                <a:srgbClr val="FF0000"/>
              </a:solidFill>
            </a:endParaRPr>
          </a:p>
        </p:txBody>
      </p:sp>
      <p:sp>
        <p:nvSpPr>
          <p:cNvPr id="3" name="Tekstvak 2"/>
          <p:cNvSpPr txBox="1"/>
          <p:nvPr/>
        </p:nvSpPr>
        <p:spPr>
          <a:xfrm>
            <a:off x="1691680" y="4572616"/>
            <a:ext cx="3600400" cy="646331"/>
          </a:xfrm>
          <a:prstGeom prst="rect">
            <a:avLst/>
          </a:prstGeom>
          <a:ln w="57150"/>
          <a:effectLst>
            <a:glow rad="228600">
              <a:schemeClr val="accent3">
                <a:satMod val="175000"/>
                <a:alpha val="40000"/>
              </a:schemeClr>
            </a:glow>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eaLnBrk="1" fontAlgn="auto" hangingPunct="1">
              <a:spcAft>
                <a:spcPts val="0"/>
              </a:spcAft>
              <a:buFont typeface="Arial" pitchFamily="34" charset="0"/>
              <a:buNone/>
              <a:defRPr/>
            </a:pPr>
            <a:r>
              <a:rPr lang="nl-NL" b="1" dirty="0">
                <a:solidFill>
                  <a:srgbClr val="DC002B"/>
                </a:solidFill>
              </a:rPr>
              <a:t>Werken op hoogte is gevaar nummer 1 in de bouw</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81463" y="1412776"/>
            <a:ext cx="5331380"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jdelijke aanduiding voor tekst 1"/>
          <p:cNvSpPr>
            <a:spLocks noGrp="1"/>
          </p:cNvSpPr>
          <p:nvPr>
            <p:ph type="body" sz="quarter" idx="10"/>
          </p:nvPr>
        </p:nvSpPr>
        <p:spPr>
          <a:xfrm>
            <a:off x="42392" y="1772816"/>
            <a:ext cx="4601616" cy="3384376"/>
          </a:xfrm>
        </p:spPr>
        <p:txBody>
          <a:bodyPr/>
          <a:lstStyle/>
          <a:p>
            <a:r>
              <a:rPr lang="nl-NL" dirty="0"/>
              <a:t>Waar kun je vanaf of </a:t>
            </a:r>
            <a:br>
              <a:rPr lang="nl-NL" dirty="0"/>
            </a:br>
            <a:r>
              <a:rPr lang="nl-NL" dirty="0"/>
              <a:t>doorheen vallen?</a:t>
            </a:r>
          </a:p>
          <a:p>
            <a:pPr marL="342900" lvl="0" indent="-342900">
              <a:buFont typeface="Arial" panose="020B0604020202020204" pitchFamily="34" charset="0"/>
              <a:buChar char="•"/>
            </a:pPr>
            <a:r>
              <a:rPr lang="nl-NL" dirty="0"/>
              <a:t>Dak (bijvoorbeeld golfplaten)</a:t>
            </a:r>
          </a:p>
          <a:p>
            <a:pPr marL="342900" lvl="0" indent="-342900">
              <a:buFont typeface="Arial" panose="020B0604020202020204" pitchFamily="34" charset="0"/>
              <a:buChar char="•"/>
            </a:pPr>
            <a:r>
              <a:rPr lang="en-US" dirty="0" err="1"/>
              <a:t>Raam</a:t>
            </a:r>
            <a:endParaRPr lang="en-US" dirty="0"/>
          </a:p>
          <a:p>
            <a:pPr marL="342900" lvl="0" indent="-342900">
              <a:buFont typeface="Arial" panose="020B0604020202020204" pitchFamily="34" charset="0"/>
              <a:buChar char="•"/>
            </a:pPr>
            <a:r>
              <a:rPr lang="en-US" dirty="0" err="1"/>
              <a:t>Niet-draagkrachtige</a:t>
            </a:r>
            <a:r>
              <a:rPr lang="en-US" dirty="0"/>
              <a:t> </a:t>
            </a:r>
            <a:br>
              <a:rPr lang="en-US" dirty="0"/>
            </a:br>
            <a:r>
              <a:rPr lang="en-US" dirty="0" err="1"/>
              <a:t>ondervloer</a:t>
            </a:r>
            <a:endParaRPr lang="nl-NL" dirty="0"/>
          </a:p>
          <a:p>
            <a:endParaRPr lang="en-GB" dirty="0"/>
          </a:p>
        </p:txBody>
      </p:sp>
      <p:sp>
        <p:nvSpPr>
          <p:cNvPr id="3" name="Titel 2"/>
          <p:cNvSpPr>
            <a:spLocks noGrp="1"/>
          </p:cNvSpPr>
          <p:nvPr>
            <p:ph type="title"/>
          </p:nvPr>
        </p:nvSpPr>
        <p:spPr/>
        <p:txBody>
          <a:bodyPr/>
          <a:lstStyle/>
          <a:p>
            <a:r>
              <a:rPr lang="nl-NL" dirty="0"/>
              <a:t>Vallen van een hellend dak</a:t>
            </a:r>
          </a:p>
        </p:txBody>
      </p:sp>
      <p:sp>
        <p:nvSpPr>
          <p:cNvPr id="4" name="Tekstvak 3"/>
          <p:cNvSpPr txBox="1"/>
          <p:nvPr/>
        </p:nvSpPr>
        <p:spPr>
          <a:xfrm>
            <a:off x="3781463" y="5733256"/>
            <a:ext cx="5362537" cy="338554"/>
          </a:xfrm>
          <a:prstGeom prst="rect">
            <a:avLst/>
          </a:prstGeom>
          <a:solidFill>
            <a:schemeClr val="bg1"/>
          </a:solidFill>
        </p:spPr>
        <p:txBody>
          <a:bodyPr wrap="square" rtlCol="0">
            <a:spAutoFit/>
          </a:bodyPr>
          <a:lstStyle/>
          <a:p>
            <a:r>
              <a:rPr lang="nl-NL" sz="1600" dirty="0"/>
              <a:t>Voorbeeld van randbeveiliging op een hellend dak</a:t>
            </a:r>
          </a:p>
        </p:txBody>
      </p:sp>
    </p:spTree>
    <p:extLst>
      <p:ext uri="{BB962C8B-B14F-4D97-AF65-F5344CB8AC3E}">
        <p14:creationId xmlns:p14="http://schemas.microsoft.com/office/powerpoint/2010/main" val="3342420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179512" y="1484784"/>
            <a:ext cx="8280920" cy="4824536"/>
          </a:xfrm>
        </p:spPr>
        <p:txBody>
          <a:bodyPr/>
          <a:lstStyle/>
          <a:p>
            <a:r>
              <a:rPr lang="nl-NL" dirty="0"/>
              <a:t>De top 5 van ernstige ongevallen tijdens het werken op hellende daken vond plaats tijdens:</a:t>
            </a:r>
          </a:p>
          <a:p>
            <a:endParaRPr lang="nl-NL" dirty="0"/>
          </a:p>
          <a:p>
            <a:pPr marL="342900" indent="-342900">
              <a:buFont typeface="Arial" panose="020B0604020202020204" pitchFamily="34" charset="0"/>
              <a:buChar char="•"/>
            </a:pPr>
            <a:r>
              <a:rPr lang="nl-NL" dirty="0"/>
              <a:t>Het construeren van een dak  (48%)</a:t>
            </a:r>
          </a:p>
          <a:p>
            <a:pPr marL="342900" indent="-342900">
              <a:buFont typeface="Arial" panose="020B0604020202020204" pitchFamily="34" charset="0"/>
              <a:buChar char="•"/>
            </a:pPr>
            <a:r>
              <a:rPr lang="nl-NL" dirty="0"/>
              <a:t>Werkzaamheden op een dak (28%)</a:t>
            </a:r>
          </a:p>
          <a:p>
            <a:pPr marL="342900" indent="-342900">
              <a:buFont typeface="Arial" panose="020B0604020202020204" pitchFamily="34" charset="0"/>
              <a:buChar char="•"/>
            </a:pPr>
            <a:r>
              <a:rPr lang="nl-NL" dirty="0"/>
              <a:t>Staan of lopen over een dak (18%)</a:t>
            </a:r>
          </a:p>
          <a:p>
            <a:pPr marL="342900" indent="-342900">
              <a:buFont typeface="Arial" panose="020B0604020202020204" pitchFamily="34" charset="0"/>
              <a:buChar char="•"/>
            </a:pPr>
            <a:r>
              <a:rPr lang="nl-NL" dirty="0"/>
              <a:t>Plaatsen of verwijderen van randbeveiliging (3%)</a:t>
            </a:r>
          </a:p>
          <a:p>
            <a:pPr marL="342900" indent="-342900">
              <a:buFont typeface="Arial" panose="020B0604020202020204" pitchFamily="34" charset="0"/>
              <a:buChar char="•"/>
            </a:pPr>
            <a:r>
              <a:rPr lang="nl-NL" dirty="0"/>
              <a:t>Klimmen (2%) </a:t>
            </a:r>
          </a:p>
          <a:p>
            <a:pPr marL="342900" indent="-342900">
              <a:buFont typeface="Arial" panose="020B0604020202020204" pitchFamily="34" charset="0"/>
              <a:buChar char="•"/>
            </a:pPr>
            <a:endParaRPr lang="en-GB" dirty="0"/>
          </a:p>
        </p:txBody>
      </p:sp>
      <p:sp>
        <p:nvSpPr>
          <p:cNvPr id="3" name="Titel 2"/>
          <p:cNvSpPr>
            <a:spLocks noGrp="1"/>
          </p:cNvSpPr>
          <p:nvPr>
            <p:ph type="title"/>
          </p:nvPr>
        </p:nvSpPr>
        <p:spPr/>
        <p:txBody>
          <a:bodyPr/>
          <a:lstStyle/>
          <a:p>
            <a:r>
              <a:rPr lang="nl-NL" dirty="0"/>
              <a:t>Top 5 werkzaamheden</a:t>
            </a:r>
            <a:endParaRPr lang="en-GB" dirty="0"/>
          </a:p>
        </p:txBody>
      </p:sp>
    </p:spTree>
    <p:extLst>
      <p:ext uri="{BB962C8B-B14F-4D97-AF65-F5344CB8AC3E}">
        <p14:creationId xmlns:p14="http://schemas.microsoft.com/office/powerpoint/2010/main" val="395918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405245" y="1556792"/>
            <a:ext cx="3518683" cy="4536504"/>
          </a:xfrm>
        </p:spPr>
        <p:txBody>
          <a:bodyPr/>
          <a:lstStyle/>
          <a:p>
            <a:r>
              <a:rPr lang="nl-NL" dirty="0"/>
              <a:t>Belangrijkste oorzaken:</a:t>
            </a:r>
          </a:p>
          <a:p>
            <a:pPr marL="342900" lvl="0" indent="-342900">
              <a:buFont typeface="Arial" panose="020B0604020202020204" pitchFamily="34" charset="0"/>
              <a:buChar char="•"/>
            </a:pPr>
            <a:r>
              <a:rPr lang="nl-NL" dirty="0"/>
              <a:t>Belasting van oppervlak dat daar niet voor is bedoeld (52%)</a:t>
            </a:r>
          </a:p>
          <a:p>
            <a:pPr marL="342900" lvl="0" indent="-342900">
              <a:buFont typeface="Arial" panose="020B0604020202020204" pitchFamily="34" charset="0"/>
              <a:buChar char="•"/>
            </a:pPr>
            <a:r>
              <a:rPr lang="nl-NL" dirty="0"/>
              <a:t>Geen goede randbeveiliging (25%)</a:t>
            </a:r>
          </a:p>
          <a:p>
            <a:pPr marL="342900" lvl="0" indent="-342900">
              <a:buFont typeface="Arial" panose="020B0604020202020204" pitchFamily="34" charset="0"/>
              <a:buChar char="•"/>
            </a:pPr>
            <a:r>
              <a:rPr lang="nl-NL" dirty="0"/>
              <a:t>Falende lichaamscontrole/ balans (19%)</a:t>
            </a:r>
          </a:p>
          <a:p>
            <a:pPr marL="342900" lvl="0" indent="-342900">
              <a:buFont typeface="Arial" panose="020B0604020202020204" pitchFamily="34" charset="0"/>
              <a:buChar char="•"/>
            </a:pPr>
            <a:r>
              <a:rPr lang="nl-NL" dirty="0"/>
              <a:t>Falende staat van dak, werkplatform of vloer (3%)</a:t>
            </a:r>
          </a:p>
          <a:p>
            <a:endParaRPr lang="en-GB" dirty="0"/>
          </a:p>
        </p:txBody>
      </p:sp>
      <p:sp>
        <p:nvSpPr>
          <p:cNvPr id="3" name="Titel 2"/>
          <p:cNvSpPr>
            <a:spLocks noGrp="1"/>
          </p:cNvSpPr>
          <p:nvPr>
            <p:ph type="title"/>
          </p:nvPr>
        </p:nvSpPr>
        <p:spPr/>
        <p:txBody>
          <a:bodyPr/>
          <a:lstStyle/>
          <a:p>
            <a:r>
              <a:rPr lang="nl-NL" dirty="0"/>
              <a:t>Oorzaken ernstige ongevallen</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82395" y="1556792"/>
            <a:ext cx="4680520" cy="2957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5170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2"/>
          <p:cNvSpPr>
            <a:spLocks noGrp="1"/>
          </p:cNvSpPr>
          <p:nvPr>
            <p:ph type="title"/>
          </p:nvPr>
        </p:nvSpPr>
        <p:spPr/>
        <p:txBody>
          <a:bodyPr/>
          <a:lstStyle/>
          <a:p>
            <a:pPr eaLnBrk="1" hangingPunct="1"/>
            <a:r>
              <a:rPr lang="nl-NL" dirty="0"/>
              <a:t>Voorbereiding werken op daken</a:t>
            </a:r>
          </a:p>
        </p:txBody>
      </p:sp>
      <p:sp>
        <p:nvSpPr>
          <p:cNvPr id="2" name="Tijdelijke aanduiding voor tekst 1"/>
          <p:cNvSpPr>
            <a:spLocks noGrp="1"/>
          </p:cNvSpPr>
          <p:nvPr>
            <p:ph type="body" sz="quarter" idx="14"/>
          </p:nvPr>
        </p:nvSpPr>
        <p:spPr/>
        <p:txBody>
          <a:bodyPr rtlCol="0">
            <a:normAutofit/>
          </a:bodyPr>
          <a:lstStyle/>
          <a:p>
            <a:pPr marL="457200" indent="-457200" eaLnBrk="1" fontAlgn="auto" hangingPunct="1">
              <a:spcAft>
                <a:spcPts val="0"/>
              </a:spcAft>
              <a:buFont typeface="+mj-lt"/>
              <a:buAutoNum type="arabicPeriod"/>
              <a:defRPr/>
            </a:pPr>
            <a:r>
              <a:rPr lang="nl-NL" dirty="0"/>
              <a:t>Schat de risico’s vooraf in. Let op aanwezigheid en deugdelijkheid van de maatregelen (randbeveiliging, collectieve valbeveiliging).</a:t>
            </a:r>
          </a:p>
          <a:p>
            <a:pPr marL="457200" indent="-457200" eaLnBrk="1" fontAlgn="auto" hangingPunct="1">
              <a:spcAft>
                <a:spcPts val="0"/>
              </a:spcAft>
              <a:buFont typeface="+mj-lt"/>
              <a:buAutoNum type="arabicPeriod"/>
              <a:defRPr/>
            </a:pPr>
            <a:r>
              <a:rPr lang="nl-NL" dirty="0"/>
              <a:t>Idealiter wordt gebruik gemaakt van gebiedsbegrenzing als collectieve maatregelen niet mogelijk zijn. </a:t>
            </a:r>
          </a:p>
          <a:p>
            <a:pPr marL="457200" indent="-457200" eaLnBrk="1" fontAlgn="auto" hangingPunct="1">
              <a:spcAft>
                <a:spcPts val="0"/>
              </a:spcAft>
              <a:buFont typeface="+mj-lt"/>
              <a:buAutoNum type="arabicPeriod"/>
              <a:defRPr/>
            </a:pPr>
            <a:r>
              <a:rPr lang="nl-NL" dirty="0"/>
              <a:t>Bespreek voordat het </a:t>
            </a:r>
            <a:br>
              <a:rPr lang="nl-NL" dirty="0"/>
            </a:br>
            <a:r>
              <a:rPr lang="nl-NL" dirty="0"/>
              <a:t>werk start de maatregelen met de anderen op het werk.</a:t>
            </a:r>
          </a:p>
          <a:p>
            <a:pPr marL="342900" indent="-342900" eaLnBrk="1" fontAlgn="auto" hangingPunct="1">
              <a:spcAft>
                <a:spcPts val="0"/>
              </a:spcAft>
              <a:buFont typeface="Arial" pitchFamily="34" charset="0"/>
              <a:buChar char="•"/>
              <a:defRPr/>
            </a:pPr>
            <a:endParaRPr lang="nl-NL" b="1" dirty="0"/>
          </a:p>
          <a:p>
            <a:pPr marL="0" lvl="1" indent="0" eaLnBrk="1" fontAlgn="auto" hangingPunct="1">
              <a:spcAft>
                <a:spcPts val="0"/>
              </a:spcAft>
              <a:buFont typeface="Arial" pitchFamily="34" charset="0"/>
              <a:buNone/>
              <a:defRPr/>
            </a:pPr>
            <a:endParaRPr lang="nl-NL" dirty="0"/>
          </a:p>
        </p:txBody>
      </p:sp>
      <p:pic>
        <p:nvPicPr>
          <p:cNvPr id="3" name="Afbeelding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4852871" y="1914161"/>
            <a:ext cx="3851918" cy="2561116"/>
          </a:xfrm>
          <a:prstGeom prst="rect">
            <a:avLst/>
          </a:prstGeom>
        </p:spPr>
      </p:pic>
      <p:pic>
        <p:nvPicPr>
          <p:cNvPr id="5" name="Afbeelding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34614" y="4293096"/>
            <a:ext cx="3888432" cy="2000358"/>
          </a:xfrm>
          <a:prstGeom prst="rect">
            <a:avLst/>
          </a:prstGeom>
        </p:spPr>
      </p:pic>
    </p:spTree>
    <p:extLst>
      <p:ext uri="{BB962C8B-B14F-4D97-AF65-F5344CB8AC3E}">
        <p14:creationId xmlns:p14="http://schemas.microsoft.com/office/powerpoint/2010/main" val="2857156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2"/>
          <p:cNvSpPr>
            <a:spLocks noGrp="1"/>
          </p:cNvSpPr>
          <p:nvPr>
            <p:ph type="title"/>
          </p:nvPr>
        </p:nvSpPr>
        <p:spPr/>
        <p:txBody>
          <a:bodyPr/>
          <a:lstStyle/>
          <a:p>
            <a:pPr eaLnBrk="1" hangingPunct="1"/>
            <a:r>
              <a:rPr lang="nl-NL" dirty="0"/>
              <a:t>Voorbereiding werken op daken</a:t>
            </a:r>
          </a:p>
        </p:txBody>
      </p:sp>
      <p:sp>
        <p:nvSpPr>
          <p:cNvPr id="2" name="Tijdelijke aanduiding voor tekst 1"/>
          <p:cNvSpPr>
            <a:spLocks noGrp="1"/>
          </p:cNvSpPr>
          <p:nvPr>
            <p:ph type="body" sz="quarter" idx="14"/>
          </p:nvPr>
        </p:nvSpPr>
        <p:spPr/>
        <p:txBody>
          <a:bodyPr rtlCol="0">
            <a:normAutofit/>
          </a:bodyPr>
          <a:lstStyle/>
          <a:p>
            <a:pPr marL="457200" indent="-457200" eaLnBrk="1" fontAlgn="auto" hangingPunct="1">
              <a:spcAft>
                <a:spcPts val="0"/>
              </a:spcAft>
              <a:buAutoNum type="arabicPeriod" startAt="4"/>
              <a:defRPr/>
            </a:pPr>
            <a:r>
              <a:rPr lang="nl-NL" sz="2200" dirty="0"/>
              <a:t>Zorg dat gevaarlijke locaties gemarkeerd en trapgaten en sparingen afgedekt zijn.</a:t>
            </a:r>
          </a:p>
          <a:p>
            <a:pPr marL="457200" indent="-457200" eaLnBrk="1" fontAlgn="auto" hangingPunct="1">
              <a:spcAft>
                <a:spcPts val="0"/>
              </a:spcAft>
              <a:buAutoNum type="arabicPeriod" startAt="5"/>
              <a:defRPr/>
            </a:pPr>
            <a:r>
              <a:rPr lang="nl-NL" sz="2200" dirty="0"/>
              <a:t>Check of er een veilige toegang is tot de  werkplek, bijv.:</a:t>
            </a:r>
          </a:p>
          <a:p>
            <a:pPr marL="1055688" lvl="4" indent="-342900" eaLnBrk="1" fontAlgn="auto" hangingPunct="1">
              <a:spcAft>
                <a:spcPts val="0"/>
              </a:spcAft>
              <a:defRPr/>
            </a:pPr>
            <a:r>
              <a:rPr lang="nl-NL" sz="2200" dirty="0"/>
              <a:t>Personenlift</a:t>
            </a:r>
          </a:p>
          <a:p>
            <a:pPr marL="1055688" lvl="4" indent="-342900" eaLnBrk="1" fontAlgn="auto" hangingPunct="1">
              <a:spcAft>
                <a:spcPts val="0"/>
              </a:spcAft>
              <a:defRPr/>
            </a:pPr>
            <a:r>
              <a:rPr lang="nl-NL" sz="2200" dirty="0"/>
              <a:t>Trappenhuis</a:t>
            </a:r>
          </a:p>
          <a:p>
            <a:pPr marL="1055688" lvl="4" indent="-342900" eaLnBrk="1" fontAlgn="auto" hangingPunct="1">
              <a:spcAft>
                <a:spcPts val="0"/>
              </a:spcAft>
              <a:defRPr/>
            </a:pPr>
            <a:r>
              <a:rPr lang="nl-NL" sz="2200" dirty="0"/>
              <a:t>Kooiladder</a:t>
            </a:r>
          </a:p>
          <a:p>
            <a:pPr marL="1055688" lvl="4" indent="-342900" eaLnBrk="1" fontAlgn="auto" hangingPunct="1">
              <a:spcAft>
                <a:spcPts val="0"/>
              </a:spcAft>
              <a:defRPr/>
            </a:pPr>
            <a:r>
              <a:rPr lang="nl-NL" sz="2200" dirty="0"/>
              <a:t>(Rol)steiger</a:t>
            </a:r>
          </a:p>
          <a:p>
            <a:pPr eaLnBrk="1" fontAlgn="auto" hangingPunct="1">
              <a:spcAft>
                <a:spcPts val="0"/>
              </a:spcAft>
              <a:defRPr/>
            </a:pPr>
            <a:endParaRPr lang="nl-NL" b="1" dirty="0"/>
          </a:p>
          <a:p>
            <a:pPr marL="342900" indent="-342900" eaLnBrk="1" fontAlgn="auto" hangingPunct="1">
              <a:spcAft>
                <a:spcPts val="0"/>
              </a:spcAft>
              <a:buFont typeface="Arial" pitchFamily="34" charset="0"/>
              <a:buChar char="•"/>
              <a:defRPr/>
            </a:pPr>
            <a:endParaRPr lang="nl-NL" b="1" dirty="0"/>
          </a:p>
          <a:p>
            <a:pPr marL="0" lvl="1" indent="0" eaLnBrk="1" fontAlgn="auto" hangingPunct="1">
              <a:spcAft>
                <a:spcPts val="0"/>
              </a:spcAft>
              <a:buFont typeface="Arial" pitchFamily="34" charset="0"/>
              <a:buNone/>
              <a:defRPr/>
            </a:pPr>
            <a:endParaRPr lang="nl-NL" dirty="0"/>
          </a:p>
        </p:txBody>
      </p:sp>
      <p:pic>
        <p:nvPicPr>
          <p:cNvPr id="5" name="Picture 2" descr="http://www.altrex.com/content/products/1200/Altrex_MTB_AFB_SFE_00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62788" y="2451165"/>
            <a:ext cx="4438140" cy="29558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arbouw-powerpoint-sjabloon">
  <a:themeElements>
    <a:clrScheme name="Aangepast 2">
      <a:dk1>
        <a:srgbClr val="180F4B"/>
      </a:dk1>
      <a:lt1>
        <a:srgbClr val="FFFFFF"/>
      </a:lt1>
      <a:dk2>
        <a:srgbClr val="DFDAE3"/>
      </a:dk2>
      <a:lt2>
        <a:srgbClr val="DFDAE3"/>
      </a:lt2>
      <a:accent1>
        <a:srgbClr val="DC002B"/>
      </a:accent1>
      <a:accent2>
        <a:srgbClr val="DC002B"/>
      </a:accent2>
      <a:accent3>
        <a:srgbClr val="DC002B"/>
      </a:accent3>
      <a:accent4>
        <a:srgbClr val="DC002B"/>
      </a:accent4>
      <a:accent5>
        <a:srgbClr val="DC002B"/>
      </a:accent5>
      <a:accent6>
        <a:srgbClr val="DC002B"/>
      </a:accent6>
      <a:hlink>
        <a:srgbClr val="DC002B"/>
      </a:hlink>
      <a:folHlink>
        <a:srgbClr val="000000"/>
      </a:folHlink>
    </a:clrScheme>
    <a:fontScheme name="Arbouw PP titel">
      <a:majorFont>
        <a:latin typeface="Tahoma"/>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arbouw-powerpoint-sjabloon</Template>
  <TotalTime>0</TotalTime>
  <Words>591</Words>
  <Application>Microsoft Office PowerPoint</Application>
  <PresentationFormat>Diavoorstelling (4:3)</PresentationFormat>
  <Paragraphs>88</Paragraphs>
  <Slides>12</Slides>
  <Notes>11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Calibri</vt:lpstr>
      <vt:lpstr>Tahoma</vt:lpstr>
      <vt:lpstr>Verdana</vt:lpstr>
      <vt:lpstr>Wingdings</vt:lpstr>
      <vt:lpstr>arbouw-powerpoint-sjabloon</vt:lpstr>
      <vt:lpstr>PowerPoint-presentatie</vt:lpstr>
      <vt:lpstr>Vallen van of door een hellend dak</vt:lpstr>
      <vt:lpstr>Veilig werken op het dak?</vt:lpstr>
      <vt:lpstr>Feiten   </vt:lpstr>
      <vt:lpstr>Vallen van een hellend dak</vt:lpstr>
      <vt:lpstr>Top 5 werkzaamheden</vt:lpstr>
      <vt:lpstr>Oorzaken ernstige ongevallen</vt:lpstr>
      <vt:lpstr>Voorbereiding werken op daken</vt:lpstr>
      <vt:lpstr>Voorbereiding werken op daken</vt:lpstr>
      <vt:lpstr>Persoonlijke gebiedsbegrenzing</vt:lpstr>
      <vt:lpstr>Wat je nooit moet doen</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Toolbox Werken met rolsteigers</dc:title>
  <dc:creator/>
  <cp:lastModifiedBy/>
  <cp:revision>1</cp:revision>
  <dcterms:created xsi:type="dcterms:W3CDTF">2014-01-14T07:28:09Z</dcterms:created>
  <dcterms:modified xsi:type="dcterms:W3CDTF">2018-06-30T16:20:59Z</dcterms:modified>
</cp:coreProperties>
</file>