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</p:sldIdLst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Shape 8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8" name="Shape 88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Shape 95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2" name="Shape 10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eldia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ctr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ctr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ctr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2743200" marR="0" rtl="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3200400" marR="0" rtl="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3657600" marR="0" rtl="0" algn="ctr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ekop" type="secHead">
  <p:cSld name="SECTION_HEADER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4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/>
          <a:lstStyle>
            <a:lvl1pPr indent="-228600" lvl="0" marL="457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28600" lvl="1" marL="9144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lvl="2" marL="13716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lvl="3" marL="18288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lvl="4" marL="22860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lvl="5" marL="27432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lvl="6" marL="32004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lvl="7" marL="36576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lvl="8" marL="41148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1" name="Shape 71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2" name="Shape 72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3" name="Shape 73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el en object" type="obj">
  <p:cSld name="OBJEC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457200" y="1600200"/>
            <a:ext cx="8229600" cy="45259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7" name="Shape 77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8" name="Shape 78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9" name="Shape 79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Verticale titel en tekst" type="vertTitleAndTx">
  <p:cSld name="VERTICAL_TITLE_AND_VERTICAL_TEX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9" name="Shape 19"/>
          <p:cNvSpPr txBox="1"/>
          <p:nvPr>
            <p:ph idx="1" type="body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0" name="Shape 20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1" name="Shape 21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el en verticale tekst" type="vertTx">
  <p:cSld name="VERTICAL_TEXT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5" name="Shape 25"/>
          <p:cNvSpPr txBox="1"/>
          <p:nvPr>
            <p:ph idx="1" type="body"/>
          </p:nvPr>
        </p:nvSpPr>
        <p:spPr>
          <a:xfrm rot="5400000">
            <a:off x="2309019" y="-251619"/>
            <a:ext cx="4525962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6" name="Shape 26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7" name="Shape 27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8" name="Shape 28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Afbeelding met bijschrift" type="picTx">
  <p:cSld name="PICTURE_WITH_CAPTION_TEXT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/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1" name="Shape 31"/>
          <p:cNvSpPr/>
          <p:nvPr>
            <p:ph idx="2" type="pic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28600" lvl="0" marL="4572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28600" lvl="1" marL="914400" marR="0" rtl="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lvl="2" marL="1371600" marR="0" rtl="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lvl="3" marL="18288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lvl="4" marL="22860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lvl="5" marL="27432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lvl="6" marL="32004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lvl="7" marL="36576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lvl="8" marL="41148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3" name="Shape 33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4" name="Shape 34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Inhoud met bijschrift" type="objTx">
  <p:cSld name="OBJECT_WITH_CAPTION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 txBox="1"/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/>
          <a:lstStyle>
            <a:lvl1pPr indent="0" lvl="0" mar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1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8" name="Shape 38"/>
          <p:cNvSpPr txBox="1"/>
          <p:nvPr>
            <p:ph idx="1" type="body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28600" lvl="0" marL="457200" marR="0" rtl="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28600" lvl="1" marL="914400" marR="0" rtl="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lvl="2" marL="1371600" marR="0" rtl="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1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lvl="3" marL="18288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lvl="4" marL="22860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lvl="5" marL="27432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lvl="6" marL="32004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lvl="7" marL="36576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lvl="8" marL="4114800" marR="0" rtl="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0" name="Shape 40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1" name="Shape 41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Leeg" type="blank">
  <p:cSld name="BLANK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5" name="Shape 45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6" name="Shape 46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Alleen titel" type="titleOnly">
  <p:cSld name="TITLE_ONLY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0" name="Shape 50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1" name="Shape 51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Vergelijking" type="twoTxTwoObj">
  <p:cSld name="TWO_OBJECTS_WITH_TEXT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/>
          <a:lstStyle>
            <a:lvl1pPr indent="-228600" lvl="0" marL="4572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28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lvl="2" marL="1371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lvl="3" marL="1828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5" name="Shape 55"/>
          <p:cNvSpPr txBox="1"/>
          <p:nvPr>
            <p:ph idx="2" type="body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81000" lvl="0" marL="4572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55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42900" lvl="2" marL="1371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30200" lvl="3" marL="1828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–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302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302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302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302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302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6" name="Shape 56"/>
          <p:cNvSpPr txBox="1"/>
          <p:nvPr>
            <p:ph idx="3" type="body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/>
          <a:lstStyle>
            <a:lvl1pPr indent="-228600" lvl="0" marL="4572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1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28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1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lvl="2" marL="1371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lvl="3" marL="1828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1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7" name="Shape 57"/>
          <p:cNvSpPr txBox="1"/>
          <p:nvPr>
            <p:ph idx="4" type="body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81000" lvl="0" marL="4572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5560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42900" lvl="2" marL="1371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30200" lvl="3" marL="1828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–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30200" lvl="4" marL="22860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30200" lvl="5" marL="27432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30200" lvl="6" marL="32004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30200" lvl="7" marL="36576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30200" lvl="8" marL="4114800" marR="0" rtl="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Char char="»"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8" name="Shape 58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9" name="Shape 59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Inhoud van twee" type="twoObj">
  <p:cSld name="TWO_OBJECTS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06400" lvl="0" marL="4572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81000" lvl="1" marL="9144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–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5600" lvl="2" marL="1371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42900" lvl="3" marL="18288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42900" lvl="4" marL="22860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42900" lvl="5" marL="27432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42900" lvl="6" marL="32004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42900" lvl="7" marL="3657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42900" lvl="8" marL="41148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4" name="Shape 64"/>
          <p:cNvSpPr txBox="1"/>
          <p:nvPr>
            <p:ph idx="2" type="body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06400" lvl="0" marL="4572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81000" lvl="1" marL="9144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–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5600" lvl="2" marL="1371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42900" lvl="3" marL="18288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–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42900" lvl="4" marL="22860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42900" lvl="5" marL="27432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42900" lvl="6" marL="32004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42900" lvl="7" marL="36576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42900" lvl="8" marL="4114800" marR="0" rtl="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»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5" name="Shape 65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6" name="Shape 66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/>
          <a:lstStyle>
            <a:lvl1pPr indent="0" lvl="0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4572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9144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13716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182880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600200"/>
            <a:ext cx="8229600" cy="452596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0" type="dt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" name="Shape 9"/>
          <p:cNvSpPr txBox="1"/>
          <p:nvPr>
            <p:ph idx="11" type="ftr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4572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6400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0" name="Shape 10"/>
          <p:cNvSpPr txBox="1"/>
          <p:nvPr>
            <p:ph idx="12" type="sldNum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>
              <a:solidFill>
                <a:srgbClr val="000000"/>
              </a:solidFill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4" name="Shape 8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0" y="0"/>
            <a:ext cx="1403350" cy="6858000"/>
          </a:xfrm>
          <a:prstGeom prst="rect">
            <a:avLst/>
          </a:prstGeom>
          <a:noFill/>
          <a:ln>
            <a:noFill/>
          </a:ln>
        </p:spPr>
      </p:pic>
      <p:sp>
        <p:nvSpPr>
          <p:cNvPr id="85" name="Shape 85"/>
          <p:cNvSpPr txBox="1"/>
          <p:nvPr>
            <p:ph type="ctrTitle"/>
          </p:nvPr>
        </p:nvSpPr>
        <p:spPr>
          <a:xfrm>
            <a:off x="685800" y="282257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r>
              <a:rPr b="1" i="0" lang="en-US" sz="36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  <a:t>Chapter 1</a:t>
            </a:r>
            <a:br>
              <a:rPr b="1" i="0" lang="en-US" sz="36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i="0" lang="en-US" sz="36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  <a:t>Body and Mind</a:t>
            </a:r>
            <a:br>
              <a:rPr b="0" i="0" lang="en-US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</a:br>
            <a:br>
              <a:rPr b="0" i="0" lang="en-US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en-US" sz="3600" u="none" cap="none" strike="noStrike">
                <a:solidFill>
                  <a:srgbClr val="00B050"/>
                </a:solidFill>
                <a:latin typeface="Arial"/>
                <a:ea typeface="Arial"/>
                <a:cs typeface="Arial"/>
                <a:sym typeface="Arial"/>
              </a:rPr>
              <a:t>Grammar</a:t>
            </a:r>
            <a:br>
              <a:rPr b="0" i="0" lang="en-US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0" i="0" lang="en-US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  <a:t>PRESENT SIMPLE</a:t>
            </a:r>
            <a:br>
              <a:rPr b="0" i="0" lang="en-US" sz="2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</a:b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0" name="Shape 90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0" y="0"/>
            <a:ext cx="1403350" cy="6858000"/>
          </a:xfrm>
          <a:prstGeom prst="rect">
            <a:avLst/>
          </a:prstGeom>
          <a:noFill/>
          <a:ln>
            <a:noFill/>
          </a:ln>
        </p:spPr>
      </p:pic>
      <p:sp>
        <p:nvSpPr>
          <p:cNvPr id="91" name="Shape 91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br>
              <a:rPr b="0" i="0" lang="en-US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</a:br>
            <a:endParaRPr/>
          </a:p>
        </p:txBody>
      </p:sp>
      <p:sp>
        <p:nvSpPr>
          <p:cNvPr id="92" name="Shape 92"/>
          <p:cNvSpPr txBox="1"/>
          <p:nvPr>
            <p:ph idx="1" type="subTitle"/>
          </p:nvPr>
        </p:nvSpPr>
        <p:spPr>
          <a:xfrm>
            <a:off x="1371600" y="1412875"/>
            <a:ext cx="6400800" cy="42259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Present simple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Gebruik je om aan te geven dat je iets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vaak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,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regelmatig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of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nooit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doet. 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• I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always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jog in the morning.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• They play tennis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every Friday evening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.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bij </a:t>
            </a: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he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,</a:t>
            </a: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she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en </a:t>
            </a: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it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komt er een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–s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achter het werkwoord.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• </a:t>
            </a: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She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often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walks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to school. 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• </a:t>
            </a: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It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never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snows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in September.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7" name="Shape 97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0" y="0"/>
            <a:ext cx="1403350" cy="6858000"/>
          </a:xfrm>
          <a:prstGeom prst="rect">
            <a:avLst/>
          </a:prstGeom>
          <a:noFill/>
          <a:ln>
            <a:noFill/>
          </a:ln>
        </p:spPr>
      </p:pic>
      <p:sp>
        <p:nvSpPr>
          <p:cNvPr id="98" name="Shape 98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br>
              <a:rPr b="0" i="0" lang="en-US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</a:br>
            <a:endParaRPr/>
          </a:p>
        </p:txBody>
      </p:sp>
      <p:sp>
        <p:nvSpPr>
          <p:cNvPr id="99" name="Shape 99"/>
          <p:cNvSpPr txBox="1"/>
          <p:nvPr>
            <p:ph idx="1" type="subTitle"/>
          </p:nvPr>
        </p:nvSpPr>
        <p:spPr>
          <a:xfrm>
            <a:off x="1371600" y="1412875"/>
            <a:ext cx="6400800" cy="42259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bij </a:t>
            </a: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ontkenningen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gebruik je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don’t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of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doesn’t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.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• We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don’t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go to school every day of the week.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• He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doesn’t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know the answer.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bij </a:t>
            </a: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vragen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gebruik je meestal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do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of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does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.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•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Do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you sometimes skip dinner?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• </a:t>
            </a:r>
            <a:r>
              <a:rPr b="1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Does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she buy new shoes every week?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4" name="Shape 10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0" y="0"/>
            <a:ext cx="1403350" cy="6858000"/>
          </a:xfrm>
          <a:prstGeom prst="rect">
            <a:avLst/>
          </a:prstGeom>
          <a:noFill/>
          <a:ln>
            <a:noFill/>
          </a:ln>
        </p:spPr>
      </p:pic>
      <p:sp>
        <p:nvSpPr>
          <p:cNvPr id="105" name="Shape 105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Font typeface="Arial"/>
              <a:buNone/>
            </a:pPr>
            <a:br>
              <a:rPr b="0" i="0" lang="en-US" sz="4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rPr>
            </a:br>
            <a:endParaRPr/>
          </a:p>
        </p:txBody>
      </p:sp>
      <p:sp>
        <p:nvSpPr>
          <p:cNvPr id="106" name="Shape 106"/>
          <p:cNvSpPr txBox="1"/>
          <p:nvPr>
            <p:ph idx="1" type="subTitle"/>
          </p:nvPr>
        </p:nvSpPr>
        <p:spPr>
          <a:xfrm>
            <a:off x="1371600" y="1412875"/>
            <a:ext cx="7304087" cy="42259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1" i="0" lang="en-US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Now show what you know!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(maak zinnen in de </a:t>
            </a:r>
            <a:r>
              <a:rPr b="1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present simple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)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AutoNum type="arabicPeriod"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He never ______ my calls. (</a:t>
            </a:r>
            <a:r>
              <a:rPr b="0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answer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)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AutoNum type="arabicPeriod"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______ they ______ 10 miles every day? (</a:t>
            </a:r>
            <a:r>
              <a:rPr b="0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run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)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AutoNum type="arabicPeriod"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I always ______ new people. (</a:t>
            </a:r>
            <a:r>
              <a:rPr b="0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meet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)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AutoNum type="arabicPeriod"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______ she ______ for the marathon every day? (</a:t>
            </a:r>
            <a:r>
              <a:rPr b="0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train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)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AutoNum type="arabicPeriod"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You ______ always ______ what you want. (</a:t>
            </a:r>
            <a:r>
              <a:rPr b="0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not get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)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AutoNum type="arabicPeriod"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She sometimes ______ problems getting to sleep. (</a:t>
            </a:r>
            <a:r>
              <a:rPr b="0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have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)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AutoNum type="arabicPeriod"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They ______ their homework every day. (</a:t>
            </a:r>
            <a:r>
              <a:rPr b="0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not do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)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AutoNum type="arabicPeriod"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______ you regularly ______ to the dentist? (</a:t>
            </a:r>
            <a:r>
              <a:rPr b="0" i="0" lang="en-US" sz="2000" u="none" cap="none" strike="noStrike">
                <a:solidFill>
                  <a:srgbClr val="0070C0"/>
                </a:solidFill>
                <a:latin typeface="Arial"/>
                <a:ea typeface="Arial"/>
                <a:cs typeface="Arial"/>
                <a:sym typeface="Arial"/>
              </a:rPr>
              <a:t>go</a:t>
            </a: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) </a:t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b="0" i="0" lang="en-US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 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tandaardontwerp">
  <a:themeElements>
    <a:clrScheme name="Standaardontwer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