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dia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ekop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object" type="obj">
  <p:cSld name="OBJEC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e titel en tekst" type="vertTitleAndTx">
  <p:cSld name="VERTICAL_TITLE_AND_VERTICAL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en verticale tekst" type="vertTx">
  <p:cSld name="VERTICAL_TEX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fbeelding met bijschrift" type="picTx">
  <p:cSld name="PICTURE_WITH_CAPTIO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met bijschrift" type="objTx">
  <p:cSld name="OBJECT_WITH_CAPTIO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g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lleen titel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gelijking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houd van twee" type="twoObj">
  <p:cSld name="TWO_OBJECT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403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>
            <p:ph type="ctrTitle"/>
          </p:nvPr>
        </p:nvSpPr>
        <p:spPr>
          <a:xfrm>
            <a:off x="685800" y="282257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Chapter 1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Body and Mind</a:t>
            </a:r>
            <a:b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6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Grammar</a:t>
            </a:r>
            <a:b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PRESENT SIMPLE</a:t>
            </a:r>
            <a:br>
              <a:rPr b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403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92" name="Shape 92"/>
          <p:cNvSpPr txBox="1"/>
          <p:nvPr>
            <p:ph idx="1" type="subTitle"/>
          </p:nvPr>
        </p:nvSpPr>
        <p:spPr>
          <a:xfrm>
            <a:off x="1371600" y="1412875"/>
            <a:ext cx="6400800" cy="4225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 simple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Gebruik je om aan te geven dat je iets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vaak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regelmatig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nooit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doet.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I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always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jog in the morning.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They play tennis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every Friday evening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she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en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komt er een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–s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achter het werkwoord.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often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walks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school.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never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snows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September.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403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x="1371600" y="1412875"/>
            <a:ext cx="6400800" cy="4225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ontkenningen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gebruik je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don’t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doesn’t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We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don’t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go to school every day of the week.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He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doesn’t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know the answer.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vragen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gebruik je meestal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does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you sometimes skip dinner?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b="1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Does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she buy new shoes every week?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403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106" name="Shape 106"/>
          <p:cNvSpPr txBox="1"/>
          <p:nvPr>
            <p:ph idx="1" type="subTitle"/>
          </p:nvPr>
        </p:nvSpPr>
        <p:spPr>
          <a:xfrm>
            <a:off x="1371600" y="1412875"/>
            <a:ext cx="7304087" cy="4225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Now show what you know!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(maak zinnen in de 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 simple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He never ______ my calls. (</a:t>
            </a: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answer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______ they ______ 10 miles every day? (</a:t>
            </a: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run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 always ______ new people. (</a:t>
            </a: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meet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______ she ______ for the marathon every day? (</a:t>
            </a: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train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You ______ always ______ what you want. (</a:t>
            </a: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not get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She sometimes ______ problems getting to sleep. (</a:t>
            </a: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have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They ______ their homework every day. (</a:t>
            </a: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not do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______ you regularly ______ to the dentist? (</a:t>
            </a:r>
            <a:r>
              <a:rPr b="0" i="0" lang="en-US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go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