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51" r:id="rId4"/>
    <p:sldMasterId id="2147483675" r:id="rId5"/>
  </p:sldMasterIdLst>
  <p:notesMasterIdLst>
    <p:notesMasterId r:id="rId21"/>
  </p:notesMasterIdLst>
  <p:sldIdLst>
    <p:sldId id="256" r:id="rId6"/>
    <p:sldId id="279" r:id="rId7"/>
    <p:sldId id="278" r:id="rId8"/>
    <p:sldId id="280" r:id="rId9"/>
    <p:sldId id="262" r:id="rId10"/>
    <p:sldId id="281" r:id="rId11"/>
    <p:sldId id="257" r:id="rId12"/>
    <p:sldId id="258" r:id="rId13"/>
    <p:sldId id="259" r:id="rId14"/>
    <p:sldId id="260" r:id="rId15"/>
    <p:sldId id="261" r:id="rId16"/>
    <p:sldId id="264" r:id="rId17"/>
    <p:sldId id="265" r:id="rId18"/>
    <p:sldId id="263" r:id="rId19"/>
    <p:sldId id="267" r:id="rId20"/>
  </p:sldIdLst>
  <p:sldSz cx="12192000" cy="6858000"/>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F9BDE"/>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000" autoAdjust="0"/>
    <p:restoredTop sz="81588" autoAdjust="0"/>
  </p:normalViewPr>
  <p:slideViewPr>
    <p:cSldViewPr snapToGrid="0" snapToObjects="1">
      <p:cViewPr varScale="1">
        <p:scale>
          <a:sx n="81" d="100"/>
          <a:sy n="81" d="100"/>
        </p:scale>
        <p:origin x="114" y="354"/>
      </p:cViewPr>
      <p:guideLst>
        <p:guide orient="horz" pos="2160"/>
        <p:guide pos="3840"/>
      </p:guideLst>
    </p:cSldViewPr>
  </p:slideViewPr>
  <p:notesTextViewPr>
    <p:cViewPr>
      <p:scale>
        <a:sx n="1" d="1"/>
        <a:sy n="1" d="1"/>
      </p:scale>
      <p:origin x="0" y="0"/>
    </p:cViewPr>
  </p:notesTextViewPr>
  <p:sorterViewPr>
    <p:cViewPr>
      <p:scale>
        <a:sx n="130" d="100"/>
        <a:sy n="13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3" Type="http://schemas.openxmlformats.org/officeDocument/2006/relationships/customXml" Target="../customXml/item3.xml"/><Relationship Id="rId21" Type="http://schemas.openxmlformats.org/officeDocument/2006/relationships/notesMaster" Target="notesMasters/notesMaster1.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theme" Target="theme/theme1.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viewProps" Target="viewProps.xml"/><Relationship Id="rId10" Type="http://schemas.openxmlformats.org/officeDocument/2006/relationships/slide" Target="slides/slide5.xml"/><Relationship Id="rId19" Type="http://schemas.openxmlformats.org/officeDocument/2006/relationships/slide" Target="slides/slide14.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D1087EF-0553-42DF-893A-91C634DE6385}" type="datetimeFigureOut">
              <a:rPr lang="nl-NL" smtClean="0"/>
              <a:t>11-1-2022</a:t>
            </a:fld>
            <a:endParaRPr lang="nl-NL"/>
          </a:p>
        </p:txBody>
      </p:sp>
      <p:sp>
        <p:nvSpPr>
          <p:cNvPr id="4" name="Tijdelijke aanduiding voor dia-afbeelding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6" name="Tijdelijke aanduiding voor voetteks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470F0D5-052A-4191-8EA4-C346C2E5734C}" type="slidenum">
              <a:rPr lang="nl-NL" smtClean="0"/>
              <a:t>‹nr.›</a:t>
            </a:fld>
            <a:endParaRPr lang="nl-NL"/>
          </a:p>
        </p:txBody>
      </p:sp>
    </p:spTree>
    <p:extLst>
      <p:ext uri="{BB962C8B-B14F-4D97-AF65-F5344CB8AC3E}">
        <p14:creationId xmlns:p14="http://schemas.microsoft.com/office/powerpoint/2010/main" val="154836531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marL="228600" indent="-228600">
              <a:buAutoNum type="arabicPeriod"/>
            </a:pPr>
            <a:endParaRPr lang="nl-NL" dirty="0"/>
          </a:p>
        </p:txBody>
      </p:sp>
      <p:sp>
        <p:nvSpPr>
          <p:cNvPr id="4" name="Tijdelijke aanduiding voor dianummer 3"/>
          <p:cNvSpPr>
            <a:spLocks noGrp="1"/>
          </p:cNvSpPr>
          <p:nvPr>
            <p:ph type="sldNum" sz="quarter" idx="10"/>
          </p:nvPr>
        </p:nvSpPr>
        <p:spPr/>
        <p:txBody>
          <a:bodyPr/>
          <a:lstStyle/>
          <a:p>
            <a:fld id="{9470F0D5-052A-4191-8EA4-C346C2E5734C}" type="slidenum">
              <a:rPr lang="nl-NL" smtClean="0"/>
              <a:t>1</a:t>
            </a:fld>
            <a:endParaRPr lang="nl-NL"/>
          </a:p>
        </p:txBody>
      </p:sp>
    </p:spTree>
    <p:extLst>
      <p:ext uri="{BB962C8B-B14F-4D97-AF65-F5344CB8AC3E}">
        <p14:creationId xmlns:p14="http://schemas.microsoft.com/office/powerpoint/2010/main" val="378567598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fld id="{9470F0D5-052A-4191-8EA4-C346C2E5734C}" type="slidenum">
              <a:rPr lang="nl-NL" smtClean="0"/>
              <a:t>11</a:t>
            </a:fld>
            <a:endParaRPr lang="nl-NL"/>
          </a:p>
        </p:txBody>
      </p:sp>
    </p:spTree>
    <p:extLst>
      <p:ext uri="{BB962C8B-B14F-4D97-AF65-F5344CB8AC3E}">
        <p14:creationId xmlns:p14="http://schemas.microsoft.com/office/powerpoint/2010/main" val="309660010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fld id="{9470F0D5-052A-4191-8EA4-C346C2E5734C}" type="slidenum">
              <a:rPr lang="nl-NL" smtClean="0"/>
              <a:t>12</a:t>
            </a:fld>
            <a:endParaRPr lang="nl-NL"/>
          </a:p>
        </p:txBody>
      </p:sp>
    </p:spTree>
    <p:extLst>
      <p:ext uri="{BB962C8B-B14F-4D97-AF65-F5344CB8AC3E}">
        <p14:creationId xmlns:p14="http://schemas.microsoft.com/office/powerpoint/2010/main" val="24975372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fld id="{9470F0D5-052A-4191-8EA4-C346C2E5734C}" type="slidenum">
              <a:rPr lang="nl-NL" smtClean="0"/>
              <a:t>13</a:t>
            </a:fld>
            <a:endParaRPr lang="nl-NL"/>
          </a:p>
        </p:txBody>
      </p:sp>
    </p:spTree>
    <p:extLst>
      <p:ext uri="{BB962C8B-B14F-4D97-AF65-F5344CB8AC3E}">
        <p14:creationId xmlns:p14="http://schemas.microsoft.com/office/powerpoint/2010/main" val="187151869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marL="228600" indent="-228600">
              <a:buFont typeface="+mj-lt"/>
              <a:buAutoNum type="arabicPeriod"/>
            </a:pPr>
            <a:r>
              <a:rPr lang="nl-NL" dirty="0"/>
              <a:t>Kwaliteit van het water bewaren, egale watergift kunnen realiseren, waterlozing voorkomen.</a:t>
            </a:r>
          </a:p>
          <a:p>
            <a:pPr marL="228600" indent="-228600">
              <a:buFont typeface="+mj-lt"/>
              <a:buAutoNum type="arabicPeriod"/>
            </a:pPr>
            <a:r>
              <a:rPr lang="nl-NL" dirty="0"/>
              <a:t>Organische aanslag zoals algen, en ook het neerslaan van meststoffen.</a:t>
            </a:r>
          </a:p>
          <a:p>
            <a:pPr marL="228600" indent="-228600">
              <a:buFont typeface="+mj-lt"/>
              <a:buAutoNum type="arabicPeriod"/>
            </a:pPr>
            <a:r>
              <a:rPr lang="nl-NL" dirty="0"/>
              <a:t>PE is een flexibel materiaal, PVC niet.</a:t>
            </a:r>
          </a:p>
          <a:p>
            <a:pPr marL="228600" indent="-228600">
              <a:buFont typeface="+mj-lt"/>
              <a:buAutoNum type="arabicPeriod"/>
            </a:pPr>
            <a:r>
              <a:rPr lang="nl-NL" dirty="0"/>
              <a:t>Hoeveel druk wil ik waar in de kas hebben, van welk materiaal zijn de leidingen in de kas gemaakt, hoe groot en lang zijn de leidingen, welke vloeistof ga ik spuiten, hoe wordt het systeem ontlucht.</a:t>
            </a:r>
          </a:p>
          <a:p>
            <a:pPr marL="228600" indent="-228600">
              <a:buFont typeface="+mj-lt"/>
              <a:buAutoNum type="arabicPeriod"/>
            </a:pPr>
            <a:endParaRPr lang="nl-NL" dirty="0"/>
          </a:p>
        </p:txBody>
      </p:sp>
      <p:sp>
        <p:nvSpPr>
          <p:cNvPr id="4" name="Tijdelijke aanduiding voor dianummer 3"/>
          <p:cNvSpPr>
            <a:spLocks noGrp="1"/>
          </p:cNvSpPr>
          <p:nvPr>
            <p:ph type="sldNum" sz="quarter" idx="10"/>
          </p:nvPr>
        </p:nvSpPr>
        <p:spPr/>
        <p:txBody>
          <a:bodyPr/>
          <a:lstStyle/>
          <a:p>
            <a:fld id="{9470F0D5-052A-4191-8EA4-C346C2E5734C}" type="slidenum">
              <a:rPr lang="nl-NL" smtClean="0"/>
              <a:t>14</a:t>
            </a:fld>
            <a:endParaRPr lang="nl-NL"/>
          </a:p>
        </p:txBody>
      </p:sp>
    </p:spTree>
    <p:extLst>
      <p:ext uri="{BB962C8B-B14F-4D97-AF65-F5344CB8AC3E}">
        <p14:creationId xmlns:p14="http://schemas.microsoft.com/office/powerpoint/2010/main" val="16505344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fld id="{9470F0D5-052A-4191-8EA4-C346C2E5734C}" type="slidenum">
              <a:rPr lang="nl-NL" smtClean="0"/>
              <a:t>15</a:t>
            </a:fld>
            <a:endParaRPr lang="nl-NL"/>
          </a:p>
        </p:txBody>
      </p:sp>
    </p:spTree>
    <p:extLst>
      <p:ext uri="{BB962C8B-B14F-4D97-AF65-F5344CB8AC3E}">
        <p14:creationId xmlns:p14="http://schemas.microsoft.com/office/powerpoint/2010/main" val="59336212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fld id="{9470F0D5-052A-4191-8EA4-C346C2E5734C}" type="slidenum">
              <a:rPr lang="nl-NL" smtClean="0"/>
              <a:t>2</a:t>
            </a:fld>
            <a:endParaRPr lang="nl-NL"/>
          </a:p>
        </p:txBody>
      </p:sp>
    </p:spTree>
    <p:extLst>
      <p:ext uri="{BB962C8B-B14F-4D97-AF65-F5344CB8AC3E}">
        <p14:creationId xmlns:p14="http://schemas.microsoft.com/office/powerpoint/2010/main" val="294096954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fld id="{9470F0D5-052A-4191-8EA4-C346C2E5734C}" type="slidenum">
              <a:rPr lang="nl-NL" smtClean="0"/>
              <a:t>3</a:t>
            </a:fld>
            <a:endParaRPr lang="nl-NL"/>
          </a:p>
        </p:txBody>
      </p:sp>
    </p:spTree>
    <p:extLst>
      <p:ext uri="{BB962C8B-B14F-4D97-AF65-F5344CB8AC3E}">
        <p14:creationId xmlns:p14="http://schemas.microsoft.com/office/powerpoint/2010/main" val="379759498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Voor opkweek van stek wordt vaak nog gebruik gemaakt van regenleidingen.</a:t>
            </a:r>
          </a:p>
        </p:txBody>
      </p:sp>
      <p:sp>
        <p:nvSpPr>
          <p:cNvPr id="4" name="Tijdelijke aanduiding voor dianummer 3"/>
          <p:cNvSpPr>
            <a:spLocks noGrp="1"/>
          </p:cNvSpPr>
          <p:nvPr>
            <p:ph type="sldNum" sz="quarter" idx="10"/>
          </p:nvPr>
        </p:nvSpPr>
        <p:spPr/>
        <p:txBody>
          <a:bodyPr/>
          <a:lstStyle/>
          <a:p>
            <a:fld id="{9470F0D5-052A-4191-8EA4-C346C2E5734C}" type="slidenum">
              <a:rPr lang="nl-NL" smtClean="0"/>
              <a:t>4</a:t>
            </a:fld>
            <a:endParaRPr lang="nl-NL"/>
          </a:p>
        </p:txBody>
      </p:sp>
    </p:spTree>
    <p:extLst>
      <p:ext uri="{BB962C8B-B14F-4D97-AF65-F5344CB8AC3E}">
        <p14:creationId xmlns:p14="http://schemas.microsoft.com/office/powerpoint/2010/main" val="393929792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fld id="{9470F0D5-052A-4191-8EA4-C346C2E5734C}" type="slidenum">
              <a:rPr lang="nl-NL" smtClean="0"/>
              <a:t>5</a:t>
            </a:fld>
            <a:endParaRPr lang="nl-NL"/>
          </a:p>
        </p:txBody>
      </p:sp>
    </p:spTree>
    <p:extLst>
      <p:ext uri="{BB962C8B-B14F-4D97-AF65-F5344CB8AC3E}">
        <p14:creationId xmlns:p14="http://schemas.microsoft.com/office/powerpoint/2010/main" val="154411610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fld id="{9470F0D5-052A-4191-8EA4-C346C2E5734C}" type="slidenum">
              <a:rPr lang="nl-NL" smtClean="0"/>
              <a:t>7</a:t>
            </a:fld>
            <a:endParaRPr lang="nl-NL"/>
          </a:p>
        </p:txBody>
      </p:sp>
    </p:spTree>
    <p:extLst>
      <p:ext uri="{BB962C8B-B14F-4D97-AF65-F5344CB8AC3E}">
        <p14:creationId xmlns:p14="http://schemas.microsoft.com/office/powerpoint/2010/main" val="294096954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fld id="{9470F0D5-052A-4191-8EA4-C346C2E5734C}" type="slidenum">
              <a:rPr lang="nl-NL" smtClean="0"/>
              <a:t>8</a:t>
            </a:fld>
            <a:endParaRPr lang="nl-NL"/>
          </a:p>
        </p:txBody>
      </p:sp>
    </p:spTree>
    <p:extLst>
      <p:ext uri="{BB962C8B-B14F-4D97-AF65-F5344CB8AC3E}">
        <p14:creationId xmlns:p14="http://schemas.microsoft.com/office/powerpoint/2010/main" val="3444208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fld id="{9470F0D5-052A-4191-8EA4-C346C2E5734C}" type="slidenum">
              <a:rPr lang="nl-NL" smtClean="0"/>
              <a:t>9</a:t>
            </a:fld>
            <a:endParaRPr lang="nl-NL"/>
          </a:p>
        </p:txBody>
      </p:sp>
    </p:spTree>
    <p:extLst>
      <p:ext uri="{BB962C8B-B14F-4D97-AF65-F5344CB8AC3E}">
        <p14:creationId xmlns:p14="http://schemas.microsoft.com/office/powerpoint/2010/main" val="162042228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fld id="{9470F0D5-052A-4191-8EA4-C346C2E5734C}" type="slidenum">
              <a:rPr lang="nl-NL" smtClean="0"/>
              <a:t>10</a:t>
            </a:fld>
            <a:endParaRPr lang="nl-NL"/>
          </a:p>
        </p:txBody>
      </p:sp>
    </p:spTree>
    <p:extLst>
      <p:ext uri="{BB962C8B-B14F-4D97-AF65-F5344CB8AC3E}">
        <p14:creationId xmlns:p14="http://schemas.microsoft.com/office/powerpoint/2010/main" val="33950395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1524000" y="1122363"/>
            <a:ext cx="9144000" cy="2387600"/>
          </a:xfrm>
        </p:spPr>
        <p:txBody>
          <a:bodyPr anchor="b"/>
          <a:lstStyle>
            <a:lvl1pPr algn="ctr">
              <a:defRPr sz="6000"/>
            </a:lvl1pPr>
          </a:lstStyle>
          <a:p>
            <a:r>
              <a:rPr lang="nl-NL"/>
              <a:t>Klik om de stijl te bewerken</a:t>
            </a:r>
          </a:p>
        </p:txBody>
      </p:sp>
      <p:sp>
        <p:nvSpPr>
          <p:cNvPr id="3" name="Ondertitel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Klik om de ondertitelstijl van het model te bewerken</a:t>
            </a:r>
          </a:p>
        </p:txBody>
      </p:sp>
      <p:sp>
        <p:nvSpPr>
          <p:cNvPr id="4" name="Tijdelijke aanduiding voor datum 3"/>
          <p:cNvSpPr>
            <a:spLocks noGrp="1"/>
          </p:cNvSpPr>
          <p:nvPr>
            <p:ph type="dt" sz="half" idx="10"/>
          </p:nvPr>
        </p:nvSpPr>
        <p:spPr/>
        <p:txBody>
          <a:bodyPr/>
          <a:lstStyle/>
          <a:p>
            <a:fld id="{D73C2C0E-B441-429A-A2E5-A434B4231498}" type="datetimeFigureOut">
              <a:rPr lang="nl-NL" smtClean="0"/>
              <a:t>11-1-2022</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57E8CCB8-0802-4FCC-A2D6-CAC58A356F53}" type="slidenum">
              <a:rPr lang="nl-NL" smtClean="0"/>
              <a:t>‹nr.›</a:t>
            </a:fld>
            <a:endParaRPr lang="nl-NL"/>
          </a:p>
        </p:txBody>
      </p:sp>
    </p:spTree>
    <p:extLst>
      <p:ext uri="{BB962C8B-B14F-4D97-AF65-F5344CB8AC3E}">
        <p14:creationId xmlns:p14="http://schemas.microsoft.com/office/powerpoint/2010/main" val="2061220361"/>
      </p:ext>
    </p:extLst>
  </p:cSld>
  <p:clrMapOvr>
    <a:masterClrMapping/>
  </p:clrMapOvr>
  <mc:AlternateContent xmlns:mc="http://schemas.openxmlformats.org/markup-compatibility/2006" xmlns:p15="http://schemas.microsoft.com/office/powerpoint/2012/main">
    <mc:Choice Requires="p15">
      <p:transition spd="slow">
        <p15:prstTrans prst="drape"/>
      </p:transition>
    </mc:Choice>
    <mc:Fallback xmlns="">
      <p:transition spd="slow">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verticale tekst 2"/>
          <p:cNvSpPr>
            <a:spLocks noGrp="1"/>
          </p:cNvSpPr>
          <p:nvPr>
            <p:ph type="body" orient="vert" idx="1"/>
          </p:nvPr>
        </p:nvSpPr>
        <p:spPr/>
        <p:txBody>
          <a:bodyPr vert="eaVert"/>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p:cNvSpPr>
            <a:spLocks noGrp="1"/>
          </p:cNvSpPr>
          <p:nvPr>
            <p:ph type="dt" sz="half" idx="10"/>
          </p:nvPr>
        </p:nvSpPr>
        <p:spPr/>
        <p:txBody>
          <a:bodyPr/>
          <a:lstStyle/>
          <a:p>
            <a:fld id="{D73C2C0E-B441-429A-A2E5-A434B4231498}" type="datetimeFigureOut">
              <a:rPr lang="nl-NL" smtClean="0"/>
              <a:t>11-1-2022</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57E8CCB8-0802-4FCC-A2D6-CAC58A356F53}" type="slidenum">
              <a:rPr lang="nl-NL" smtClean="0"/>
              <a:t>‹nr.›</a:t>
            </a:fld>
            <a:endParaRPr lang="nl-NL"/>
          </a:p>
        </p:txBody>
      </p:sp>
    </p:spTree>
    <p:extLst>
      <p:ext uri="{BB962C8B-B14F-4D97-AF65-F5344CB8AC3E}">
        <p14:creationId xmlns:p14="http://schemas.microsoft.com/office/powerpoint/2010/main" val="3373137153"/>
      </p:ext>
    </p:extLst>
  </p:cSld>
  <p:clrMapOvr>
    <a:masterClrMapping/>
  </p:clrMapOvr>
  <mc:AlternateContent xmlns:mc="http://schemas.openxmlformats.org/markup-compatibility/2006" xmlns:p15="http://schemas.microsoft.com/office/powerpoint/2012/main">
    <mc:Choice Requires="p15">
      <p:transition spd="slow">
        <p15:prstTrans prst="drape"/>
      </p:transition>
    </mc:Choice>
    <mc:Fallback xmlns="">
      <p:transition spd="slow">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8724900" y="365125"/>
            <a:ext cx="2628900" cy="5811838"/>
          </a:xfrm>
        </p:spPr>
        <p:txBody>
          <a:bodyPr vert="eaVert"/>
          <a:lstStyle/>
          <a:p>
            <a:r>
              <a:rPr lang="nl-NL"/>
              <a:t>Klik om de stijl te bewerken</a:t>
            </a:r>
          </a:p>
        </p:txBody>
      </p:sp>
      <p:sp>
        <p:nvSpPr>
          <p:cNvPr id="3" name="Tijdelijke aanduiding voor verticale tekst 2"/>
          <p:cNvSpPr>
            <a:spLocks noGrp="1"/>
          </p:cNvSpPr>
          <p:nvPr>
            <p:ph type="body" orient="vert" idx="1"/>
          </p:nvPr>
        </p:nvSpPr>
        <p:spPr>
          <a:xfrm>
            <a:off x="838200" y="365125"/>
            <a:ext cx="7734300" cy="5811838"/>
          </a:xfrm>
        </p:spPr>
        <p:txBody>
          <a:bodyPr vert="eaVert"/>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p:cNvSpPr>
            <a:spLocks noGrp="1"/>
          </p:cNvSpPr>
          <p:nvPr>
            <p:ph type="dt" sz="half" idx="10"/>
          </p:nvPr>
        </p:nvSpPr>
        <p:spPr/>
        <p:txBody>
          <a:bodyPr/>
          <a:lstStyle/>
          <a:p>
            <a:fld id="{D73C2C0E-B441-429A-A2E5-A434B4231498}" type="datetimeFigureOut">
              <a:rPr lang="nl-NL" smtClean="0"/>
              <a:t>11-1-2022</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57E8CCB8-0802-4FCC-A2D6-CAC58A356F53}" type="slidenum">
              <a:rPr lang="nl-NL" smtClean="0"/>
              <a:t>‹nr.›</a:t>
            </a:fld>
            <a:endParaRPr lang="nl-NL"/>
          </a:p>
        </p:txBody>
      </p:sp>
    </p:spTree>
    <p:extLst>
      <p:ext uri="{BB962C8B-B14F-4D97-AF65-F5344CB8AC3E}">
        <p14:creationId xmlns:p14="http://schemas.microsoft.com/office/powerpoint/2010/main" val="405365691"/>
      </p:ext>
    </p:extLst>
  </p:cSld>
  <p:clrMapOvr>
    <a:masterClrMapping/>
  </p:clrMapOvr>
  <mc:AlternateContent xmlns:mc="http://schemas.openxmlformats.org/markup-compatibility/2006" xmlns:p15="http://schemas.microsoft.com/office/powerpoint/2012/main">
    <mc:Choice Requires="p15">
      <p:transition spd="slow">
        <p15:prstTrans prst="drape"/>
      </p:transition>
    </mc:Choice>
    <mc:Fallback xmlns="">
      <p:transition spd="slow">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Openingsdia">
    <p:spTree>
      <p:nvGrpSpPr>
        <p:cNvPr id="1" name=""/>
        <p:cNvGrpSpPr/>
        <p:nvPr/>
      </p:nvGrpSpPr>
      <p:grpSpPr>
        <a:xfrm>
          <a:off x="0" y="0"/>
          <a:ext cx="0" cy="0"/>
          <a:chOff x="0" y="0"/>
          <a:chExt cx="0" cy="0"/>
        </a:xfrm>
      </p:grpSpPr>
      <p:pic>
        <p:nvPicPr>
          <p:cNvPr id="3" name="Afbeelding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6" name="Tekstvak 5"/>
          <p:cNvSpPr txBox="1"/>
          <p:nvPr/>
        </p:nvSpPr>
        <p:spPr>
          <a:xfrm>
            <a:off x="1130533" y="6142150"/>
            <a:ext cx="4680065" cy="369332"/>
          </a:xfrm>
          <a:prstGeom prst="rect">
            <a:avLst/>
          </a:prstGeom>
          <a:solidFill>
            <a:schemeClr val="bg1"/>
          </a:solidFill>
        </p:spPr>
        <p:txBody>
          <a:bodyPr wrap="square" rtlCol="0">
            <a:spAutoFit/>
          </a:bodyPr>
          <a:lstStyle/>
          <a:p>
            <a:endParaRPr lang="nl-NL" dirty="0"/>
          </a:p>
        </p:txBody>
      </p:sp>
    </p:spTree>
    <p:extLst>
      <p:ext uri="{BB962C8B-B14F-4D97-AF65-F5344CB8AC3E}">
        <p14:creationId xmlns:p14="http://schemas.microsoft.com/office/powerpoint/2010/main" val="147053994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p:cSld name="TiteldiaMetBeeld">
    <p:spTree>
      <p:nvGrpSpPr>
        <p:cNvPr id="1" name=""/>
        <p:cNvGrpSpPr/>
        <p:nvPr/>
      </p:nvGrpSpPr>
      <p:grpSpPr>
        <a:xfrm>
          <a:off x="0" y="0"/>
          <a:ext cx="0" cy="0"/>
          <a:chOff x="0" y="0"/>
          <a:chExt cx="0" cy="0"/>
        </a:xfrm>
      </p:grpSpPr>
      <p:sp>
        <p:nvSpPr>
          <p:cNvPr id="11" name="Tijdelijke aanduiding voor afbeelding 8"/>
          <p:cNvSpPr>
            <a:spLocks noGrp="1"/>
          </p:cNvSpPr>
          <p:nvPr>
            <p:ph type="pic" sz="quarter" idx="11" hasCustomPrompt="1"/>
          </p:nvPr>
        </p:nvSpPr>
        <p:spPr>
          <a:xfrm>
            <a:off x="0" y="0"/>
            <a:ext cx="9720000" cy="6858000"/>
          </a:xfrm>
        </p:spPr>
        <p:txBody>
          <a:bodyPr/>
          <a:lstStyle>
            <a:lvl1pPr marL="0" indent="0" algn="l">
              <a:buFontTx/>
              <a:buNone/>
              <a:defRPr sz="1600" baseline="0"/>
            </a:lvl1pPr>
          </a:lstStyle>
          <a:p>
            <a:r>
              <a:rPr lang="nl-NL" dirty="0"/>
              <a:t>Klik op het pictogram in het midden om een achtergrondafbeelding toe te voegen (19,05 x 27 cm). </a:t>
            </a:r>
            <a:br>
              <a:rPr lang="nl-NL" dirty="0"/>
            </a:br>
            <a:r>
              <a:rPr lang="nl-NL" dirty="0"/>
              <a:t>Verplaats deze vervolgens naar de achtergrond om de tekst te typen.</a:t>
            </a:r>
          </a:p>
        </p:txBody>
      </p:sp>
      <p:sp>
        <p:nvSpPr>
          <p:cNvPr id="2" name="Titel 1"/>
          <p:cNvSpPr>
            <a:spLocks noGrp="1"/>
          </p:cNvSpPr>
          <p:nvPr>
            <p:ph type="ctrTitle"/>
          </p:nvPr>
        </p:nvSpPr>
        <p:spPr>
          <a:xfrm>
            <a:off x="720000" y="3060000"/>
            <a:ext cx="8280000" cy="720000"/>
          </a:xfrm>
        </p:spPr>
        <p:txBody>
          <a:bodyPr lIns="0" tIns="0" rIns="0" bIns="0" anchor="t" anchorCtr="0">
            <a:noAutofit/>
          </a:bodyPr>
          <a:lstStyle>
            <a:lvl1pPr algn="l">
              <a:defRPr sz="4400" b="1" i="0" baseline="0">
                <a:solidFill>
                  <a:schemeClr val="bg1"/>
                </a:solidFill>
                <a:latin typeface="Arial" panose="020B0604020202020204" pitchFamily="34" charset="0"/>
              </a:defRPr>
            </a:lvl1pPr>
          </a:lstStyle>
          <a:p>
            <a:r>
              <a:rPr lang="nl-NL"/>
              <a:t>Klik om stijl te bewerken</a:t>
            </a:r>
            <a:endParaRPr lang="nl-NL" dirty="0"/>
          </a:p>
        </p:txBody>
      </p:sp>
      <p:sp>
        <p:nvSpPr>
          <p:cNvPr id="3" name="Ondertitel 2"/>
          <p:cNvSpPr>
            <a:spLocks noGrp="1"/>
          </p:cNvSpPr>
          <p:nvPr>
            <p:ph type="subTitle" idx="1"/>
          </p:nvPr>
        </p:nvSpPr>
        <p:spPr>
          <a:xfrm>
            <a:off x="720000" y="3816000"/>
            <a:ext cx="8280000" cy="720000"/>
          </a:xfrm>
        </p:spPr>
        <p:txBody>
          <a:bodyPr lIns="0" tIns="0" rIns="0" bIns="0">
            <a:noAutofit/>
          </a:bodyPr>
          <a:lstStyle>
            <a:lvl1pPr marL="0" indent="0" algn="l">
              <a:buNone/>
              <a:defRPr sz="2400" baseline="0">
                <a:solidFill>
                  <a:schemeClr val="bg1"/>
                </a:solidFill>
                <a:latin typeface="Arial" panose="020B0604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Klikken om de ondertitelstijl van het model te bewerken</a:t>
            </a:r>
            <a:endParaRPr lang="nl-NL" dirty="0"/>
          </a:p>
        </p:txBody>
      </p:sp>
      <p:pic>
        <p:nvPicPr>
          <p:cNvPr id="7" name="Afbeelding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734400" y="0"/>
            <a:ext cx="2459736" cy="6858000"/>
          </a:xfrm>
          <a:prstGeom prst="rect">
            <a:avLst/>
          </a:prstGeom>
        </p:spPr>
      </p:pic>
    </p:spTree>
    <p:extLst>
      <p:ext uri="{BB962C8B-B14F-4D97-AF65-F5344CB8AC3E}">
        <p14:creationId xmlns:p14="http://schemas.microsoft.com/office/powerpoint/2010/main" val="80826189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p:cSld name="TiteldiaZonderBeeld">
    <p:spTree>
      <p:nvGrpSpPr>
        <p:cNvPr id="1" name=""/>
        <p:cNvGrpSpPr/>
        <p:nvPr/>
      </p:nvGrpSpPr>
      <p:grpSpPr>
        <a:xfrm>
          <a:off x="0" y="0"/>
          <a:ext cx="0" cy="0"/>
          <a:chOff x="0" y="0"/>
          <a:chExt cx="0" cy="0"/>
        </a:xfrm>
      </p:grpSpPr>
      <p:sp>
        <p:nvSpPr>
          <p:cNvPr id="2" name="Titel 1"/>
          <p:cNvSpPr>
            <a:spLocks noGrp="1"/>
          </p:cNvSpPr>
          <p:nvPr>
            <p:ph type="ctrTitle"/>
          </p:nvPr>
        </p:nvSpPr>
        <p:spPr>
          <a:xfrm>
            <a:off x="720000" y="3060000"/>
            <a:ext cx="8280000" cy="720000"/>
          </a:xfrm>
        </p:spPr>
        <p:txBody>
          <a:bodyPr lIns="0" tIns="0" rIns="0" bIns="0" anchor="t" anchorCtr="0">
            <a:noAutofit/>
          </a:bodyPr>
          <a:lstStyle>
            <a:lvl1pPr algn="l">
              <a:defRPr sz="4400" b="1" i="0" baseline="0">
                <a:solidFill>
                  <a:srgbClr val="1E201F"/>
                </a:solidFill>
                <a:latin typeface="Arial" panose="020B0604020202020204" pitchFamily="34" charset="0"/>
              </a:defRPr>
            </a:lvl1pPr>
          </a:lstStyle>
          <a:p>
            <a:r>
              <a:rPr lang="nl-NL"/>
              <a:t>Klik om stijl te bewerken</a:t>
            </a:r>
            <a:endParaRPr lang="nl-NL" dirty="0"/>
          </a:p>
        </p:txBody>
      </p:sp>
      <p:sp>
        <p:nvSpPr>
          <p:cNvPr id="3" name="Ondertitel 2"/>
          <p:cNvSpPr>
            <a:spLocks noGrp="1"/>
          </p:cNvSpPr>
          <p:nvPr>
            <p:ph type="subTitle" idx="1"/>
          </p:nvPr>
        </p:nvSpPr>
        <p:spPr>
          <a:xfrm>
            <a:off x="720000" y="3816000"/>
            <a:ext cx="8280000" cy="720000"/>
          </a:xfrm>
        </p:spPr>
        <p:txBody>
          <a:bodyPr lIns="0" tIns="0" rIns="0" bIns="0">
            <a:noAutofit/>
          </a:bodyPr>
          <a:lstStyle>
            <a:lvl1pPr marL="0" indent="0" algn="l">
              <a:buNone/>
              <a:defRPr sz="2400" baseline="0">
                <a:solidFill>
                  <a:srgbClr val="1E201F"/>
                </a:solidFill>
                <a:latin typeface="Arial" panose="020B0604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Klikken om de ondertitelstijl van het model te bewerken</a:t>
            </a:r>
            <a:endParaRPr lang="nl-NL" dirty="0"/>
          </a:p>
        </p:txBody>
      </p:sp>
      <p:pic>
        <p:nvPicPr>
          <p:cNvPr id="6" name="Afbeelding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734400" y="0"/>
            <a:ext cx="2459736" cy="6858000"/>
          </a:xfrm>
          <a:prstGeom prst="rect">
            <a:avLst/>
          </a:prstGeom>
        </p:spPr>
      </p:pic>
    </p:spTree>
    <p:extLst>
      <p:ext uri="{BB962C8B-B14F-4D97-AF65-F5344CB8AC3E}">
        <p14:creationId xmlns:p14="http://schemas.microsoft.com/office/powerpoint/2010/main" val="41639897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type="obj" preserve="1">
  <p:cSld name="Titel en tekst/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stijl te bewerken</a:t>
            </a:r>
            <a:endParaRPr lang="nl-NL" dirty="0"/>
          </a:p>
        </p:txBody>
      </p:sp>
      <p:sp>
        <p:nvSpPr>
          <p:cNvPr id="3" name="Tijdelijke aanduiding voor inhoud 2"/>
          <p:cNvSpPr>
            <a:spLocks noGrp="1"/>
          </p:cNvSpPr>
          <p:nvPr>
            <p:ph idx="1"/>
          </p:nvPr>
        </p:nvSpPr>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pic>
        <p:nvPicPr>
          <p:cNvPr id="6" name="Afbeelding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734400" y="0"/>
            <a:ext cx="2459736" cy="6858000"/>
          </a:xfrm>
          <a:prstGeom prst="rect">
            <a:avLst/>
          </a:prstGeom>
        </p:spPr>
      </p:pic>
    </p:spTree>
    <p:extLst>
      <p:ext uri="{BB962C8B-B14F-4D97-AF65-F5344CB8AC3E}">
        <p14:creationId xmlns:p14="http://schemas.microsoft.com/office/powerpoint/2010/main" val="21044097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p:cSld name="Afbeelding">
    <p:spTree>
      <p:nvGrpSpPr>
        <p:cNvPr id="1" name=""/>
        <p:cNvGrpSpPr/>
        <p:nvPr/>
      </p:nvGrpSpPr>
      <p:grpSpPr>
        <a:xfrm>
          <a:off x="0" y="0"/>
          <a:ext cx="0" cy="0"/>
          <a:chOff x="0" y="0"/>
          <a:chExt cx="0" cy="0"/>
        </a:xfrm>
      </p:grpSpPr>
      <p:sp>
        <p:nvSpPr>
          <p:cNvPr id="11" name="Tijdelijke aanduiding voor afbeelding 8"/>
          <p:cNvSpPr>
            <a:spLocks noGrp="1"/>
          </p:cNvSpPr>
          <p:nvPr>
            <p:ph type="pic" sz="quarter" idx="11" hasCustomPrompt="1"/>
          </p:nvPr>
        </p:nvSpPr>
        <p:spPr>
          <a:xfrm>
            <a:off x="0" y="0"/>
            <a:ext cx="9720000" cy="6858000"/>
          </a:xfrm>
        </p:spPr>
        <p:txBody>
          <a:bodyPr/>
          <a:lstStyle>
            <a:lvl1pPr marL="0" indent="0" algn="l">
              <a:buFontTx/>
              <a:buNone/>
              <a:defRPr sz="1600" baseline="0"/>
            </a:lvl1pPr>
          </a:lstStyle>
          <a:p>
            <a:r>
              <a:rPr lang="nl-NL" dirty="0"/>
              <a:t>Klik op het pictogram in het midden om een achtergrondafbeelding toe te voegen (19,05 x 27 cm). </a:t>
            </a:r>
            <a:br>
              <a:rPr lang="nl-NL" dirty="0"/>
            </a:br>
            <a:endParaRPr lang="nl-NL" dirty="0"/>
          </a:p>
        </p:txBody>
      </p:sp>
      <p:pic>
        <p:nvPicPr>
          <p:cNvPr id="4" name="Afbeelding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734400" y="0"/>
            <a:ext cx="2459736" cy="6858000"/>
          </a:xfrm>
          <a:prstGeom prst="rect">
            <a:avLst/>
          </a:prstGeom>
        </p:spPr>
      </p:pic>
    </p:spTree>
    <p:extLst>
      <p:ext uri="{BB962C8B-B14F-4D97-AF65-F5344CB8AC3E}">
        <p14:creationId xmlns:p14="http://schemas.microsoft.com/office/powerpoint/2010/main" val="158136287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reserve="1">
  <p:cSld name="1_Titel, tekst en afbeelding">
    <p:spTree>
      <p:nvGrpSpPr>
        <p:cNvPr id="1" name=""/>
        <p:cNvGrpSpPr/>
        <p:nvPr/>
      </p:nvGrpSpPr>
      <p:grpSpPr>
        <a:xfrm>
          <a:off x="0" y="0"/>
          <a:ext cx="0" cy="0"/>
          <a:chOff x="0" y="0"/>
          <a:chExt cx="0" cy="0"/>
        </a:xfrm>
      </p:grpSpPr>
      <p:sp>
        <p:nvSpPr>
          <p:cNvPr id="6" name="Tijdelijke aanduiding voor afbeelding 5"/>
          <p:cNvSpPr>
            <a:spLocks noGrp="1"/>
          </p:cNvSpPr>
          <p:nvPr>
            <p:ph type="pic" sz="quarter" idx="11" hasCustomPrompt="1"/>
          </p:nvPr>
        </p:nvSpPr>
        <p:spPr>
          <a:xfrm>
            <a:off x="0" y="0"/>
            <a:ext cx="9720000" cy="6858000"/>
          </a:xfrm>
        </p:spPr>
        <p:txBody>
          <a:bodyPr>
            <a:noAutofit/>
          </a:bodyPr>
          <a:lstStyle>
            <a:lvl1pPr marL="0" indent="0">
              <a:buFontTx/>
              <a:buNone/>
              <a:defRPr sz="1600"/>
            </a:lvl1pPr>
          </a:lstStyle>
          <a:p>
            <a:r>
              <a:rPr lang="nl-NL" dirty="0"/>
              <a:t>Klik op het pictogram in het midden om een afbeelding toe te voegen (19,05 x 10 cm).</a:t>
            </a:r>
            <a:r>
              <a:rPr lang="nl-NL" sz="1600" dirty="0"/>
              <a:t> </a:t>
            </a:r>
            <a:endParaRPr lang="nl-NL" dirty="0"/>
          </a:p>
        </p:txBody>
      </p:sp>
      <p:pic>
        <p:nvPicPr>
          <p:cNvPr id="5" name="Afbeelding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734400" y="0"/>
            <a:ext cx="2459736" cy="6858000"/>
          </a:xfrm>
          <a:prstGeom prst="rect">
            <a:avLst/>
          </a:prstGeom>
        </p:spPr>
      </p:pic>
    </p:spTree>
    <p:extLst>
      <p:ext uri="{BB962C8B-B14F-4D97-AF65-F5344CB8AC3E}">
        <p14:creationId xmlns:p14="http://schemas.microsoft.com/office/powerpoint/2010/main" val="57272355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p:cSld name="Titel, tekst en afbeelding">
    <p:spTree>
      <p:nvGrpSpPr>
        <p:cNvPr id="1" name=""/>
        <p:cNvGrpSpPr/>
        <p:nvPr/>
      </p:nvGrpSpPr>
      <p:grpSpPr>
        <a:xfrm>
          <a:off x="0" y="0"/>
          <a:ext cx="0" cy="0"/>
          <a:chOff x="0" y="0"/>
          <a:chExt cx="0" cy="0"/>
        </a:xfrm>
      </p:grpSpPr>
      <p:sp>
        <p:nvSpPr>
          <p:cNvPr id="2" name="Titel 1"/>
          <p:cNvSpPr>
            <a:spLocks noGrp="1"/>
          </p:cNvSpPr>
          <p:nvPr>
            <p:ph type="title"/>
          </p:nvPr>
        </p:nvSpPr>
        <p:spPr>
          <a:xfrm>
            <a:off x="756000" y="576000"/>
            <a:ext cx="4932000" cy="720000"/>
          </a:xfrm>
        </p:spPr>
        <p:txBody>
          <a:bodyPr/>
          <a:lstStyle/>
          <a:p>
            <a:r>
              <a:rPr lang="nl-NL"/>
              <a:t>Klik om stijl te bewerken</a:t>
            </a:r>
            <a:endParaRPr lang="nl-NL" dirty="0"/>
          </a:p>
        </p:txBody>
      </p:sp>
      <p:sp>
        <p:nvSpPr>
          <p:cNvPr id="4" name="Tijdelijke aanduiding voor tekst 3"/>
          <p:cNvSpPr>
            <a:spLocks noGrp="1"/>
          </p:cNvSpPr>
          <p:nvPr>
            <p:ph type="body" sz="quarter" idx="10" hasCustomPrompt="1"/>
          </p:nvPr>
        </p:nvSpPr>
        <p:spPr>
          <a:xfrm>
            <a:off x="2088000" y="1476000"/>
            <a:ext cx="3600000" cy="4680000"/>
          </a:xfrm>
        </p:spPr>
        <p:txBody>
          <a:bodyPr/>
          <a:lstStyle/>
          <a:p>
            <a:pPr lvl="1"/>
            <a:r>
              <a:rPr lang="nl-NL" dirty="0"/>
              <a:t>Tweede niveau</a:t>
            </a:r>
          </a:p>
          <a:p>
            <a:pPr lvl="2"/>
            <a:r>
              <a:rPr lang="nl-NL" dirty="0"/>
              <a:t>Derde niveau</a:t>
            </a:r>
          </a:p>
          <a:p>
            <a:pPr lvl="3"/>
            <a:r>
              <a:rPr lang="nl-NL" dirty="0"/>
              <a:t>Vierde niveau</a:t>
            </a:r>
          </a:p>
          <a:p>
            <a:pPr lvl="4"/>
            <a:r>
              <a:rPr lang="nl-NL" dirty="0"/>
              <a:t>Vijfde niveau</a:t>
            </a:r>
          </a:p>
        </p:txBody>
      </p:sp>
      <p:sp>
        <p:nvSpPr>
          <p:cNvPr id="6" name="Tijdelijke aanduiding voor afbeelding 5"/>
          <p:cNvSpPr>
            <a:spLocks noGrp="1"/>
          </p:cNvSpPr>
          <p:nvPr>
            <p:ph type="pic" sz="quarter" idx="11" hasCustomPrompt="1"/>
          </p:nvPr>
        </p:nvSpPr>
        <p:spPr>
          <a:xfrm>
            <a:off x="6120000" y="0"/>
            <a:ext cx="3600000" cy="6858000"/>
          </a:xfrm>
        </p:spPr>
        <p:txBody>
          <a:bodyPr>
            <a:normAutofit/>
          </a:bodyPr>
          <a:lstStyle>
            <a:lvl1pPr marL="0" indent="0">
              <a:buFontTx/>
              <a:buNone/>
              <a:defRPr sz="1600"/>
            </a:lvl1pPr>
          </a:lstStyle>
          <a:p>
            <a:r>
              <a:rPr lang="nl-NL" dirty="0"/>
              <a:t>Klik op het pictogram in het midden om een afbeelding toe te voegen (19,05 x 10 cm).</a:t>
            </a:r>
            <a:r>
              <a:rPr lang="nl-NL" sz="1600" dirty="0"/>
              <a:t> </a:t>
            </a:r>
            <a:endParaRPr lang="nl-NL" dirty="0"/>
          </a:p>
        </p:txBody>
      </p:sp>
      <p:pic>
        <p:nvPicPr>
          <p:cNvPr id="8" name="Afbeelding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734400" y="0"/>
            <a:ext cx="2459736" cy="6858000"/>
          </a:xfrm>
          <a:prstGeom prst="rect">
            <a:avLst/>
          </a:prstGeom>
        </p:spPr>
      </p:pic>
    </p:spTree>
    <p:extLst>
      <p:ext uri="{BB962C8B-B14F-4D97-AF65-F5344CB8AC3E}">
        <p14:creationId xmlns:p14="http://schemas.microsoft.com/office/powerpoint/2010/main" val="327497969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p:cSld name="Titel en tekst">
    <p:spTree>
      <p:nvGrpSpPr>
        <p:cNvPr id="1" name=""/>
        <p:cNvGrpSpPr/>
        <p:nvPr/>
      </p:nvGrpSpPr>
      <p:grpSpPr>
        <a:xfrm>
          <a:off x="0" y="0"/>
          <a:ext cx="0" cy="0"/>
          <a:chOff x="0" y="0"/>
          <a:chExt cx="0" cy="0"/>
        </a:xfrm>
      </p:grpSpPr>
      <p:sp>
        <p:nvSpPr>
          <p:cNvPr id="2" name="Titel 1"/>
          <p:cNvSpPr>
            <a:spLocks noGrp="1"/>
          </p:cNvSpPr>
          <p:nvPr>
            <p:ph type="title"/>
          </p:nvPr>
        </p:nvSpPr>
        <p:spPr>
          <a:xfrm>
            <a:off x="756000" y="576000"/>
            <a:ext cx="4932000" cy="720000"/>
          </a:xfrm>
        </p:spPr>
        <p:txBody>
          <a:bodyPr/>
          <a:lstStyle/>
          <a:p>
            <a:r>
              <a:rPr lang="nl-NL"/>
              <a:t>Klik om stijl te bewerken</a:t>
            </a:r>
            <a:endParaRPr lang="nl-NL" dirty="0"/>
          </a:p>
        </p:txBody>
      </p:sp>
      <p:sp>
        <p:nvSpPr>
          <p:cNvPr id="4" name="Tijdelijke aanduiding voor tekst 3"/>
          <p:cNvSpPr>
            <a:spLocks noGrp="1"/>
          </p:cNvSpPr>
          <p:nvPr>
            <p:ph type="body" sz="quarter" idx="10" hasCustomPrompt="1"/>
          </p:nvPr>
        </p:nvSpPr>
        <p:spPr>
          <a:xfrm>
            <a:off x="2088000" y="1476000"/>
            <a:ext cx="7200000" cy="4680000"/>
          </a:xfrm>
        </p:spPr>
        <p:txBody>
          <a:bodyPr/>
          <a:lstStyle/>
          <a:p>
            <a:pPr lvl="1"/>
            <a:r>
              <a:rPr lang="nl-NL" dirty="0"/>
              <a:t>Tweede niveau</a:t>
            </a:r>
          </a:p>
          <a:p>
            <a:pPr lvl="2"/>
            <a:r>
              <a:rPr lang="nl-NL" dirty="0"/>
              <a:t>Derde niveau</a:t>
            </a:r>
          </a:p>
          <a:p>
            <a:pPr lvl="3"/>
            <a:r>
              <a:rPr lang="nl-NL" dirty="0"/>
              <a:t>Vierde niveau</a:t>
            </a:r>
          </a:p>
          <a:p>
            <a:pPr lvl="4"/>
            <a:r>
              <a:rPr lang="nl-NL" dirty="0"/>
              <a:t>Vijfde niveau</a:t>
            </a:r>
          </a:p>
        </p:txBody>
      </p:sp>
      <p:pic>
        <p:nvPicPr>
          <p:cNvPr id="5" name="Afbeelding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734400" y="0"/>
            <a:ext cx="2459736" cy="6858000"/>
          </a:xfrm>
          <a:prstGeom prst="rect">
            <a:avLst/>
          </a:prstGeom>
        </p:spPr>
      </p:pic>
    </p:spTree>
    <p:extLst>
      <p:ext uri="{BB962C8B-B14F-4D97-AF65-F5344CB8AC3E}">
        <p14:creationId xmlns:p14="http://schemas.microsoft.com/office/powerpoint/2010/main" val="217695847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inhoud 2"/>
          <p:cNvSpPr>
            <a:spLocks noGrp="1"/>
          </p:cNvSpPr>
          <p:nvPr>
            <p:ph idx="1"/>
          </p:nvPr>
        </p:nvSpPr>
        <p:spPr/>
        <p:txBody>
          <a:body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p:cNvSpPr>
            <a:spLocks noGrp="1"/>
          </p:cNvSpPr>
          <p:nvPr>
            <p:ph type="dt" sz="half" idx="10"/>
          </p:nvPr>
        </p:nvSpPr>
        <p:spPr/>
        <p:txBody>
          <a:bodyPr/>
          <a:lstStyle/>
          <a:p>
            <a:fld id="{D73C2C0E-B441-429A-A2E5-A434B4231498}" type="datetimeFigureOut">
              <a:rPr lang="nl-NL" smtClean="0"/>
              <a:t>11-1-2022</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57E8CCB8-0802-4FCC-A2D6-CAC58A356F53}" type="slidenum">
              <a:rPr lang="nl-NL" smtClean="0"/>
              <a:t>‹nr.›</a:t>
            </a:fld>
            <a:endParaRPr lang="nl-NL"/>
          </a:p>
        </p:txBody>
      </p:sp>
    </p:spTree>
    <p:extLst>
      <p:ext uri="{BB962C8B-B14F-4D97-AF65-F5344CB8AC3E}">
        <p14:creationId xmlns:p14="http://schemas.microsoft.com/office/powerpoint/2010/main" val="1026208409"/>
      </p:ext>
    </p:extLst>
  </p:cSld>
  <p:clrMapOvr>
    <a:masterClrMapping/>
  </p:clrMapOvr>
  <mc:AlternateContent xmlns:mc="http://schemas.openxmlformats.org/markup-compatibility/2006" xmlns:p15="http://schemas.microsoft.com/office/powerpoint/2012/main">
    <mc:Choice Requires="p15">
      <p:transition spd="slow">
        <p15:prstTrans prst="drape"/>
      </p:transition>
    </mc:Choice>
    <mc:Fallback xmlns="">
      <p:transition spd="slow">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p:cSld name="Slotdia">
    <p:spTree>
      <p:nvGrpSpPr>
        <p:cNvPr id="1" name=""/>
        <p:cNvGrpSpPr/>
        <p:nvPr/>
      </p:nvGrpSpPr>
      <p:grpSpPr>
        <a:xfrm>
          <a:off x="0" y="0"/>
          <a:ext cx="0" cy="0"/>
          <a:chOff x="0" y="0"/>
          <a:chExt cx="0" cy="0"/>
        </a:xfrm>
      </p:grpSpPr>
      <p:pic>
        <p:nvPicPr>
          <p:cNvPr id="8" name="Afbeelding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3" name="Tekstvak 2"/>
          <p:cNvSpPr txBox="1"/>
          <p:nvPr/>
        </p:nvSpPr>
        <p:spPr>
          <a:xfrm>
            <a:off x="1130533" y="6142150"/>
            <a:ext cx="4680065" cy="369332"/>
          </a:xfrm>
          <a:prstGeom prst="rect">
            <a:avLst/>
          </a:prstGeom>
          <a:solidFill>
            <a:schemeClr val="bg1"/>
          </a:solidFill>
        </p:spPr>
        <p:txBody>
          <a:bodyPr wrap="square" rtlCol="0">
            <a:spAutoFit/>
          </a:bodyPr>
          <a:lstStyle/>
          <a:p>
            <a:endParaRPr lang="nl-NL" dirty="0"/>
          </a:p>
        </p:txBody>
      </p:sp>
    </p:spTree>
    <p:extLst>
      <p:ext uri="{BB962C8B-B14F-4D97-AF65-F5344CB8AC3E}">
        <p14:creationId xmlns:p14="http://schemas.microsoft.com/office/powerpoint/2010/main" val="352798567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itle">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1524000" y="653616"/>
            <a:ext cx="9144000" cy="2387600"/>
          </a:xfrm>
        </p:spPr>
        <p:txBody>
          <a:bodyPr anchor="b">
            <a:normAutofit/>
          </a:bodyPr>
          <a:lstStyle>
            <a:lvl1pPr algn="ctr">
              <a:defRPr sz="7200">
                <a:solidFill>
                  <a:srgbClr val="1F9BDE"/>
                </a:solidFill>
                <a:latin typeface="DIN Condensed" charset="0"/>
                <a:ea typeface="DIN Condensed" charset="0"/>
                <a:cs typeface="DIN Condensed" charset="0"/>
              </a:defRPr>
            </a:lvl1pPr>
          </a:lstStyle>
          <a:p>
            <a:r>
              <a:rPr lang="nl-NL"/>
              <a:t>Klik om stijl te bewerken</a:t>
            </a:r>
            <a:endParaRPr lang="nl-NL" dirty="0"/>
          </a:p>
        </p:txBody>
      </p:sp>
      <p:sp>
        <p:nvSpPr>
          <p:cNvPr id="3" name="Ondertitel 2"/>
          <p:cNvSpPr>
            <a:spLocks noGrp="1"/>
          </p:cNvSpPr>
          <p:nvPr>
            <p:ph type="subTitle" idx="1"/>
          </p:nvPr>
        </p:nvSpPr>
        <p:spPr>
          <a:xfrm>
            <a:off x="1524000" y="3133291"/>
            <a:ext cx="9144000" cy="1655762"/>
          </a:xfrm>
        </p:spPr>
        <p:txBody>
          <a:bodyPr/>
          <a:lstStyle>
            <a:lvl1pPr marL="0" indent="0" algn="ctr">
              <a:buNone/>
              <a:defRPr sz="2400" b="0" i="0">
                <a:latin typeface="Avenir Book" charset="0"/>
                <a:ea typeface="Avenir Book" charset="0"/>
                <a:cs typeface="Avenir Book"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Klikken om de ondertitelstijl van het model te bewerken</a:t>
            </a:r>
            <a:endParaRPr lang="nl-NL" dirty="0"/>
          </a:p>
        </p:txBody>
      </p:sp>
      <p:pic>
        <p:nvPicPr>
          <p:cNvPr id="7" name="Afbeelding 6"/>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4480029" y="5296636"/>
            <a:ext cx="3252987" cy="922210"/>
          </a:xfrm>
          <a:prstGeom prst="rect">
            <a:avLst/>
          </a:prstGeom>
        </p:spPr>
      </p:pic>
    </p:spTree>
    <p:extLst>
      <p:ext uri="{BB962C8B-B14F-4D97-AF65-F5344CB8AC3E}">
        <p14:creationId xmlns:p14="http://schemas.microsoft.com/office/powerpoint/2010/main" val="1565239104"/>
      </p:ext>
    </p:extLst>
  </p:cSld>
  <p:clrMapOvr>
    <a:masterClrMapping/>
  </p:clrMapOvr>
  <mc:AlternateContent xmlns:mc="http://schemas.openxmlformats.org/markup-compatibility/2006" xmlns:p15="http://schemas.microsoft.com/office/powerpoint/2012/main">
    <mc:Choice Requires="p15">
      <p:transition spd="slow">
        <p15:prstTrans prst="drape"/>
      </p:transition>
    </mc:Choice>
    <mc:Fallback xmlns="">
      <p:transition spd="slow">
        <p:fade/>
      </p:transition>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Titel en object">
    <p:spTree>
      <p:nvGrpSpPr>
        <p:cNvPr id="1" name=""/>
        <p:cNvGrpSpPr/>
        <p:nvPr/>
      </p:nvGrpSpPr>
      <p:grpSpPr>
        <a:xfrm>
          <a:off x="0" y="0"/>
          <a:ext cx="0" cy="0"/>
          <a:chOff x="0" y="0"/>
          <a:chExt cx="0" cy="0"/>
        </a:xfrm>
      </p:grpSpPr>
      <p:pic>
        <p:nvPicPr>
          <p:cNvPr id="8" name="Afbeelding 7"/>
          <p:cNvPicPr>
            <a:picLocks noChangeAspect="1"/>
          </p:cNvPicPr>
          <p:nvPr userDrawn="1"/>
        </p:nvPicPr>
        <p:blipFill>
          <a:blip r:embed="rId2">
            <a:alphaModFix amt="10000"/>
            <a:extLst>
              <a:ext uri="{28A0092B-C50C-407E-A947-70E740481C1C}">
                <a14:useLocalDpi xmlns:a14="http://schemas.microsoft.com/office/drawing/2010/main"/>
              </a:ext>
            </a:extLst>
          </a:blip>
          <a:stretch>
            <a:fillRect/>
          </a:stretch>
        </p:blipFill>
        <p:spPr>
          <a:xfrm rot="900000">
            <a:off x="8745415" y="3750408"/>
            <a:ext cx="3680069" cy="3680069"/>
          </a:xfrm>
          <a:prstGeom prst="rect">
            <a:avLst/>
          </a:prstGeom>
        </p:spPr>
      </p:pic>
      <p:sp>
        <p:nvSpPr>
          <p:cNvPr id="2" name="Titel 1"/>
          <p:cNvSpPr>
            <a:spLocks noGrp="1"/>
          </p:cNvSpPr>
          <p:nvPr>
            <p:ph type="title"/>
          </p:nvPr>
        </p:nvSpPr>
        <p:spPr/>
        <p:txBody>
          <a:bodyPr>
            <a:normAutofit/>
          </a:bodyPr>
          <a:lstStyle>
            <a:lvl1pPr>
              <a:defRPr sz="4800">
                <a:solidFill>
                  <a:srgbClr val="1F9BDE"/>
                </a:solidFill>
                <a:latin typeface="DIN Condensed" charset="0"/>
                <a:ea typeface="DIN Condensed" charset="0"/>
                <a:cs typeface="DIN Condensed" charset="0"/>
              </a:defRPr>
            </a:lvl1pPr>
          </a:lstStyle>
          <a:p>
            <a:r>
              <a:rPr lang="nl-NL"/>
              <a:t>Klik om stijl te bewerken</a:t>
            </a:r>
            <a:endParaRPr lang="nl-NL" dirty="0"/>
          </a:p>
        </p:txBody>
      </p:sp>
      <p:sp>
        <p:nvSpPr>
          <p:cNvPr id="3" name="Tijdelijke aanduiding voor inhoud 2"/>
          <p:cNvSpPr>
            <a:spLocks noGrp="1"/>
          </p:cNvSpPr>
          <p:nvPr>
            <p:ph idx="1"/>
          </p:nvPr>
        </p:nvSpPr>
        <p:spPr/>
        <p:txBody>
          <a:bodyPr/>
          <a:lstStyle>
            <a:lvl1pPr marL="228600" indent="-228600">
              <a:buFont typeface="Wingdings" charset="2"/>
              <a:buChar char="§"/>
              <a:defRPr b="0" i="0">
                <a:latin typeface="Avenir Book" charset="0"/>
                <a:ea typeface="Avenir Book" charset="0"/>
                <a:cs typeface="Avenir Book" charset="0"/>
              </a:defRPr>
            </a:lvl1pPr>
            <a:lvl2pPr marL="685800" indent="-228600">
              <a:buFont typeface="Wingdings" charset="2"/>
              <a:buChar char="§"/>
              <a:defRPr b="0" i="0">
                <a:latin typeface="Avenir Book" charset="0"/>
                <a:ea typeface="Avenir Book" charset="0"/>
                <a:cs typeface="Avenir Book" charset="0"/>
              </a:defRPr>
            </a:lvl2pPr>
            <a:lvl3pPr marL="1143000" indent="-228600">
              <a:buFont typeface="Wingdings" charset="2"/>
              <a:buChar char="§"/>
              <a:defRPr b="0" i="0">
                <a:latin typeface="Avenir Book" charset="0"/>
                <a:ea typeface="Avenir Book" charset="0"/>
                <a:cs typeface="Avenir Book" charset="0"/>
              </a:defRPr>
            </a:lvl3pPr>
            <a:lvl4pPr marL="1600200" indent="-228600">
              <a:buFont typeface="Wingdings" charset="2"/>
              <a:buChar char="§"/>
              <a:defRPr b="0" i="0">
                <a:latin typeface="Avenir Book" charset="0"/>
                <a:ea typeface="Avenir Book" charset="0"/>
                <a:cs typeface="Avenir Book" charset="0"/>
              </a:defRPr>
            </a:lvl4pPr>
            <a:lvl5pPr marL="2057400" indent="-228600">
              <a:buFont typeface="Wingdings" charset="2"/>
              <a:buChar char="§"/>
              <a:defRPr b="0" i="0">
                <a:latin typeface="Avenir Book" charset="0"/>
                <a:ea typeface="Avenir Book" charset="0"/>
                <a:cs typeface="Avenir Book" charset="0"/>
              </a:defRPr>
            </a:lvl5p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nl-NL" dirty="0"/>
          </a:p>
        </p:txBody>
      </p:sp>
      <p:sp>
        <p:nvSpPr>
          <p:cNvPr id="4" name="Tijdelijke aanduiding voor datum 3"/>
          <p:cNvSpPr>
            <a:spLocks noGrp="1"/>
          </p:cNvSpPr>
          <p:nvPr>
            <p:ph type="dt" sz="half" idx="10"/>
          </p:nvPr>
        </p:nvSpPr>
        <p:spPr/>
        <p:txBody>
          <a:bodyPr/>
          <a:lstStyle>
            <a:lvl1pPr>
              <a:defRPr/>
            </a:lvl1pPr>
          </a:lstStyle>
          <a:p>
            <a:r>
              <a:rPr lang="nl-NL" dirty="0"/>
              <a:t>Titel Kenniskiem</a:t>
            </a:r>
          </a:p>
        </p:txBody>
      </p:sp>
      <p:sp>
        <p:nvSpPr>
          <p:cNvPr id="5" name="Tijdelijke aanduiding voor voettekst 4"/>
          <p:cNvSpPr>
            <a:spLocks noGrp="1"/>
          </p:cNvSpPr>
          <p:nvPr>
            <p:ph type="ftr" sz="quarter" idx="11"/>
          </p:nvPr>
        </p:nvSpPr>
        <p:spPr/>
        <p:txBody>
          <a:bodyPr/>
          <a:lstStyle/>
          <a:p>
            <a:endParaRPr lang="nl-NL" dirty="0"/>
          </a:p>
        </p:txBody>
      </p:sp>
      <p:sp>
        <p:nvSpPr>
          <p:cNvPr id="6" name="Tijdelijke aanduiding voor dianummer 5"/>
          <p:cNvSpPr>
            <a:spLocks noGrp="1"/>
          </p:cNvSpPr>
          <p:nvPr>
            <p:ph type="sldNum" sz="quarter" idx="12"/>
          </p:nvPr>
        </p:nvSpPr>
        <p:spPr/>
        <p:txBody>
          <a:bodyPr/>
          <a:lstStyle>
            <a:lvl1pPr>
              <a:defRPr/>
            </a:lvl1pPr>
          </a:lstStyle>
          <a:p>
            <a:r>
              <a:rPr lang="nl-NL" dirty="0"/>
              <a:t>Titel Hoofdstuk</a:t>
            </a:r>
          </a:p>
        </p:txBody>
      </p:sp>
      <p:sp>
        <p:nvSpPr>
          <p:cNvPr id="11" name="Tijdelijke aanduiding voor tekst 10"/>
          <p:cNvSpPr>
            <a:spLocks noGrp="1"/>
          </p:cNvSpPr>
          <p:nvPr>
            <p:ph type="body" sz="quarter" idx="13" hasCustomPrompt="1"/>
          </p:nvPr>
        </p:nvSpPr>
        <p:spPr>
          <a:xfrm>
            <a:off x="838200" y="6356350"/>
            <a:ext cx="2743200" cy="365125"/>
          </a:xfrm>
        </p:spPr>
        <p:txBody>
          <a:bodyPr>
            <a:noAutofit/>
          </a:bodyPr>
          <a:lstStyle>
            <a:lvl1pPr marL="0" indent="0">
              <a:buNone/>
              <a:defRPr sz="1400">
                <a:solidFill>
                  <a:srgbClr val="1F9BDE"/>
                </a:solidFill>
              </a:defRPr>
            </a:lvl1pPr>
          </a:lstStyle>
          <a:p>
            <a:pPr lvl="0"/>
            <a:r>
              <a:rPr lang="nl-NL" dirty="0"/>
              <a:t>Titel Kenniskiem</a:t>
            </a:r>
          </a:p>
        </p:txBody>
      </p:sp>
      <p:sp>
        <p:nvSpPr>
          <p:cNvPr id="13" name="Tijdelijke aanduiding voor tekst 12"/>
          <p:cNvSpPr>
            <a:spLocks noGrp="1"/>
          </p:cNvSpPr>
          <p:nvPr>
            <p:ph type="body" sz="quarter" idx="14" hasCustomPrompt="1"/>
          </p:nvPr>
        </p:nvSpPr>
        <p:spPr>
          <a:xfrm>
            <a:off x="8610600" y="6356350"/>
            <a:ext cx="2743200" cy="365125"/>
          </a:xfrm>
        </p:spPr>
        <p:txBody>
          <a:bodyPr>
            <a:normAutofit/>
          </a:bodyPr>
          <a:lstStyle>
            <a:lvl1pPr marL="0" indent="0" algn="r">
              <a:buNone/>
              <a:defRPr sz="1400">
                <a:solidFill>
                  <a:srgbClr val="1F9BDE"/>
                </a:solidFill>
              </a:defRPr>
            </a:lvl1pPr>
          </a:lstStyle>
          <a:p>
            <a:pPr lvl="0"/>
            <a:r>
              <a:rPr lang="nl-NL" dirty="0"/>
              <a:t>Titel hoofdstuk</a:t>
            </a:r>
          </a:p>
        </p:txBody>
      </p:sp>
    </p:spTree>
    <p:extLst>
      <p:ext uri="{BB962C8B-B14F-4D97-AF65-F5344CB8AC3E}">
        <p14:creationId xmlns:p14="http://schemas.microsoft.com/office/powerpoint/2010/main" val="684221329"/>
      </p:ext>
    </p:extLst>
  </p:cSld>
  <p:clrMapOvr>
    <a:masterClrMapping/>
  </p:clrMapOvr>
  <mc:AlternateContent xmlns:mc="http://schemas.openxmlformats.org/markup-compatibility/2006" xmlns:p15="http://schemas.microsoft.com/office/powerpoint/2012/main">
    <mc:Choice Requires="p15">
      <p:transition spd="slow">
        <p15:prstTrans prst="drape"/>
      </p:transition>
    </mc:Choice>
    <mc:Fallback xmlns="">
      <p:transition spd="slow">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831850" y="1709738"/>
            <a:ext cx="10515600" cy="2852737"/>
          </a:xfrm>
        </p:spPr>
        <p:txBody>
          <a:bodyPr anchor="b"/>
          <a:lstStyle>
            <a:lvl1pPr>
              <a:defRPr sz="6000"/>
            </a:lvl1pPr>
          </a:lstStyle>
          <a:p>
            <a:r>
              <a:rPr lang="nl-NL"/>
              <a:t>Klik om de stijl te bewerken</a:t>
            </a:r>
          </a:p>
        </p:txBody>
      </p:sp>
      <p:sp>
        <p:nvSpPr>
          <p:cNvPr id="3" name="Tijdelijke aanduiding voor tekst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nl-NL"/>
              <a:t>Klik om de modelstijlen te bewerken</a:t>
            </a:r>
          </a:p>
        </p:txBody>
      </p:sp>
      <p:sp>
        <p:nvSpPr>
          <p:cNvPr id="4" name="Tijdelijke aanduiding voor datum 3"/>
          <p:cNvSpPr>
            <a:spLocks noGrp="1"/>
          </p:cNvSpPr>
          <p:nvPr>
            <p:ph type="dt" sz="half" idx="10"/>
          </p:nvPr>
        </p:nvSpPr>
        <p:spPr/>
        <p:txBody>
          <a:bodyPr/>
          <a:lstStyle/>
          <a:p>
            <a:fld id="{D73C2C0E-B441-429A-A2E5-A434B4231498}" type="datetimeFigureOut">
              <a:rPr lang="nl-NL" smtClean="0"/>
              <a:t>11-1-2022</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57E8CCB8-0802-4FCC-A2D6-CAC58A356F53}" type="slidenum">
              <a:rPr lang="nl-NL" smtClean="0"/>
              <a:t>‹nr.›</a:t>
            </a:fld>
            <a:endParaRPr lang="nl-NL"/>
          </a:p>
        </p:txBody>
      </p:sp>
    </p:spTree>
    <p:extLst>
      <p:ext uri="{BB962C8B-B14F-4D97-AF65-F5344CB8AC3E}">
        <p14:creationId xmlns:p14="http://schemas.microsoft.com/office/powerpoint/2010/main" val="2137473424"/>
      </p:ext>
    </p:extLst>
  </p:cSld>
  <p:clrMapOvr>
    <a:masterClrMapping/>
  </p:clrMapOvr>
  <mc:AlternateContent xmlns:mc="http://schemas.openxmlformats.org/markup-compatibility/2006" xmlns:p15="http://schemas.microsoft.com/office/powerpoint/2012/main">
    <mc:Choice Requires="p15">
      <p:transition spd="slow">
        <p15:prstTrans prst="drape"/>
      </p:transition>
    </mc:Choice>
    <mc:Fallback xmlns="">
      <p:transition spd="slow">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inhoud 2"/>
          <p:cNvSpPr>
            <a:spLocks noGrp="1"/>
          </p:cNvSpPr>
          <p:nvPr>
            <p:ph sz="half" idx="1"/>
          </p:nvPr>
        </p:nvSpPr>
        <p:spPr>
          <a:xfrm>
            <a:off x="838200" y="1825625"/>
            <a:ext cx="5181600" cy="4351338"/>
          </a:xfrm>
        </p:spPr>
        <p:txBody>
          <a:body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inhoud 3"/>
          <p:cNvSpPr>
            <a:spLocks noGrp="1"/>
          </p:cNvSpPr>
          <p:nvPr>
            <p:ph sz="half" idx="2"/>
          </p:nvPr>
        </p:nvSpPr>
        <p:spPr>
          <a:xfrm>
            <a:off x="6172200" y="1825625"/>
            <a:ext cx="5181600" cy="4351338"/>
          </a:xfrm>
        </p:spPr>
        <p:txBody>
          <a:body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datum 4"/>
          <p:cNvSpPr>
            <a:spLocks noGrp="1"/>
          </p:cNvSpPr>
          <p:nvPr>
            <p:ph type="dt" sz="half" idx="10"/>
          </p:nvPr>
        </p:nvSpPr>
        <p:spPr/>
        <p:txBody>
          <a:bodyPr/>
          <a:lstStyle/>
          <a:p>
            <a:fld id="{D73C2C0E-B441-429A-A2E5-A434B4231498}" type="datetimeFigureOut">
              <a:rPr lang="nl-NL" smtClean="0"/>
              <a:t>11-1-2022</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57E8CCB8-0802-4FCC-A2D6-CAC58A356F53}" type="slidenum">
              <a:rPr lang="nl-NL" smtClean="0"/>
              <a:t>‹nr.›</a:t>
            </a:fld>
            <a:endParaRPr lang="nl-NL"/>
          </a:p>
        </p:txBody>
      </p:sp>
    </p:spTree>
    <p:extLst>
      <p:ext uri="{BB962C8B-B14F-4D97-AF65-F5344CB8AC3E}">
        <p14:creationId xmlns:p14="http://schemas.microsoft.com/office/powerpoint/2010/main" val="1483070394"/>
      </p:ext>
    </p:extLst>
  </p:cSld>
  <p:clrMapOvr>
    <a:masterClrMapping/>
  </p:clrMapOvr>
  <mc:AlternateContent xmlns:mc="http://schemas.openxmlformats.org/markup-compatibility/2006" xmlns:p15="http://schemas.microsoft.com/office/powerpoint/2012/main">
    <mc:Choice Requires="p15">
      <p:transition spd="slow">
        <p15:prstTrans prst="drape"/>
      </p:transition>
    </mc:Choice>
    <mc:Fallback xmlns="">
      <p:transition spd="slow">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a:xfrm>
            <a:off x="839788" y="365125"/>
            <a:ext cx="10515600" cy="1325563"/>
          </a:xfrm>
        </p:spPr>
        <p:txBody>
          <a:bodyPr/>
          <a:lstStyle/>
          <a:p>
            <a:r>
              <a:rPr lang="nl-NL"/>
              <a:t>Klik om de stijl te bewerken</a:t>
            </a:r>
          </a:p>
        </p:txBody>
      </p:sp>
      <p:sp>
        <p:nvSpPr>
          <p:cNvPr id="3" name="Tijdelijke aanduiding voor tekst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 om de modelstijlen te bewerken</a:t>
            </a:r>
          </a:p>
        </p:txBody>
      </p:sp>
      <p:sp>
        <p:nvSpPr>
          <p:cNvPr id="4" name="Tijdelijke aanduiding voor inhoud 3"/>
          <p:cNvSpPr>
            <a:spLocks noGrp="1"/>
          </p:cNvSpPr>
          <p:nvPr>
            <p:ph sz="half" idx="2"/>
          </p:nvPr>
        </p:nvSpPr>
        <p:spPr>
          <a:xfrm>
            <a:off x="839788" y="2505075"/>
            <a:ext cx="5157787" cy="3684588"/>
          </a:xfrm>
        </p:spPr>
        <p:txBody>
          <a:body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tekst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 om de modelstijlen te bewerken</a:t>
            </a:r>
          </a:p>
        </p:txBody>
      </p:sp>
      <p:sp>
        <p:nvSpPr>
          <p:cNvPr id="6" name="Tijdelijke aanduiding voor inhoud 5"/>
          <p:cNvSpPr>
            <a:spLocks noGrp="1"/>
          </p:cNvSpPr>
          <p:nvPr>
            <p:ph sz="quarter" idx="4"/>
          </p:nvPr>
        </p:nvSpPr>
        <p:spPr>
          <a:xfrm>
            <a:off x="6172200" y="2505075"/>
            <a:ext cx="5183188" cy="3684588"/>
          </a:xfrm>
        </p:spPr>
        <p:txBody>
          <a:body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7" name="Tijdelijke aanduiding voor datum 6"/>
          <p:cNvSpPr>
            <a:spLocks noGrp="1"/>
          </p:cNvSpPr>
          <p:nvPr>
            <p:ph type="dt" sz="half" idx="10"/>
          </p:nvPr>
        </p:nvSpPr>
        <p:spPr/>
        <p:txBody>
          <a:bodyPr/>
          <a:lstStyle/>
          <a:p>
            <a:fld id="{D73C2C0E-B441-429A-A2E5-A434B4231498}" type="datetimeFigureOut">
              <a:rPr lang="nl-NL" smtClean="0"/>
              <a:t>11-1-2022</a:t>
            </a:fld>
            <a:endParaRPr lang="nl-NL"/>
          </a:p>
        </p:txBody>
      </p:sp>
      <p:sp>
        <p:nvSpPr>
          <p:cNvPr id="8" name="Tijdelijke aanduiding voor voettekst 7"/>
          <p:cNvSpPr>
            <a:spLocks noGrp="1"/>
          </p:cNvSpPr>
          <p:nvPr>
            <p:ph type="ftr" sz="quarter" idx="11"/>
          </p:nvPr>
        </p:nvSpPr>
        <p:spPr/>
        <p:txBody>
          <a:bodyPr/>
          <a:lstStyle/>
          <a:p>
            <a:endParaRPr lang="nl-NL"/>
          </a:p>
        </p:txBody>
      </p:sp>
      <p:sp>
        <p:nvSpPr>
          <p:cNvPr id="9" name="Tijdelijke aanduiding voor dianummer 8"/>
          <p:cNvSpPr>
            <a:spLocks noGrp="1"/>
          </p:cNvSpPr>
          <p:nvPr>
            <p:ph type="sldNum" sz="quarter" idx="12"/>
          </p:nvPr>
        </p:nvSpPr>
        <p:spPr/>
        <p:txBody>
          <a:bodyPr/>
          <a:lstStyle/>
          <a:p>
            <a:fld id="{57E8CCB8-0802-4FCC-A2D6-CAC58A356F53}" type="slidenum">
              <a:rPr lang="nl-NL" smtClean="0"/>
              <a:t>‹nr.›</a:t>
            </a:fld>
            <a:endParaRPr lang="nl-NL"/>
          </a:p>
        </p:txBody>
      </p:sp>
    </p:spTree>
    <p:extLst>
      <p:ext uri="{BB962C8B-B14F-4D97-AF65-F5344CB8AC3E}">
        <p14:creationId xmlns:p14="http://schemas.microsoft.com/office/powerpoint/2010/main" val="2117139900"/>
      </p:ext>
    </p:extLst>
  </p:cSld>
  <p:clrMapOvr>
    <a:masterClrMapping/>
  </p:clrMapOvr>
  <mc:AlternateContent xmlns:mc="http://schemas.openxmlformats.org/markup-compatibility/2006" xmlns:p15="http://schemas.microsoft.com/office/powerpoint/2012/main">
    <mc:Choice Requires="p15">
      <p:transition spd="slow">
        <p15:prstTrans prst="drape"/>
      </p:transition>
    </mc:Choice>
    <mc:Fallback xmlns="">
      <p:transition spd="slow">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datum 2"/>
          <p:cNvSpPr>
            <a:spLocks noGrp="1"/>
          </p:cNvSpPr>
          <p:nvPr>
            <p:ph type="dt" sz="half" idx="10"/>
          </p:nvPr>
        </p:nvSpPr>
        <p:spPr/>
        <p:txBody>
          <a:bodyPr/>
          <a:lstStyle/>
          <a:p>
            <a:fld id="{D73C2C0E-B441-429A-A2E5-A434B4231498}" type="datetimeFigureOut">
              <a:rPr lang="nl-NL" smtClean="0"/>
              <a:t>11-1-2022</a:t>
            </a:fld>
            <a:endParaRPr lang="nl-NL"/>
          </a:p>
        </p:txBody>
      </p:sp>
      <p:sp>
        <p:nvSpPr>
          <p:cNvPr id="4" name="Tijdelijke aanduiding voor voettekst 3"/>
          <p:cNvSpPr>
            <a:spLocks noGrp="1"/>
          </p:cNvSpPr>
          <p:nvPr>
            <p:ph type="ftr" sz="quarter" idx="11"/>
          </p:nvPr>
        </p:nvSpPr>
        <p:spPr/>
        <p:txBody>
          <a:bodyPr/>
          <a:lstStyle/>
          <a:p>
            <a:endParaRPr lang="nl-NL"/>
          </a:p>
        </p:txBody>
      </p:sp>
      <p:sp>
        <p:nvSpPr>
          <p:cNvPr id="5" name="Tijdelijke aanduiding voor dianummer 4"/>
          <p:cNvSpPr>
            <a:spLocks noGrp="1"/>
          </p:cNvSpPr>
          <p:nvPr>
            <p:ph type="sldNum" sz="quarter" idx="12"/>
          </p:nvPr>
        </p:nvSpPr>
        <p:spPr/>
        <p:txBody>
          <a:bodyPr/>
          <a:lstStyle/>
          <a:p>
            <a:fld id="{57E8CCB8-0802-4FCC-A2D6-CAC58A356F53}" type="slidenum">
              <a:rPr lang="nl-NL" smtClean="0"/>
              <a:t>‹nr.›</a:t>
            </a:fld>
            <a:endParaRPr lang="nl-NL"/>
          </a:p>
        </p:txBody>
      </p:sp>
    </p:spTree>
    <p:extLst>
      <p:ext uri="{BB962C8B-B14F-4D97-AF65-F5344CB8AC3E}">
        <p14:creationId xmlns:p14="http://schemas.microsoft.com/office/powerpoint/2010/main" val="697770238"/>
      </p:ext>
    </p:extLst>
  </p:cSld>
  <p:clrMapOvr>
    <a:masterClrMapping/>
  </p:clrMapOvr>
  <mc:AlternateContent xmlns:mc="http://schemas.openxmlformats.org/markup-compatibility/2006" xmlns:p15="http://schemas.microsoft.com/office/powerpoint/2012/main">
    <mc:Choice Requires="p15">
      <p:transition spd="slow">
        <p15:prstTrans prst="drape"/>
      </p:transition>
    </mc:Choice>
    <mc:Fallback xmlns="">
      <p:transition spd="slow">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p:cNvSpPr>
            <a:spLocks noGrp="1"/>
          </p:cNvSpPr>
          <p:nvPr>
            <p:ph type="dt" sz="half" idx="10"/>
          </p:nvPr>
        </p:nvSpPr>
        <p:spPr/>
        <p:txBody>
          <a:bodyPr/>
          <a:lstStyle/>
          <a:p>
            <a:fld id="{D73C2C0E-B441-429A-A2E5-A434B4231498}" type="datetimeFigureOut">
              <a:rPr lang="nl-NL" smtClean="0"/>
              <a:t>11-1-2022</a:t>
            </a:fld>
            <a:endParaRPr lang="nl-NL"/>
          </a:p>
        </p:txBody>
      </p:sp>
      <p:sp>
        <p:nvSpPr>
          <p:cNvPr id="3" name="Tijdelijke aanduiding voor voettekst 2"/>
          <p:cNvSpPr>
            <a:spLocks noGrp="1"/>
          </p:cNvSpPr>
          <p:nvPr>
            <p:ph type="ftr" sz="quarter" idx="11"/>
          </p:nvPr>
        </p:nvSpPr>
        <p:spPr/>
        <p:txBody>
          <a:bodyPr/>
          <a:lstStyle/>
          <a:p>
            <a:endParaRPr lang="nl-NL"/>
          </a:p>
        </p:txBody>
      </p:sp>
      <p:sp>
        <p:nvSpPr>
          <p:cNvPr id="4" name="Tijdelijke aanduiding voor dianummer 3"/>
          <p:cNvSpPr>
            <a:spLocks noGrp="1"/>
          </p:cNvSpPr>
          <p:nvPr>
            <p:ph type="sldNum" sz="quarter" idx="12"/>
          </p:nvPr>
        </p:nvSpPr>
        <p:spPr/>
        <p:txBody>
          <a:bodyPr/>
          <a:lstStyle/>
          <a:p>
            <a:fld id="{57E8CCB8-0802-4FCC-A2D6-CAC58A356F53}" type="slidenum">
              <a:rPr lang="nl-NL" smtClean="0"/>
              <a:t>‹nr.›</a:t>
            </a:fld>
            <a:endParaRPr lang="nl-NL"/>
          </a:p>
        </p:txBody>
      </p:sp>
    </p:spTree>
    <p:extLst>
      <p:ext uri="{BB962C8B-B14F-4D97-AF65-F5344CB8AC3E}">
        <p14:creationId xmlns:p14="http://schemas.microsoft.com/office/powerpoint/2010/main" val="2413344066"/>
      </p:ext>
    </p:extLst>
  </p:cSld>
  <p:clrMapOvr>
    <a:masterClrMapping/>
  </p:clrMapOvr>
  <mc:AlternateContent xmlns:mc="http://schemas.openxmlformats.org/markup-compatibility/2006" xmlns:p15="http://schemas.microsoft.com/office/powerpoint/2012/main">
    <mc:Choice Requires="p15">
      <p:transition spd="slow">
        <p15:prstTrans prst="drape"/>
      </p:transition>
    </mc:Choice>
    <mc:Fallback xmlns="">
      <p:transition spd="slow">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nl-NL"/>
              <a:t>Klik om de stijl te bewerken</a:t>
            </a:r>
          </a:p>
        </p:txBody>
      </p:sp>
      <p:sp>
        <p:nvSpPr>
          <p:cNvPr id="3" name="Tijdelijke aanduiding voor inhoud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tekst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 om de modelstijlen te bewerken</a:t>
            </a:r>
          </a:p>
        </p:txBody>
      </p:sp>
      <p:sp>
        <p:nvSpPr>
          <p:cNvPr id="5" name="Tijdelijke aanduiding voor datum 4"/>
          <p:cNvSpPr>
            <a:spLocks noGrp="1"/>
          </p:cNvSpPr>
          <p:nvPr>
            <p:ph type="dt" sz="half" idx="10"/>
          </p:nvPr>
        </p:nvSpPr>
        <p:spPr/>
        <p:txBody>
          <a:bodyPr/>
          <a:lstStyle/>
          <a:p>
            <a:fld id="{D73C2C0E-B441-429A-A2E5-A434B4231498}" type="datetimeFigureOut">
              <a:rPr lang="nl-NL" smtClean="0"/>
              <a:t>11-1-2022</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57E8CCB8-0802-4FCC-A2D6-CAC58A356F53}" type="slidenum">
              <a:rPr lang="nl-NL" smtClean="0"/>
              <a:t>‹nr.›</a:t>
            </a:fld>
            <a:endParaRPr lang="nl-NL"/>
          </a:p>
        </p:txBody>
      </p:sp>
    </p:spTree>
    <p:extLst>
      <p:ext uri="{BB962C8B-B14F-4D97-AF65-F5344CB8AC3E}">
        <p14:creationId xmlns:p14="http://schemas.microsoft.com/office/powerpoint/2010/main" val="3760846507"/>
      </p:ext>
    </p:extLst>
  </p:cSld>
  <p:clrMapOvr>
    <a:masterClrMapping/>
  </p:clrMapOvr>
  <mc:AlternateContent xmlns:mc="http://schemas.openxmlformats.org/markup-compatibility/2006" xmlns:p15="http://schemas.microsoft.com/office/powerpoint/2012/main">
    <mc:Choice Requires="p15">
      <p:transition spd="slow">
        <p15:prstTrans prst="drape"/>
      </p:transition>
    </mc:Choice>
    <mc:Fallback xmlns="">
      <p:transition spd="slow">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nl-NL"/>
              <a:t>Klik om de stijl te bewerken</a:t>
            </a:r>
          </a:p>
        </p:txBody>
      </p:sp>
      <p:sp>
        <p:nvSpPr>
          <p:cNvPr id="3" name="Tijdelijke aanduiding voor afbeelding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a:p>
        </p:txBody>
      </p:sp>
      <p:sp>
        <p:nvSpPr>
          <p:cNvPr id="4" name="Tijdelijke aanduiding voor tekst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 om de modelstijlen te bewerken</a:t>
            </a:r>
          </a:p>
        </p:txBody>
      </p:sp>
      <p:sp>
        <p:nvSpPr>
          <p:cNvPr id="5" name="Tijdelijke aanduiding voor datum 4"/>
          <p:cNvSpPr>
            <a:spLocks noGrp="1"/>
          </p:cNvSpPr>
          <p:nvPr>
            <p:ph type="dt" sz="half" idx="10"/>
          </p:nvPr>
        </p:nvSpPr>
        <p:spPr/>
        <p:txBody>
          <a:bodyPr/>
          <a:lstStyle/>
          <a:p>
            <a:fld id="{D73C2C0E-B441-429A-A2E5-A434B4231498}" type="datetimeFigureOut">
              <a:rPr lang="nl-NL" smtClean="0"/>
              <a:t>11-1-2022</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57E8CCB8-0802-4FCC-A2D6-CAC58A356F53}" type="slidenum">
              <a:rPr lang="nl-NL" smtClean="0"/>
              <a:t>‹nr.›</a:t>
            </a:fld>
            <a:endParaRPr lang="nl-NL"/>
          </a:p>
        </p:txBody>
      </p:sp>
    </p:spTree>
    <p:extLst>
      <p:ext uri="{BB962C8B-B14F-4D97-AF65-F5344CB8AC3E}">
        <p14:creationId xmlns:p14="http://schemas.microsoft.com/office/powerpoint/2010/main" val="3641085060"/>
      </p:ext>
    </p:extLst>
  </p:cSld>
  <p:clrMapOvr>
    <a:masterClrMapping/>
  </p:clrMapOvr>
  <mc:AlternateContent xmlns:mc="http://schemas.openxmlformats.org/markup-compatibility/2006" xmlns:p15="http://schemas.microsoft.com/office/powerpoint/2012/main">
    <mc:Choice Requires="p15">
      <p:transition spd="slow">
        <p15:prstTrans prst="drape"/>
      </p:transition>
    </mc:Choice>
    <mc:Fallback xmlns="">
      <p:transition spd="slow">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1.pn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jdelijke aanduiding voor titel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nl-NL"/>
              <a:t>Klik om de stijl te bewerken</a:t>
            </a:r>
          </a:p>
        </p:txBody>
      </p:sp>
      <p:sp>
        <p:nvSpPr>
          <p:cNvPr id="3" name="Tijdelijke aanduiding voor tekst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73C2C0E-B441-429A-A2E5-A434B4231498}" type="datetimeFigureOut">
              <a:rPr lang="nl-NL" smtClean="0"/>
              <a:t>11-1-2022</a:t>
            </a:fld>
            <a:endParaRPr lang="nl-NL"/>
          </a:p>
        </p:txBody>
      </p:sp>
      <p:sp>
        <p:nvSpPr>
          <p:cNvPr id="5" name="Tijdelijke aanduiding voor voettekst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NL"/>
          </a:p>
        </p:txBody>
      </p:sp>
      <p:sp>
        <p:nvSpPr>
          <p:cNvPr id="6" name="Tijdelijke aanduiding voor dianumm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7E8CCB8-0802-4FCC-A2D6-CAC58A356F53}" type="slidenum">
              <a:rPr lang="nl-NL" smtClean="0"/>
              <a:t>‹nr.›</a:t>
            </a:fld>
            <a:endParaRPr lang="nl-NL"/>
          </a:p>
        </p:txBody>
      </p:sp>
    </p:spTree>
    <p:extLst>
      <p:ext uri="{BB962C8B-B14F-4D97-AF65-F5344CB8AC3E}">
        <p14:creationId xmlns:p14="http://schemas.microsoft.com/office/powerpoint/2010/main" val="3960459861"/>
      </p:ext>
    </p:extLst>
  </p:cSld>
  <p:clrMap bg1="lt1" tx1="dk1" bg2="lt2" tx2="dk2" accent1="accent1" accent2="accent2" accent3="accent3" accent4="accent4" accent5="accent5" accent6="accent6" hlink="hlink" folHlink="folHlink"/>
  <p:sldLayoutIdLst>
    <p:sldLayoutId id="2147483652" r:id="rId1"/>
    <p:sldLayoutId id="2147483653" r:id="rId2"/>
    <p:sldLayoutId id="2147483654" r:id="rId3"/>
    <p:sldLayoutId id="2147483655" r:id="rId4"/>
    <p:sldLayoutId id="2147483656" r:id="rId5"/>
    <p:sldLayoutId id="2147483657" r:id="rId6"/>
    <p:sldLayoutId id="2147483658" r:id="rId7"/>
    <p:sldLayoutId id="2147483659" r:id="rId8"/>
    <p:sldLayoutId id="2147483660" r:id="rId9"/>
    <p:sldLayoutId id="2147483661" r:id="rId10"/>
    <p:sldLayoutId id="2147483662" r:id="rId11"/>
  </p:sldLayoutIdLst>
  <mc:AlternateContent xmlns:mc="http://schemas.openxmlformats.org/markup-compatibility/2006" xmlns:p15="http://schemas.microsoft.com/office/powerpoint/2012/main">
    <mc:Choice Requires="p15">
      <p:transition spd="slow">
        <p15:prstTrans prst="drape"/>
      </p:transition>
    </mc:Choice>
    <mc:Fallback xmlns="">
      <p:transition spd="slow">
        <p:fade/>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6" name="Afbeelding 5"/>
          <p:cNvPicPr>
            <a:picLocks noChangeAspect="1"/>
          </p:cNvPicPr>
          <p:nvPr/>
        </p:nvPicPr>
        <p:blipFill>
          <a:blip r:embed="rId13" cstate="print">
            <a:extLst>
              <a:ext uri="{28A0092B-C50C-407E-A947-70E740481C1C}">
                <a14:useLocalDpi xmlns:a14="http://schemas.microsoft.com/office/drawing/2010/main" val="0"/>
              </a:ext>
            </a:extLst>
          </a:blip>
          <a:stretch>
            <a:fillRect/>
          </a:stretch>
        </p:blipFill>
        <p:spPr>
          <a:xfrm>
            <a:off x="9734400" y="0"/>
            <a:ext cx="2459736" cy="6858000"/>
          </a:xfrm>
          <a:prstGeom prst="rect">
            <a:avLst/>
          </a:prstGeom>
        </p:spPr>
      </p:pic>
      <p:sp>
        <p:nvSpPr>
          <p:cNvPr id="2" name="Tijdelijke aanduiding voor titel 1"/>
          <p:cNvSpPr>
            <a:spLocks noGrp="1"/>
          </p:cNvSpPr>
          <p:nvPr>
            <p:ph type="title"/>
          </p:nvPr>
        </p:nvSpPr>
        <p:spPr>
          <a:xfrm>
            <a:off x="756000" y="576000"/>
            <a:ext cx="9036000" cy="1080000"/>
          </a:xfrm>
          <a:prstGeom prst="rect">
            <a:avLst/>
          </a:prstGeom>
        </p:spPr>
        <p:txBody>
          <a:bodyPr vert="horz" lIns="0" tIns="0" rIns="0" bIns="0" rtlCol="0" anchor="t" anchorCtr="0">
            <a:normAutofit/>
          </a:bodyPr>
          <a:lstStyle/>
          <a:p>
            <a:r>
              <a:rPr lang="nl-NL" dirty="0"/>
              <a:t>Klik om de stijl te bewerken</a:t>
            </a:r>
          </a:p>
        </p:txBody>
      </p:sp>
      <p:sp>
        <p:nvSpPr>
          <p:cNvPr id="3" name="Tijdelijke aanduiding voor tekst 2"/>
          <p:cNvSpPr>
            <a:spLocks noGrp="1"/>
          </p:cNvSpPr>
          <p:nvPr>
            <p:ph type="body" idx="1"/>
          </p:nvPr>
        </p:nvSpPr>
        <p:spPr>
          <a:xfrm>
            <a:off x="2052000" y="1728000"/>
            <a:ext cx="7740000" cy="4351338"/>
          </a:xfrm>
          <a:prstGeom prst="rect">
            <a:avLst/>
          </a:prstGeom>
        </p:spPr>
        <p:txBody>
          <a:bodyPr vert="horz" lIns="0" tIns="0" rIns="0" bIns="0" rtlCol="0">
            <a:normAutofit/>
          </a:bodyPr>
          <a:lstStyle/>
          <a:p>
            <a:pPr lvl="0"/>
            <a:r>
              <a:rPr lang="nl-NL" dirty="0"/>
              <a:t>Klik om de modelstijlen te bewerken</a:t>
            </a:r>
          </a:p>
          <a:p>
            <a:pPr lvl="1"/>
            <a:r>
              <a:rPr lang="nl-NL" dirty="0"/>
              <a:t>Tweede niveau</a:t>
            </a:r>
          </a:p>
          <a:p>
            <a:pPr lvl="2"/>
            <a:r>
              <a:rPr lang="nl-NL" dirty="0"/>
              <a:t>Derde niveau</a:t>
            </a:r>
          </a:p>
          <a:p>
            <a:pPr lvl="3"/>
            <a:r>
              <a:rPr lang="nl-NL" dirty="0"/>
              <a:t>Vierde niveau</a:t>
            </a:r>
          </a:p>
          <a:p>
            <a:pPr lvl="4"/>
            <a:r>
              <a:rPr lang="nl-NL" dirty="0"/>
              <a:t>Vijfde niveau</a:t>
            </a:r>
          </a:p>
        </p:txBody>
      </p:sp>
    </p:spTree>
    <p:extLst>
      <p:ext uri="{BB962C8B-B14F-4D97-AF65-F5344CB8AC3E}">
        <p14:creationId xmlns:p14="http://schemas.microsoft.com/office/powerpoint/2010/main" val="2614850851"/>
      </p:ext>
    </p:extLst>
  </p:cSld>
  <p:clrMap bg1="lt1" tx1="dk1" bg2="lt2" tx2="dk2" accent1="accent1" accent2="accent2" accent3="accent3" accent4="accent4" accent5="accent5" accent6="accent6" hlink="hlink" folHlink="folHlink"/>
  <p:sldLayoutIdLst>
    <p:sldLayoutId id="2147483676" r:id="rId1"/>
    <p:sldLayoutId id="2147483677" r:id="rId2"/>
    <p:sldLayoutId id="2147483678" r:id="rId3"/>
    <p:sldLayoutId id="2147483679" r:id="rId4"/>
    <p:sldLayoutId id="2147483680" r:id="rId5"/>
    <p:sldLayoutId id="2147483681" r:id="rId6"/>
    <p:sldLayoutId id="2147483682" r:id="rId7"/>
    <p:sldLayoutId id="2147483683" r:id="rId8"/>
    <p:sldLayoutId id="2147483684" r:id="rId9"/>
    <p:sldLayoutId id="2147483685" r:id="rId10"/>
    <p:sldLayoutId id="2147483686" r:id="rId11"/>
  </p:sldLayoutIdLst>
  <mc:AlternateContent xmlns:mc="http://schemas.openxmlformats.org/markup-compatibility/2006" xmlns:p15="http://schemas.microsoft.com/office/powerpoint/2012/main">
    <mc:Choice Requires="p15">
      <p:transition spd="slow">
        <p15:prstTrans prst="drape"/>
      </p:transition>
    </mc:Choice>
    <mc:Fallback xmlns="">
      <p:transition spd="slow">
        <p:fade/>
      </p:transition>
    </mc:Fallback>
  </mc:AlternateContent>
  <p:txStyles>
    <p:titleStyle>
      <a:lvl1pPr algn="l" defTabSz="914400" rtl="0" eaLnBrk="1" latinLnBrk="0" hangingPunct="1">
        <a:lnSpc>
          <a:spcPct val="90000"/>
        </a:lnSpc>
        <a:spcBef>
          <a:spcPct val="0"/>
        </a:spcBef>
        <a:buNone/>
        <a:defRPr sz="4400" b="1" kern="1200" baseline="0">
          <a:solidFill>
            <a:srgbClr val="1E201F"/>
          </a:solidFill>
          <a:latin typeface="Arial" panose="020B0604020202020204" pitchFamily="34" charset="0"/>
          <a:ea typeface="+mj-ea"/>
          <a:cs typeface="+mj-cs"/>
        </a:defRPr>
      </a:lvl1pPr>
    </p:titleStyle>
    <p:bodyStyle>
      <a:lvl1pPr marL="0" indent="-360000" algn="l" defTabSz="914400" rtl="0" eaLnBrk="1" latinLnBrk="0" hangingPunct="1">
        <a:lnSpc>
          <a:spcPct val="100000"/>
        </a:lnSpc>
        <a:spcBef>
          <a:spcPts val="0"/>
        </a:spcBef>
        <a:buFont typeface="Arial" panose="020B0604020202020204" pitchFamily="34" charset="0"/>
        <a:buChar char="•"/>
        <a:defRPr sz="2400" kern="1200" baseline="0">
          <a:solidFill>
            <a:srgbClr val="1E201F"/>
          </a:solidFill>
          <a:latin typeface="+mn-lt"/>
          <a:ea typeface="+mn-ea"/>
          <a:cs typeface="+mn-cs"/>
        </a:defRPr>
      </a:lvl1pPr>
      <a:lvl2pPr marL="0" indent="0" algn="l" defTabSz="914400" rtl="0" eaLnBrk="1" latinLnBrk="0" hangingPunct="1">
        <a:lnSpc>
          <a:spcPct val="100000"/>
        </a:lnSpc>
        <a:spcBef>
          <a:spcPts val="0"/>
        </a:spcBef>
        <a:buFontTx/>
        <a:buNone/>
        <a:defRPr sz="2400" kern="1200" baseline="0">
          <a:solidFill>
            <a:srgbClr val="1E201F"/>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rgbClr val="1E201F"/>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rgbClr val="1E201F"/>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rgbClr val="1E201F"/>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2.xml"/></Relationships>
</file>

<file path=ppt/slides/_rels/slide11.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0.xml"/><Relationship Id="rId1" Type="http://schemas.openxmlformats.org/officeDocument/2006/relationships/slideLayout" Target="../slideLayouts/slideLayout22.xml"/><Relationship Id="rId4" Type="http://schemas.openxmlformats.org/officeDocument/2006/relationships/image" Target="../media/image14.jpeg"/></Relationships>
</file>

<file path=ppt/slides/_rels/slide12.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11.xml"/><Relationship Id="rId1" Type="http://schemas.openxmlformats.org/officeDocument/2006/relationships/slideLayout" Target="../slideLayouts/slideLayout2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2.xml"/></Relationships>
</file>

<file path=ppt/slides/_rels/slide15.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14.xml"/><Relationship Id="rId1" Type="http://schemas.openxmlformats.org/officeDocument/2006/relationships/slideLayout" Target="../slideLayouts/slideLayout22.xml"/><Relationship Id="rId4" Type="http://schemas.openxmlformats.org/officeDocument/2006/relationships/image" Target="../media/image17.jpe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2.xml"/></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3.xml"/><Relationship Id="rId1" Type="http://schemas.openxmlformats.org/officeDocument/2006/relationships/slideLayout" Target="../slideLayouts/slideLayout22.xml"/></Relationships>
</file>

<file path=ppt/slides/_rels/slide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4.xml"/><Relationship Id="rId1" Type="http://schemas.openxmlformats.org/officeDocument/2006/relationships/slideLayout" Target="../slideLayouts/slideLayout22.xml"/><Relationship Id="rId4" Type="http://schemas.openxmlformats.org/officeDocument/2006/relationships/image" Target="../media/image7.jpeg"/></Relationships>
</file>

<file path=ppt/slides/_rels/slide5.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5.xml"/><Relationship Id="rId1" Type="http://schemas.openxmlformats.org/officeDocument/2006/relationships/slideLayout" Target="../slideLayouts/slideLayout22.xml"/><Relationship Id="rId4" Type="http://schemas.openxmlformats.org/officeDocument/2006/relationships/image" Target="../media/image9.jpeg"/></Relationships>
</file>

<file path=ppt/slides/_rels/slide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2.xml"/></Relationships>
</file>

<file path=ppt/slides/_rels/slide8.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7.xml"/><Relationship Id="rId1" Type="http://schemas.openxmlformats.org/officeDocument/2006/relationships/slideLayout" Target="../slideLayouts/slideLayout22.xml"/></Relationships>
</file>

<file path=ppt/slides/_rels/slide9.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8.xml"/><Relationship Id="rId1" Type="http://schemas.openxmlformats.org/officeDocument/2006/relationships/slideLayout" Target="../slideLayouts/slideLayout2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nl-NL" dirty="0"/>
              <a:t>Water en watergeefsystemen</a:t>
            </a:r>
          </a:p>
        </p:txBody>
      </p:sp>
      <p:sp>
        <p:nvSpPr>
          <p:cNvPr id="3" name="Ondertitel 2"/>
          <p:cNvSpPr>
            <a:spLocks noGrp="1"/>
          </p:cNvSpPr>
          <p:nvPr>
            <p:ph type="subTitle" idx="1"/>
          </p:nvPr>
        </p:nvSpPr>
        <p:spPr/>
        <p:txBody>
          <a:bodyPr/>
          <a:lstStyle/>
          <a:p>
            <a:r>
              <a:rPr lang="nl-NL" dirty="0"/>
              <a:t>4. Onderhoud van het watergeefsysteem</a:t>
            </a:r>
          </a:p>
        </p:txBody>
      </p:sp>
    </p:spTree>
    <p:extLst>
      <p:ext uri="{BB962C8B-B14F-4D97-AF65-F5344CB8AC3E}">
        <p14:creationId xmlns:p14="http://schemas.microsoft.com/office/powerpoint/2010/main" val="195827510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838200" y="365125"/>
            <a:ext cx="11353800" cy="1752924"/>
          </a:xfrm>
        </p:spPr>
        <p:txBody>
          <a:bodyPr>
            <a:normAutofit/>
          </a:bodyPr>
          <a:lstStyle/>
          <a:p>
            <a:r>
              <a:rPr lang="en-US" dirty="0"/>
              <a:t>4.4 </a:t>
            </a:r>
            <a:r>
              <a:rPr lang="en-US" dirty="0" err="1"/>
              <a:t>Onderhoud</a:t>
            </a:r>
            <a:r>
              <a:rPr lang="en-US" dirty="0"/>
              <a:t> en </a:t>
            </a:r>
            <a:r>
              <a:rPr lang="en-US" dirty="0" err="1"/>
              <a:t>beveiliging</a:t>
            </a:r>
            <a:r>
              <a:rPr lang="en-US" dirty="0"/>
              <a:t> 										</a:t>
            </a:r>
            <a:r>
              <a:rPr lang="en-US" dirty="0" err="1"/>
              <a:t>beregeningsinstallaties</a:t>
            </a:r>
            <a:endParaRPr lang="nl-NL" dirty="0"/>
          </a:p>
        </p:txBody>
      </p:sp>
      <p:sp>
        <p:nvSpPr>
          <p:cNvPr id="3" name="Tijdelijke aanduiding voor inhoud 2"/>
          <p:cNvSpPr>
            <a:spLocks noGrp="1"/>
          </p:cNvSpPr>
          <p:nvPr>
            <p:ph idx="1"/>
          </p:nvPr>
        </p:nvSpPr>
        <p:spPr/>
        <p:txBody>
          <a:bodyPr/>
          <a:lstStyle/>
          <a:p>
            <a:pPr marL="0" indent="0">
              <a:buNone/>
            </a:pPr>
            <a:r>
              <a:rPr lang="nl-NL" b="1" dirty="0"/>
              <a:t>Tijdens teelt</a:t>
            </a:r>
          </a:p>
          <a:p>
            <a:pPr lvl="1"/>
            <a:r>
              <a:rPr lang="nl-NL" dirty="0"/>
              <a:t>Smeerpunten en olie bijhouden</a:t>
            </a:r>
          </a:p>
          <a:p>
            <a:pPr lvl="1"/>
            <a:r>
              <a:rPr lang="nl-NL" dirty="0"/>
              <a:t>Beveiliging voor automatisch uitschakelen controleren</a:t>
            </a:r>
          </a:p>
          <a:p>
            <a:pPr lvl="1"/>
            <a:endParaRPr lang="nl-NL" dirty="0"/>
          </a:p>
          <a:p>
            <a:pPr marL="0" indent="0">
              <a:buNone/>
            </a:pPr>
            <a:r>
              <a:rPr lang="nl-NL" b="1" dirty="0"/>
              <a:t>Tijdens opslag</a:t>
            </a:r>
          </a:p>
          <a:p>
            <a:pPr lvl="1"/>
            <a:r>
              <a:rPr lang="nl-NL" dirty="0"/>
              <a:t>Krimpen van opgerolde slang voorkomen</a:t>
            </a:r>
          </a:p>
          <a:p>
            <a:pPr lvl="2"/>
            <a:r>
              <a:rPr lang="nl-NL" dirty="0"/>
              <a:t>Uitrollen op koude dag</a:t>
            </a:r>
          </a:p>
          <a:p>
            <a:pPr lvl="1"/>
            <a:r>
              <a:rPr lang="nl-NL" dirty="0"/>
              <a:t>Water uit slang halen om vorstschade te voorkomen</a:t>
            </a:r>
          </a:p>
        </p:txBody>
      </p:sp>
      <p:sp>
        <p:nvSpPr>
          <p:cNvPr id="8" name="Tijdelijke aanduiding voor tekst 3"/>
          <p:cNvSpPr>
            <a:spLocks noGrp="1"/>
          </p:cNvSpPr>
          <p:nvPr>
            <p:ph type="body" sz="quarter" idx="13"/>
          </p:nvPr>
        </p:nvSpPr>
        <p:spPr>
          <a:xfrm>
            <a:off x="838200" y="6356350"/>
            <a:ext cx="3052864" cy="365125"/>
          </a:xfrm>
        </p:spPr>
        <p:txBody>
          <a:bodyPr/>
          <a:lstStyle/>
          <a:p>
            <a:r>
              <a:rPr lang="nl-NL" dirty="0"/>
              <a:t>Water en watergeefsystemen</a:t>
            </a:r>
          </a:p>
        </p:txBody>
      </p:sp>
      <p:sp>
        <p:nvSpPr>
          <p:cNvPr id="9" name="Tijdelijke aanduiding voor tekst 4"/>
          <p:cNvSpPr>
            <a:spLocks noGrp="1"/>
          </p:cNvSpPr>
          <p:nvPr>
            <p:ph type="body" sz="quarter" idx="14"/>
          </p:nvPr>
        </p:nvSpPr>
        <p:spPr>
          <a:xfrm>
            <a:off x="8132323" y="6356350"/>
            <a:ext cx="3221477" cy="365125"/>
          </a:xfrm>
        </p:spPr>
        <p:txBody>
          <a:bodyPr>
            <a:normAutofit/>
          </a:bodyPr>
          <a:lstStyle/>
          <a:p>
            <a:r>
              <a:rPr lang="nl-NL" dirty="0"/>
              <a:t>4. Onderhoud van het watergeefsysteem</a:t>
            </a:r>
          </a:p>
        </p:txBody>
      </p:sp>
    </p:spTree>
    <p:extLst>
      <p:ext uri="{BB962C8B-B14F-4D97-AF65-F5344CB8AC3E}">
        <p14:creationId xmlns:p14="http://schemas.microsoft.com/office/powerpoint/2010/main" val="257310291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par>
                                <p:cTn id="8" presetID="10" presetClass="entr" presetSubtype="0" fill="hold" grpId="0" nodeType="withEffect">
                                  <p:stCondLst>
                                    <p:cond delay="750"/>
                                  </p:stCondLst>
                                  <p:childTnLst>
                                    <p:set>
                                      <p:cBhvr>
                                        <p:cTn id="9" dur="1" fill="hold">
                                          <p:stCondLst>
                                            <p:cond delay="0"/>
                                          </p:stCondLst>
                                        </p:cTn>
                                        <p:tgtEl>
                                          <p:spTgt spid="3">
                                            <p:txEl>
                                              <p:pRg st="2" end="2"/>
                                            </p:txEl>
                                          </p:spTgt>
                                        </p:tgtEl>
                                        <p:attrNameLst>
                                          <p:attrName>style.visibility</p:attrName>
                                        </p:attrNameLst>
                                      </p:cBhvr>
                                      <p:to>
                                        <p:strVal val="visible"/>
                                      </p:to>
                                    </p:set>
                                    <p:animEffect transition="in" filter="fade">
                                      <p:cBhvr>
                                        <p:cTn id="10" dur="500"/>
                                        <p:tgtEl>
                                          <p:spTgt spid="3">
                                            <p:txEl>
                                              <p:pRg st="2" end="2"/>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3">
                                            <p:txEl>
                                              <p:pRg st="5" end="5"/>
                                            </p:txEl>
                                          </p:spTgt>
                                        </p:tgtEl>
                                        <p:attrNameLst>
                                          <p:attrName>style.visibility</p:attrName>
                                        </p:attrNameLst>
                                      </p:cBhvr>
                                      <p:to>
                                        <p:strVal val="visible"/>
                                      </p:to>
                                    </p:set>
                                    <p:animEffect transition="in" filter="fade">
                                      <p:cBhvr>
                                        <p:cTn id="15" dur="500"/>
                                        <p:tgtEl>
                                          <p:spTgt spid="3">
                                            <p:txEl>
                                              <p:pRg st="5" end="5"/>
                                            </p:txEl>
                                          </p:spTgt>
                                        </p:tgtEl>
                                      </p:cBhvr>
                                    </p:animEffect>
                                  </p:childTnLst>
                                </p:cTn>
                              </p:par>
                              <p:par>
                                <p:cTn id="16" presetID="10" presetClass="entr" presetSubtype="0" fill="hold" grpId="0" nodeType="withEffect">
                                  <p:stCondLst>
                                    <p:cond delay="750"/>
                                  </p:stCondLst>
                                  <p:childTnLst>
                                    <p:set>
                                      <p:cBhvr>
                                        <p:cTn id="17" dur="1" fill="hold">
                                          <p:stCondLst>
                                            <p:cond delay="0"/>
                                          </p:stCondLst>
                                        </p:cTn>
                                        <p:tgtEl>
                                          <p:spTgt spid="3">
                                            <p:txEl>
                                              <p:pRg st="6" end="6"/>
                                            </p:txEl>
                                          </p:spTgt>
                                        </p:tgtEl>
                                        <p:attrNameLst>
                                          <p:attrName>style.visibility</p:attrName>
                                        </p:attrNameLst>
                                      </p:cBhvr>
                                      <p:to>
                                        <p:strVal val="visible"/>
                                      </p:to>
                                    </p:set>
                                    <p:animEffect transition="in" filter="fade">
                                      <p:cBhvr>
                                        <p:cTn id="18" dur="500"/>
                                        <p:tgtEl>
                                          <p:spTgt spid="3">
                                            <p:txEl>
                                              <p:pRg st="6" end="6"/>
                                            </p:txEl>
                                          </p:spTgt>
                                        </p:tgtEl>
                                      </p:cBhvr>
                                    </p:animEffect>
                                  </p:childTnLst>
                                </p:cTn>
                              </p:par>
                              <p:par>
                                <p:cTn id="19" presetID="10" presetClass="entr" presetSubtype="0" fill="hold" grpId="0" nodeType="withEffect">
                                  <p:stCondLst>
                                    <p:cond delay="1500"/>
                                  </p:stCondLst>
                                  <p:childTnLst>
                                    <p:set>
                                      <p:cBhvr>
                                        <p:cTn id="20" dur="1" fill="hold">
                                          <p:stCondLst>
                                            <p:cond delay="0"/>
                                          </p:stCondLst>
                                        </p:cTn>
                                        <p:tgtEl>
                                          <p:spTgt spid="3">
                                            <p:txEl>
                                              <p:pRg st="7" end="7"/>
                                            </p:txEl>
                                          </p:spTgt>
                                        </p:tgtEl>
                                        <p:attrNameLst>
                                          <p:attrName>style.visibility</p:attrName>
                                        </p:attrNameLst>
                                      </p:cBhvr>
                                      <p:to>
                                        <p:strVal val="visible"/>
                                      </p:to>
                                    </p:set>
                                    <p:animEffect transition="in" filter="fade">
                                      <p:cBhvr>
                                        <p:cTn id="21" dur="5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en-US" dirty="0"/>
              <a:t>4.5 Montage van </a:t>
            </a:r>
            <a:r>
              <a:rPr lang="en-US" dirty="0" err="1"/>
              <a:t>leidingen</a:t>
            </a:r>
            <a:endParaRPr lang="nl-NL" dirty="0"/>
          </a:p>
        </p:txBody>
      </p:sp>
      <p:sp>
        <p:nvSpPr>
          <p:cNvPr id="3" name="Tijdelijke aanduiding voor inhoud 2"/>
          <p:cNvSpPr>
            <a:spLocks noGrp="1"/>
          </p:cNvSpPr>
          <p:nvPr>
            <p:ph idx="1"/>
          </p:nvPr>
        </p:nvSpPr>
        <p:spPr/>
        <p:txBody>
          <a:bodyPr>
            <a:normAutofit/>
          </a:bodyPr>
          <a:lstStyle/>
          <a:p>
            <a:pPr marL="0" indent="0">
              <a:buNone/>
            </a:pPr>
            <a:r>
              <a:rPr lang="nl-NL" b="1" dirty="0"/>
              <a:t>PVC</a:t>
            </a:r>
          </a:p>
          <a:p>
            <a:pPr lvl="1"/>
            <a:r>
              <a:rPr lang="nl-NL" dirty="0"/>
              <a:t>Harde plastic leidingen</a:t>
            </a:r>
          </a:p>
          <a:p>
            <a:pPr lvl="1"/>
            <a:r>
              <a:rPr lang="nl-NL" dirty="0"/>
              <a:t>Verschillende sterktes: 6 bar, 16 bar etc.</a:t>
            </a:r>
          </a:p>
          <a:p>
            <a:pPr lvl="1"/>
            <a:r>
              <a:rPr lang="nl-NL" dirty="0"/>
              <a:t>Zelf ontvetten, lijmen en monteren</a:t>
            </a:r>
          </a:p>
          <a:p>
            <a:pPr lvl="1"/>
            <a:endParaRPr lang="nl-NL" dirty="0"/>
          </a:p>
          <a:p>
            <a:pPr marL="0" indent="0">
              <a:buNone/>
            </a:pPr>
            <a:r>
              <a:rPr lang="nl-NL" b="1" dirty="0"/>
              <a:t>PE</a:t>
            </a:r>
          </a:p>
          <a:p>
            <a:pPr lvl="1"/>
            <a:r>
              <a:rPr lang="nl-NL" dirty="0"/>
              <a:t>Flexibele PVC variant, vaak bij druppelaars</a:t>
            </a:r>
          </a:p>
          <a:p>
            <a:pPr lvl="1"/>
            <a:endParaRPr lang="nl-NL" dirty="0"/>
          </a:p>
          <a:p>
            <a:pPr marL="0" indent="0">
              <a:buNone/>
            </a:pPr>
            <a:r>
              <a:rPr lang="nl-NL" b="1" dirty="0"/>
              <a:t>Buiten installaties</a:t>
            </a:r>
          </a:p>
          <a:p>
            <a:pPr lvl="1"/>
            <a:r>
              <a:rPr lang="nl-NL" dirty="0"/>
              <a:t>Staal en aluminium buizensystemen</a:t>
            </a:r>
          </a:p>
          <a:p>
            <a:pPr lvl="1"/>
            <a:r>
              <a:rPr lang="nl-NL" dirty="0"/>
              <a:t>Metalen koppelingen</a:t>
            </a:r>
          </a:p>
          <a:p>
            <a:pPr lvl="1"/>
            <a:endParaRPr lang="nl-NL" dirty="0"/>
          </a:p>
        </p:txBody>
      </p:sp>
      <p:sp>
        <p:nvSpPr>
          <p:cNvPr id="8" name="Tijdelijke aanduiding voor tekst 3"/>
          <p:cNvSpPr>
            <a:spLocks noGrp="1"/>
          </p:cNvSpPr>
          <p:nvPr>
            <p:ph type="body" sz="quarter" idx="13"/>
          </p:nvPr>
        </p:nvSpPr>
        <p:spPr>
          <a:xfrm>
            <a:off x="838200" y="6356350"/>
            <a:ext cx="3052864" cy="365125"/>
          </a:xfrm>
        </p:spPr>
        <p:txBody>
          <a:bodyPr/>
          <a:lstStyle/>
          <a:p>
            <a:r>
              <a:rPr lang="nl-NL" dirty="0"/>
              <a:t>Water en watergeefsystemen</a:t>
            </a:r>
          </a:p>
        </p:txBody>
      </p:sp>
      <p:sp>
        <p:nvSpPr>
          <p:cNvPr id="9" name="Tijdelijke aanduiding voor tekst 4"/>
          <p:cNvSpPr>
            <a:spLocks noGrp="1"/>
          </p:cNvSpPr>
          <p:nvPr>
            <p:ph type="body" sz="quarter" idx="14"/>
          </p:nvPr>
        </p:nvSpPr>
        <p:spPr>
          <a:xfrm>
            <a:off x="8132323" y="6356350"/>
            <a:ext cx="3221477" cy="365125"/>
          </a:xfrm>
        </p:spPr>
        <p:txBody>
          <a:bodyPr>
            <a:normAutofit/>
          </a:bodyPr>
          <a:lstStyle/>
          <a:p>
            <a:r>
              <a:rPr lang="nl-NL" dirty="0"/>
              <a:t>4. Onderhoud van het watergeefsysteem</a:t>
            </a:r>
          </a:p>
        </p:txBody>
      </p:sp>
      <p:pic>
        <p:nvPicPr>
          <p:cNvPr id="4" name="Afbeelding 3">
            <a:extLst>
              <a:ext uri="{FF2B5EF4-FFF2-40B4-BE49-F238E27FC236}">
                <a16:creationId xmlns:a16="http://schemas.microsoft.com/office/drawing/2014/main" id="{EA02F305-215E-43D6-9830-CD5FF6D46DB2}"/>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961179" y="691900"/>
            <a:ext cx="2763270" cy="2072199"/>
          </a:xfrm>
          <a:prstGeom prst="rect">
            <a:avLst/>
          </a:prstGeom>
          <a:ln>
            <a:noFill/>
          </a:ln>
        </p:spPr>
      </p:pic>
      <p:pic>
        <p:nvPicPr>
          <p:cNvPr id="5" name="Afbeelding 4">
            <a:extLst>
              <a:ext uri="{FF2B5EF4-FFF2-40B4-BE49-F238E27FC236}">
                <a16:creationId xmlns:a16="http://schemas.microsoft.com/office/drawing/2014/main" id="{6DEE1779-EFAD-4EC6-A236-F75C97E38E6A}"/>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8590867" y="3983775"/>
            <a:ext cx="2762933" cy="2072199"/>
          </a:xfrm>
          <a:prstGeom prst="rect">
            <a:avLst/>
          </a:prstGeom>
          <a:ln>
            <a:noFill/>
          </a:ln>
        </p:spPr>
      </p:pic>
    </p:spTree>
    <p:extLst>
      <p:ext uri="{BB962C8B-B14F-4D97-AF65-F5344CB8AC3E}">
        <p14:creationId xmlns:p14="http://schemas.microsoft.com/office/powerpoint/2010/main" val="55846494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par>
                                <p:cTn id="8" presetID="10" presetClass="entr" presetSubtype="0" fill="hold" grpId="0" nodeType="withEffect">
                                  <p:stCondLst>
                                    <p:cond delay="750"/>
                                  </p:stCondLst>
                                  <p:childTnLst>
                                    <p:set>
                                      <p:cBhvr>
                                        <p:cTn id="9" dur="1" fill="hold">
                                          <p:stCondLst>
                                            <p:cond delay="0"/>
                                          </p:stCondLst>
                                        </p:cTn>
                                        <p:tgtEl>
                                          <p:spTgt spid="3">
                                            <p:txEl>
                                              <p:pRg st="2" end="2"/>
                                            </p:txEl>
                                          </p:spTgt>
                                        </p:tgtEl>
                                        <p:attrNameLst>
                                          <p:attrName>style.visibility</p:attrName>
                                        </p:attrNameLst>
                                      </p:cBhvr>
                                      <p:to>
                                        <p:strVal val="visible"/>
                                      </p:to>
                                    </p:set>
                                    <p:animEffect transition="in" filter="fade">
                                      <p:cBhvr>
                                        <p:cTn id="10" dur="500"/>
                                        <p:tgtEl>
                                          <p:spTgt spid="3">
                                            <p:txEl>
                                              <p:pRg st="2" end="2"/>
                                            </p:txEl>
                                          </p:spTgt>
                                        </p:tgtEl>
                                      </p:cBhvr>
                                    </p:animEffect>
                                  </p:childTnLst>
                                </p:cTn>
                              </p:par>
                              <p:par>
                                <p:cTn id="11" presetID="10" presetClass="entr" presetSubtype="0" fill="hold" grpId="0" nodeType="withEffect">
                                  <p:stCondLst>
                                    <p:cond delay="1500"/>
                                  </p:stCondLst>
                                  <p:childTnLst>
                                    <p:set>
                                      <p:cBhvr>
                                        <p:cTn id="12" dur="1" fill="hold">
                                          <p:stCondLst>
                                            <p:cond delay="0"/>
                                          </p:stCondLst>
                                        </p:cTn>
                                        <p:tgtEl>
                                          <p:spTgt spid="3">
                                            <p:txEl>
                                              <p:pRg st="3" end="3"/>
                                            </p:txEl>
                                          </p:spTgt>
                                        </p:tgtEl>
                                        <p:attrNameLst>
                                          <p:attrName>style.visibility</p:attrName>
                                        </p:attrNameLst>
                                      </p:cBhvr>
                                      <p:to>
                                        <p:strVal val="visible"/>
                                      </p:to>
                                    </p:set>
                                    <p:animEffect transition="in" filter="fade">
                                      <p:cBhvr>
                                        <p:cTn id="13" dur="500"/>
                                        <p:tgtEl>
                                          <p:spTgt spid="3">
                                            <p:txEl>
                                              <p:pRg st="3" end="3"/>
                                            </p:txEl>
                                          </p:spTgt>
                                        </p:tgtEl>
                                      </p:cBhvr>
                                    </p:animEffect>
                                  </p:childTnLst>
                                </p:cTn>
                              </p:par>
                              <p:par>
                                <p:cTn id="14" presetID="2" presetClass="entr" presetSubtype="2" fill="hold" nodeType="withEffect">
                                  <p:stCondLst>
                                    <p:cond delay="2250"/>
                                  </p:stCondLst>
                                  <p:childTnLst>
                                    <p:set>
                                      <p:cBhvr>
                                        <p:cTn id="15" dur="1" fill="hold">
                                          <p:stCondLst>
                                            <p:cond delay="0"/>
                                          </p:stCondLst>
                                        </p:cTn>
                                        <p:tgtEl>
                                          <p:spTgt spid="4"/>
                                        </p:tgtEl>
                                        <p:attrNameLst>
                                          <p:attrName>style.visibility</p:attrName>
                                        </p:attrNameLst>
                                      </p:cBhvr>
                                      <p:to>
                                        <p:strVal val="visible"/>
                                      </p:to>
                                    </p:set>
                                    <p:anim calcmode="lin" valueType="num">
                                      <p:cBhvr additive="base">
                                        <p:cTn id="16" dur="500" fill="hold"/>
                                        <p:tgtEl>
                                          <p:spTgt spid="4"/>
                                        </p:tgtEl>
                                        <p:attrNameLst>
                                          <p:attrName>ppt_x</p:attrName>
                                        </p:attrNameLst>
                                      </p:cBhvr>
                                      <p:tavLst>
                                        <p:tav tm="0">
                                          <p:val>
                                            <p:strVal val="1+#ppt_w/2"/>
                                          </p:val>
                                        </p:tav>
                                        <p:tav tm="100000">
                                          <p:val>
                                            <p:strVal val="#ppt_x"/>
                                          </p:val>
                                        </p:tav>
                                      </p:tavLst>
                                    </p:anim>
                                    <p:anim calcmode="lin" valueType="num">
                                      <p:cBhvr additive="base">
                                        <p:cTn id="17" dur="500" fill="hold"/>
                                        <p:tgtEl>
                                          <p:spTgt spid="4"/>
                                        </p:tgtEl>
                                        <p:attrNameLst>
                                          <p:attrName>ppt_y</p:attrName>
                                        </p:attrNameLst>
                                      </p:cBhvr>
                                      <p:tavLst>
                                        <p:tav tm="0">
                                          <p:val>
                                            <p:strVal val="#ppt_y"/>
                                          </p:val>
                                        </p:tav>
                                        <p:tav tm="100000">
                                          <p:val>
                                            <p:strVal val="#ppt_y"/>
                                          </p:val>
                                        </p:tav>
                                      </p:tavLst>
                                    </p:anim>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6" end="6"/>
                                            </p:txEl>
                                          </p:spTgt>
                                        </p:tgtEl>
                                        <p:attrNameLst>
                                          <p:attrName>style.visibility</p:attrName>
                                        </p:attrNameLst>
                                      </p:cBhvr>
                                      <p:to>
                                        <p:strVal val="visible"/>
                                      </p:to>
                                    </p:set>
                                    <p:animEffect transition="in" filter="fade">
                                      <p:cBhvr>
                                        <p:cTn id="22" dur="500"/>
                                        <p:tgtEl>
                                          <p:spTgt spid="3">
                                            <p:txEl>
                                              <p:pRg st="6" end="6"/>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9" end="9"/>
                                            </p:txEl>
                                          </p:spTgt>
                                        </p:tgtEl>
                                        <p:attrNameLst>
                                          <p:attrName>style.visibility</p:attrName>
                                        </p:attrNameLst>
                                      </p:cBhvr>
                                      <p:to>
                                        <p:strVal val="visible"/>
                                      </p:to>
                                    </p:set>
                                    <p:animEffect transition="in" filter="fade">
                                      <p:cBhvr>
                                        <p:cTn id="27" dur="500"/>
                                        <p:tgtEl>
                                          <p:spTgt spid="3">
                                            <p:txEl>
                                              <p:pRg st="9" end="9"/>
                                            </p:txEl>
                                          </p:spTgt>
                                        </p:tgtEl>
                                      </p:cBhvr>
                                    </p:animEffect>
                                  </p:childTnLst>
                                </p:cTn>
                              </p:par>
                              <p:par>
                                <p:cTn id="28" presetID="10" presetClass="entr" presetSubtype="0" fill="hold" grpId="0" nodeType="withEffect">
                                  <p:stCondLst>
                                    <p:cond delay="750"/>
                                  </p:stCondLst>
                                  <p:childTnLst>
                                    <p:set>
                                      <p:cBhvr>
                                        <p:cTn id="29" dur="1" fill="hold">
                                          <p:stCondLst>
                                            <p:cond delay="0"/>
                                          </p:stCondLst>
                                        </p:cTn>
                                        <p:tgtEl>
                                          <p:spTgt spid="3">
                                            <p:txEl>
                                              <p:pRg st="10" end="10"/>
                                            </p:txEl>
                                          </p:spTgt>
                                        </p:tgtEl>
                                        <p:attrNameLst>
                                          <p:attrName>style.visibility</p:attrName>
                                        </p:attrNameLst>
                                      </p:cBhvr>
                                      <p:to>
                                        <p:strVal val="visible"/>
                                      </p:to>
                                    </p:set>
                                    <p:animEffect transition="in" filter="fade">
                                      <p:cBhvr>
                                        <p:cTn id="30" dur="500"/>
                                        <p:tgtEl>
                                          <p:spTgt spid="3">
                                            <p:txEl>
                                              <p:pRg st="10" end="10"/>
                                            </p:txEl>
                                          </p:spTgt>
                                        </p:tgtEl>
                                      </p:cBhvr>
                                    </p:animEffect>
                                  </p:childTnLst>
                                </p:cTn>
                              </p:par>
                              <p:par>
                                <p:cTn id="31" presetID="2" presetClass="entr" presetSubtype="2" fill="hold" nodeType="withEffect">
                                  <p:stCondLst>
                                    <p:cond delay="1500"/>
                                  </p:stCondLst>
                                  <p:childTnLst>
                                    <p:set>
                                      <p:cBhvr>
                                        <p:cTn id="32" dur="1" fill="hold">
                                          <p:stCondLst>
                                            <p:cond delay="0"/>
                                          </p:stCondLst>
                                        </p:cTn>
                                        <p:tgtEl>
                                          <p:spTgt spid="5"/>
                                        </p:tgtEl>
                                        <p:attrNameLst>
                                          <p:attrName>style.visibility</p:attrName>
                                        </p:attrNameLst>
                                      </p:cBhvr>
                                      <p:to>
                                        <p:strVal val="visible"/>
                                      </p:to>
                                    </p:set>
                                    <p:anim calcmode="lin" valueType="num">
                                      <p:cBhvr additive="base">
                                        <p:cTn id="33" dur="500" fill="hold"/>
                                        <p:tgtEl>
                                          <p:spTgt spid="5"/>
                                        </p:tgtEl>
                                        <p:attrNameLst>
                                          <p:attrName>ppt_x</p:attrName>
                                        </p:attrNameLst>
                                      </p:cBhvr>
                                      <p:tavLst>
                                        <p:tav tm="0">
                                          <p:val>
                                            <p:strVal val="1+#ppt_w/2"/>
                                          </p:val>
                                        </p:tav>
                                        <p:tav tm="100000">
                                          <p:val>
                                            <p:strVal val="#ppt_x"/>
                                          </p:val>
                                        </p:tav>
                                      </p:tavLst>
                                    </p:anim>
                                    <p:anim calcmode="lin" valueType="num">
                                      <p:cBhvr additive="base">
                                        <p:cTn id="34" dur="5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en-US" dirty="0"/>
              <a:t>4.6 </a:t>
            </a:r>
            <a:r>
              <a:rPr lang="en-US" dirty="0" err="1"/>
              <a:t>Pompgebruik</a:t>
            </a:r>
            <a:endParaRPr lang="nl-NL" dirty="0"/>
          </a:p>
        </p:txBody>
      </p:sp>
      <p:sp>
        <p:nvSpPr>
          <p:cNvPr id="3" name="Tijdelijke aanduiding voor inhoud 2"/>
          <p:cNvSpPr>
            <a:spLocks noGrp="1"/>
          </p:cNvSpPr>
          <p:nvPr>
            <p:ph idx="1"/>
          </p:nvPr>
        </p:nvSpPr>
        <p:spPr/>
        <p:txBody>
          <a:bodyPr>
            <a:normAutofit/>
          </a:bodyPr>
          <a:lstStyle/>
          <a:p>
            <a:pPr marL="0" indent="0">
              <a:buNone/>
            </a:pPr>
            <a:r>
              <a:rPr lang="nl-NL" b="1" dirty="0"/>
              <a:t>Verschillende soorten pompen</a:t>
            </a:r>
          </a:p>
          <a:p>
            <a:pPr lvl="1"/>
            <a:r>
              <a:rPr lang="nl-NL" dirty="0"/>
              <a:t>Verdringerpompen </a:t>
            </a:r>
          </a:p>
          <a:p>
            <a:pPr lvl="1"/>
            <a:r>
              <a:rPr lang="nl-NL" dirty="0"/>
              <a:t>Schroefpompen </a:t>
            </a:r>
          </a:p>
          <a:p>
            <a:pPr lvl="1"/>
            <a:r>
              <a:rPr lang="nl-NL" dirty="0"/>
              <a:t>Wervelstroompompen </a:t>
            </a:r>
          </a:p>
          <a:p>
            <a:pPr lvl="1"/>
            <a:r>
              <a:rPr lang="nl-NL" dirty="0"/>
              <a:t>Vijzelpompen </a:t>
            </a:r>
          </a:p>
          <a:p>
            <a:pPr lvl="1"/>
            <a:r>
              <a:rPr lang="nl-NL" dirty="0"/>
              <a:t>Centrifugaalpompen</a:t>
            </a:r>
          </a:p>
          <a:p>
            <a:pPr marL="0" indent="0">
              <a:buNone/>
            </a:pPr>
            <a:endParaRPr lang="nl-NL" dirty="0"/>
          </a:p>
          <a:p>
            <a:r>
              <a:rPr lang="nl-NL" dirty="0"/>
              <a:t>Zelfde basisprincipes</a:t>
            </a:r>
          </a:p>
          <a:p>
            <a:endParaRPr lang="nl-NL" dirty="0"/>
          </a:p>
          <a:p>
            <a:endParaRPr lang="nl-NL" dirty="0"/>
          </a:p>
        </p:txBody>
      </p:sp>
      <p:sp>
        <p:nvSpPr>
          <p:cNvPr id="8" name="Tijdelijke aanduiding voor tekst 3"/>
          <p:cNvSpPr>
            <a:spLocks noGrp="1"/>
          </p:cNvSpPr>
          <p:nvPr>
            <p:ph type="body" sz="quarter" idx="13"/>
          </p:nvPr>
        </p:nvSpPr>
        <p:spPr>
          <a:xfrm>
            <a:off x="838200" y="6356350"/>
            <a:ext cx="3052864" cy="365125"/>
          </a:xfrm>
        </p:spPr>
        <p:txBody>
          <a:bodyPr/>
          <a:lstStyle/>
          <a:p>
            <a:r>
              <a:rPr lang="nl-NL" dirty="0"/>
              <a:t>Water en watergeefsystemen</a:t>
            </a:r>
          </a:p>
        </p:txBody>
      </p:sp>
      <p:sp>
        <p:nvSpPr>
          <p:cNvPr id="9" name="Tijdelijke aanduiding voor tekst 4"/>
          <p:cNvSpPr>
            <a:spLocks noGrp="1"/>
          </p:cNvSpPr>
          <p:nvPr>
            <p:ph type="body" sz="quarter" idx="14"/>
          </p:nvPr>
        </p:nvSpPr>
        <p:spPr>
          <a:xfrm>
            <a:off x="8132323" y="6356350"/>
            <a:ext cx="3221477" cy="365125"/>
          </a:xfrm>
        </p:spPr>
        <p:txBody>
          <a:bodyPr>
            <a:normAutofit/>
          </a:bodyPr>
          <a:lstStyle/>
          <a:p>
            <a:r>
              <a:rPr lang="nl-NL" dirty="0"/>
              <a:t>4. Onderhoud van het watergeefsysteem</a:t>
            </a:r>
          </a:p>
        </p:txBody>
      </p:sp>
      <p:pic>
        <p:nvPicPr>
          <p:cNvPr id="4" name="Afbeelding 3">
            <a:extLst>
              <a:ext uri="{FF2B5EF4-FFF2-40B4-BE49-F238E27FC236}">
                <a16:creationId xmlns:a16="http://schemas.microsoft.com/office/drawing/2014/main" id="{ABFCE18E-2D74-48D5-AA8A-3BD4A19DE691}"/>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194655" y="1870075"/>
            <a:ext cx="4300322" cy="3224439"/>
          </a:xfrm>
          <a:prstGeom prst="rect">
            <a:avLst/>
          </a:prstGeom>
          <a:ln>
            <a:noFill/>
          </a:ln>
        </p:spPr>
      </p:pic>
    </p:spTree>
    <p:extLst>
      <p:ext uri="{BB962C8B-B14F-4D97-AF65-F5344CB8AC3E}">
        <p14:creationId xmlns:p14="http://schemas.microsoft.com/office/powerpoint/2010/main" val="285566757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1+#ppt_h/2"/>
                                          </p:val>
                                        </p:tav>
                                        <p:tav tm="100000">
                                          <p:val>
                                            <p:strVal val="#ppt_y"/>
                                          </p:val>
                                        </p:tav>
                                      </p:tavLst>
                                    </p:anim>
                                  </p:childTnLst>
                                </p:cTn>
                              </p:par>
                              <p:par>
                                <p:cTn id="9" presetID="2" presetClass="entr" presetSubtype="2" fill="hold" nodeType="withEffect">
                                  <p:stCondLst>
                                    <p:cond delay="375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500" fill="hold"/>
                                        <p:tgtEl>
                                          <p:spTgt spid="4"/>
                                        </p:tgtEl>
                                        <p:attrNameLst>
                                          <p:attrName>ppt_x</p:attrName>
                                        </p:attrNameLst>
                                      </p:cBhvr>
                                      <p:tavLst>
                                        <p:tav tm="0">
                                          <p:val>
                                            <p:strVal val="1+#ppt_w/2"/>
                                          </p:val>
                                        </p:tav>
                                        <p:tav tm="100000">
                                          <p:val>
                                            <p:strVal val="#ppt_x"/>
                                          </p:val>
                                        </p:tav>
                                      </p:tavLst>
                                    </p:anim>
                                    <p:anim calcmode="lin" valueType="num">
                                      <p:cBhvr additive="base">
                                        <p:cTn id="12" dur="500" fill="hold"/>
                                        <p:tgtEl>
                                          <p:spTgt spid="4"/>
                                        </p:tgtEl>
                                        <p:attrNameLst>
                                          <p:attrName>ppt_y</p:attrName>
                                        </p:attrNameLst>
                                      </p:cBhvr>
                                      <p:tavLst>
                                        <p:tav tm="0">
                                          <p:val>
                                            <p:strVal val="#ppt_y"/>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 calcmode="lin" valueType="num">
                                      <p:cBhvr additive="base">
                                        <p:cTn id="1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nodeType="click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anim calcmode="lin" valueType="num">
                                      <p:cBhvr additive="base">
                                        <p:cTn id="23"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nodeType="clickEffect">
                                  <p:stCondLst>
                                    <p:cond delay="0"/>
                                  </p:stCondLst>
                                  <p:childTnLst>
                                    <p:set>
                                      <p:cBhvr>
                                        <p:cTn id="28" dur="1" fill="hold">
                                          <p:stCondLst>
                                            <p:cond delay="0"/>
                                          </p:stCondLst>
                                        </p:cTn>
                                        <p:tgtEl>
                                          <p:spTgt spid="3">
                                            <p:txEl>
                                              <p:pRg st="4" end="4"/>
                                            </p:txEl>
                                          </p:spTgt>
                                        </p:tgtEl>
                                        <p:attrNameLst>
                                          <p:attrName>style.visibility</p:attrName>
                                        </p:attrNameLst>
                                      </p:cBhvr>
                                      <p:to>
                                        <p:strVal val="visible"/>
                                      </p:to>
                                    </p:set>
                                    <p:anim calcmode="lin" valueType="num">
                                      <p:cBhvr additive="base">
                                        <p:cTn id="29"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nodeType="clickEffect">
                                  <p:stCondLst>
                                    <p:cond delay="0"/>
                                  </p:stCondLst>
                                  <p:childTnLst>
                                    <p:set>
                                      <p:cBhvr>
                                        <p:cTn id="34" dur="1" fill="hold">
                                          <p:stCondLst>
                                            <p:cond delay="0"/>
                                          </p:stCondLst>
                                        </p:cTn>
                                        <p:tgtEl>
                                          <p:spTgt spid="3">
                                            <p:txEl>
                                              <p:pRg st="5" end="5"/>
                                            </p:txEl>
                                          </p:spTgt>
                                        </p:tgtEl>
                                        <p:attrNameLst>
                                          <p:attrName>style.visibility</p:attrName>
                                        </p:attrNameLst>
                                      </p:cBhvr>
                                      <p:to>
                                        <p:strVal val="visible"/>
                                      </p:to>
                                    </p:set>
                                    <p:anim calcmode="lin" valueType="num">
                                      <p:cBhvr additive="base">
                                        <p:cTn id="35"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2" presetClass="entr" presetSubtype="4" fill="hold" nodeType="clickEffect">
                                  <p:stCondLst>
                                    <p:cond delay="0"/>
                                  </p:stCondLst>
                                  <p:childTnLst>
                                    <p:set>
                                      <p:cBhvr>
                                        <p:cTn id="40" dur="1" fill="hold">
                                          <p:stCondLst>
                                            <p:cond delay="0"/>
                                          </p:stCondLst>
                                        </p:cTn>
                                        <p:tgtEl>
                                          <p:spTgt spid="3">
                                            <p:txEl>
                                              <p:pRg st="7" end="7"/>
                                            </p:txEl>
                                          </p:spTgt>
                                        </p:tgtEl>
                                        <p:attrNameLst>
                                          <p:attrName>style.visibility</p:attrName>
                                        </p:attrNameLst>
                                      </p:cBhvr>
                                      <p:to>
                                        <p:strVal val="visible"/>
                                      </p:to>
                                    </p:set>
                                    <p:anim calcmode="lin" valueType="num">
                                      <p:cBhvr additive="base">
                                        <p:cTn id="41"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en-US" dirty="0"/>
              <a:t>4.6 </a:t>
            </a:r>
            <a:r>
              <a:rPr lang="en-US" dirty="0" err="1"/>
              <a:t>Pompgebruik</a:t>
            </a:r>
            <a:endParaRPr lang="nl-NL" dirty="0"/>
          </a:p>
        </p:txBody>
      </p:sp>
      <p:sp>
        <p:nvSpPr>
          <p:cNvPr id="3" name="Tijdelijke aanduiding voor inhoud 2"/>
          <p:cNvSpPr>
            <a:spLocks noGrp="1"/>
          </p:cNvSpPr>
          <p:nvPr>
            <p:ph idx="1"/>
          </p:nvPr>
        </p:nvSpPr>
        <p:spPr/>
        <p:txBody>
          <a:bodyPr>
            <a:normAutofit/>
          </a:bodyPr>
          <a:lstStyle/>
          <a:p>
            <a:pPr marL="0" indent="0">
              <a:buNone/>
            </a:pPr>
            <a:r>
              <a:rPr lang="nl-NL" b="1" dirty="0"/>
              <a:t>Basisprincipes pompgebruik</a:t>
            </a:r>
          </a:p>
          <a:p>
            <a:pPr lvl="1"/>
            <a:r>
              <a:rPr lang="nl-NL" dirty="0"/>
              <a:t>Capaciteit, opvoerhoogte, viscositeit, leidingweerstand, zelfaanzuiging </a:t>
            </a:r>
          </a:p>
          <a:p>
            <a:pPr lvl="1"/>
            <a:r>
              <a:rPr lang="nl-NL" dirty="0"/>
              <a:t>Bij aanleggen van kassen moet dit worden uitgerekend</a:t>
            </a:r>
          </a:p>
          <a:p>
            <a:pPr marL="1371600" lvl="2" indent="-457200">
              <a:buFont typeface="+mj-lt"/>
              <a:buAutoNum type="arabicPeriod"/>
            </a:pPr>
            <a:r>
              <a:rPr lang="nl-NL" dirty="0"/>
              <a:t>Leidingweerstand; lengte, materiaal en dikte van leidingen</a:t>
            </a:r>
          </a:p>
          <a:p>
            <a:pPr marL="1371600" lvl="2" indent="-457200">
              <a:buFont typeface="+mj-lt"/>
              <a:buAutoNum type="arabicPeriod"/>
            </a:pPr>
            <a:r>
              <a:rPr lang="nl-NL" dirty="0"/>
              <a:t>Viscositeit; hoe snel kan het water stromen</a:t>
            </a:r>
          </a:p>
          <a:p>
            <a:pPr marL="1371600" lvl="2" indent="-457200">
              <a:buFont typeface="+mj-lt"/>
              <a:buAutoNum type="arabicPeriod"/>
            </a:pPr>
            <a:r>
              <a:rPr lang="nl-NL" dirty="0"/>
              <a:t>Capaciteit; hoeveel druk wil je waar in de kas hebben</a:t>
            </a:r>
          </a:p>
          <a:p>
            <a:pPr marL="1371600" lvl="2" indent="-457200">
              <a:buFont typeface="+mj-lt"/>
              <a:buAutoNum type="arabicPeriod"/>
            </a:pPr>
            <a:r>
              <a:rPr lang="nl-NL" dirty="0"/>
              <a:t>Voor welk soort pomp wordt gekozen</a:t>
            </a:r>
          </a:p>
          <a:p>
            <a:pPr marL="1371600" lvl="2" indent="-457200">
              <a:buFont typeface="+mj-lt"/>
              <a:buAutoNum type="arabicPeriod"/>
            </a:pPr>
            <a:r>
              <a:rPr lang="nl-NL" dirty="0"/>
              <a:t>Kan de pomp het systeem zelf ontluchten (zelfaanzuiging) of gebeurt dat anders</a:t>
            </a:r>
          </a:p>
          <a:p>
            <a:endParaRPr lang="nl-NL" dirty="0"/>
          </a:p>
          <a:p>
            <a:endParaRPr lang="nl-NL" dirty="0"/>
          </a:p>
        </p:txBody>
      </p:sp>
      <p:sp>
        <p:nvSpPr>
          <p:cNvPr id="8" name="Tijdelijke aanduiding voor tekst 3"/>
          <p:cNvSpPr>
            <a:spLocks noGrp="1"/>
          </p:cNvSpPr>
          <p:nvPr>
            <p:ph type="body" sz="quarter" idx="13"/>
          </p:nvPr>
        </p:nvSpPr>
        <p:spPr>
          <a:xfrm>
            <a:off x="838200" y="6356350"/>
            <a:ext cx="3052864" cy="365125"/>
          </a:xfrm>
        </p:spPr>
        <p:txBody>
          <a:bodyPr/>
          <a:lstStyle/>
          <a:p>
            <a:r>
              <a:rPr lang="nl-NL" dirty="0"/>
              <a:t>Water en watergeefsystemen</a:t>
            </a:r>
          </a:p>
        </p:txBody>
      </p:sp>
      <p:sp>
        <p:nvSpPr>
          <p:cNvPr id="9" name="Tijdelijke aanduiding voor tekst 4"/>
          <p:cNvSpPr>
            <a:spLocks noGrp="1"/>
          </p:cNvSpPr>
          <p:nvPr>
            <p:ph type="body" sz="quarter" idx="14"/>
          </p:nvPr>
        </p:nvSpPr>
        <p:spPr>
          <a:xfrm>
            <a:off x="8132323" y="6356350"/>
            <a:ext cx="3221477" cy="365125"/>
          </a:xfrm>
        </p:spPr>
        <p:txBody>
          <a:bodyPr>
            <a:normAutofit/>
          </a:bodyPr>
          <a:lstStyle/>
          <a:p>
            <a:r>
              <a:rPr lang="nl-NL" dirty="0"/>
              <a:t>4. Onderhoud van het watergeefsysteem</a:t>
            </a:r>
          </a:p>
        </p:txBody>
      </p:sp>
    </p:spTree>
    <p:extLst>
      <p:ext uri="{BB962C8B-B14F-4D97-AF65-F5344CB8AC3E}">
        <p14:creationId xmlns:p14="http://schemas.microsoft.com/office/powerpoint/2010/main" val="392271527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 calcmode="lin" valueType="num">
                                      <p:cBhvr additive="base">
                                        <p:cTn id="17"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anim calcmode="lin" valueType="num">
                                      <p:cBhvr additive="base">
                                        <p:cTn id="23"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nodeType="clickEffect">
                                  <p:stCondLst>
                                    <p:cond delay="0"/>
                                  </p:stCondLst>
                                  <p:childTnLst>
                                    <p:set>
                                      <p:cBhvr>
                                        <p:cTn id="28" dur="1" fill="hold">
                                          <p:stCondLst>
                                            <p:cond delay="0"/>
                                          </p:stCondLst>
                                        </p:cTn>
                                        <p:tgtEl>
                                          <p:spTgt spid="3">
                                            <p:txEl>
                                              <p:pRg st="5" end="5"/>
                                            </p:txEl>
                                          </p:spTgt>
                                        </p:tgtEl>
                                        <p:attrNameLst>
                                          <p:attrName>style.visibility</p:attrName>
                                        </p:attrNameLst>
                                      </p:cBhvr>
                                      <p:to>
                                        <p:strVal val="visible"/>
                                      </p:to>
                                    </p:set>
                                    <p:anim calcmode="lin" valueType="num">
                                      <p:cBhvr additive="base">
                                        <p:cTn id="29"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nodeType="clickEffect">
                                  <p:stCondLst>
                                    <p:cond delay="0"/>
                                  </p:stCondLst>
                                  <p:childTnLst>
                                    <p:set>
                                      <p:cBhvr>
                                        <p:cTn id="34" dur="1" fill="hold">
                                          <p:stCondLst>
                                            <p:cond delay="0"/>
                                          </p:stCondLst>
                                        </p:cTn>
                                        <p:tgtEl>
                                          <p:spTgt spid="3">
                                            <p:txEl>
                                              <p:pRg st="6" end="6"/>
                                            </p:txEl>
                                          </p:spTgt>
                                        </p:tgtEl>
                                        <p:attrNameLst>
                                          <p:attrName>style.visibility</p:attrName>
                                        </p:attrNameLst>
                                      </p:cBhvr>
                                      <p:to>
                                        <p:strVal val="visible"/>
                                      </p:to>
                                    </p:set>
                                    <p:anim calcmode="lin" valueType="num">
                                      <p:cBhvr additive="base">
                                        <p:cTn id="35"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2" presetClass="entr" presetSubtype="4" fill="hold" nodeType="clickEffect">
                                  <p:stCondLst>
                                    <p:cond delay="0"/>
                                  </p:stCondLst>
                                  <p:childTnLst>
                                    <p:set>
                                      <p:cBhvr>
                                        <p:cTn id="40" dur="1" fill="hold">
                                          <p:stCondLst>
                                            <p:cond delay="0"/>
                                          </p:stCondLst>
                                        </p:cTn>
                                        <p:tgtEl>
                                          <p:spTgt spid="3">
                                            <p:txEl>
                                              <p:pRg st="7" end="7"/>
                                            </p:txEl>
                                          </p:spTgt>
                                        </p:tgtEl>
                                        <p:attrNameLst>
                                          <p:attrName>style.visibility</p:attrName>
                                        </p:attrNameLst>
                                      </p:cBhvr>
                                      <p:to>
                                        <p:strVal val="visible"/>
                                      </p:to>
                                    </p:set>
                                    <p:anim calcmode="lin" valueType="num">
                                      <p:cBhvr additive="base">
                                        <p:cTn id="41"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en-US" dirty="0" err="1"/>
              <a:t>Afsluiting</a:t>
            </a:r>
            <a:endParaRPr lang="nl-NL" dirty="0"/>
          </a:p>
        </p:txBody>
      </p:sp>
      <p:sp>
        <p:nvSpPr>
          <p:cNvPr id="3" name="Tijdelijke aanduiding voor inhoud 2"/>
          <p:cNvSpPr>
            <a:spLocks noGrp="1"/>
          </p:cNvSpPr>
          <p:nvPr>
            <p:ph idx="1"/>
          </p:nvPr>
        </p:nvSpPr>
        <p:spPr/>
        <p:txBody>
          <a:bodyPr/>
          <a:lstStyle/>
          <a:p>
            <a:pPr marL="514350" indent="-514350">
              <a:buFont typeface="+mj-lt"/>
              <a:buAutoNum type="arabicPeriod"/>
            </a:pPr>
            <a:r>
              <a:rPr lang="nl-NL" dirty="0"/>
              <a:t>Waarom is het noodzakelijk om het watergeefsysteem te onderhouden?</a:t>
            </a:r>
          </a:p>
          <a:p>
            <a:pPr marL="514350" indent="-514350">
              <a:buFont typeface="+mj-lt"/>
              <a:buAutoNum type="arabicPeriod"/>
            </a:pPr>
            <a:r>
              <a:rPr lang="nl-NL" dirty="0"/>
              <a:t>Wat is de meest voorkomende aanslag in druppelleidingen?</a:t>
            </a:r>
          </a:p>
          <a:p>
            <a:pPr marL="514350" indent="-514350">
              <a:buFont typeface="+mj-lt"/>
              <a:buAutoNum type="arabicPeriod"/>
            </a:pPr>
            <a:r>
              <a:rPr lang="nl-NL" dirty="0"/>
              <a:t>Wat is het verschil tussen PVC en PE?</a:t>
            </a:r>
          </a:p>
          <a:p>
            <a:pPr marL="514350" indent="-514350">
              <a:buFont typeface="+mj-lt"/>
              <a:buAutoNum type="arabicPeriod"/>
            </a:pPr>
            <a:r>
              <a:rPr lang="nl-NL" dirty="0"/>
              <a:t>Noem drie dingen waaraan moet worden gedacht bij het kiezen van een pomp.</a:t>
            </a:r>
          </a:p>
        </p:txBody>
      </p:sp>
      <p:sp>
        <p:nvSpPr>
          <p:cNvPr id="8" name="Tijdelijke aanduiding voor tekst 3"/>
          <p:cNvSpPr>
            <a:spLocks noGrp="1"/>
          </p:cNvSpPr>
          <p:nvPr>
            <p:ph type="body" sz="quarter" idx="13"/>
          </p:nvPr>
        </p:nvSpPr>
        <p:spPr>
          <a:xfrm>
            <a:off x="838200" y="6356350"/>
            <a:ext cx="3052864" cy="365125"/>
          </a:xfrm>
        </p:spPr>
        <p:txBody>
          <a:bodyPr/>
          <a:lstStyle/>
          <a:p>
            <a:r>
              <a:rPr lang="nl-NL" dirty="0"/>
              <a:t>Water en watergeefsystemen</a:t>
            </a:r>
          </a:p>
        </p:txBody>
      </p:sp>
      <p:sp>
        <p:nvSpPr>
          <p:cNvPr id="9" name="Tijdelijke aanduiding voor tekst 4"/>
          <p:cNvSpPr>
            <a:spLocks noGrp="1"/>
          </p:cNvSpPr>
          <p:nvPr>
            <p:ph type="body" sz="quarter" idx="14"/>
          </p:nvPr>
        </p:nvSpPr>
        <p:spPr>
          <a:xfrm>
            <a:off x="8132323" y="6356350"/>
            <a:ext cx="3221477" cy="365125"/>
          </a:xfrm>
        </p:spPr>
        <p:txBody>
          <a:bodyPr>
            <a:normAutofit/>
          </a:bodyPr>
          <a:lstStyle/>
          <a:p>
            <a:r>
              <a:rPr lang="nl-NL" dirty="0"/>
              <a:t>4. Onderhoud van het watergeefsysteem</a:t>
            </a:r>
          </a:p>
        </p:txBody>
      </p:sp>
    </p:spTree>
    <p:extLst>
      <p:ext uri="{BB962C8B-B14F-4D97-AF65-F5344CB8AC3E}">
        <p14:creationId xmlns:p14="http://schemas.microsoft.com/office/powerpoint/2010/main" val="400945360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fade">
                                      <p:cBhvr>
                                        <p:cTn id="17"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en-US" dirty="0"/>
              <a:t>4.7 </a:t>
            </a:r>
            <a:r>
              <a:rPr lang="en-US" dirty="0" err="1"/>
              <a:t>Opdracht</a:t>
            </a:r>
            <a:endParaRPr lang="nl-NL" dirty="0"/>
          </a:p>
        </p:txBody>
      </p:sp>
      <p:sp>
        <p:nvSpPr>
          <p:cNvPr id="3" name="Tijdelijke aanduiding voor inhoud 2"/>
          <p:cNvSpPr>
            <a:spLocks noGrp="1"/>
          </p:cNvSpPr>
          <p:nvPr>
            <p:ph idx="1"/>
          </p:nvPr>
        </p:nvSpPr>
        <p:spPr>
          <a:xfrm>
            <a:off x="546038" y="1721395"/>
            <a:ext cx="7740000" cy="4351338"/>
          </a:xfrm>
        </p:spPr>
        <p:txBody>
          <a:bodyPr>
            <a:normAutofit/>
          </a:bodyPr>
          <a:lstStyle/>
          <a:p>
            <a:r>
              <a:rPr lang="nl-NL" dirty="0"/>
              <a:t>Reparatie van een watergeefsysteem</a:t>
            </a:r>
          </a:p>
          <a:p>
            <a:endParaRPr lang="nl-NL" dirty="0"/>
          </a:p>
          <a:p>
            <a:r>
              <a:rPr lang="nl-NL" sz="2000" dirty="0"/>
              <a:t>Zoek op internet of elders informatie over het verlijmen van PVC en het gebruik van </a:t>
            </a:r>
            <a:r>
              <a:rPr lang="nl-NL" sz="2000" dirty="0" err="1"/>
              <a:t>Tyleenkoppelingen</a:t>
            </a:r>
            <a:r>
              <a:rPr lang="nl-NL" sz="2000" dirty="0"/>
              <a:t> bij waterleidingen</a:t>
            </a:r>
          </a:p>
          <a:p>
            <a:endParaRPr lang="nl-NL" sz="2000" dirty="0"/>
          </a:p>
          <a:p>
            <a:pPr lvl="1"/>
            <a:r>
              <a:rPr lang="nl-NL" sz="2000" dirty="0"/>
              <a:t>Maak hier een duidelijke instructie</a:t>
            </a:r>
            <a:r>
              <a:rPr lang="nl-NL" sz="2000"/>
              <a:t>/stappenplan hoe </a:t>
            </a:r>
            <a:r>
              <a:rPr lang="nl-NL" sz="2000" dirty="0"/>
              <a:t>deze methodes verlijmt of anders in elkaar gezet moet worden.</a:t>
            </a:r>
          </a:p>
          <a:p>
            <a:pPr lvl="1"/>
            <a:r>
              <a:rPr lang="nl-NL" sz="2000" dirty="0"/>
              <a:t>Doe dit aan de hand van duidelijke omschrijving en bijbehorende afbeeldingen</a:t>
            </a:r>
            <a:r>
              <a:rPr lang="nl-NL" dirty="0"/>
              <a:t>.</a:t>
            </a:r>
          </a:p>
        </p:txBody>
      </p:sp>
      <p:sp>
        <p:nvSpPr>
          <p:cNvPr id="8" name="Tijdelijke aanduiding voor tekst 3"/>
          <p:cNvSpPr>
            <a:spLocks noGrp="1"/>
          </p:cNvSpPr>
          <p:nvPr>
            <p:ph type="body" sz="quarter" idx="13"/>
          </p:nvPr>
        </p:nvSpPr>
        <p:spPr>
          <a:xfrm>
            <a:off x="838200" y="6356350"/>
            <a:ext cx="3052864" cy="365125"/>
          </a:xfrm>
        </p:spPr>
        <p:txBody>
          <a:bodyPr/>
          <a:lstStyle/>
          <a:p>
            <a:r>
              <a:rPr lang="nl-NL" dirty="0"/>
              <a:t>Water en watergeefsystemen</a:t>
            </a:r>
          </a:p>
        </p:txBody>
      </p:sp>
      <p:sp>
        <p:nvSpPr>
          <p:cNvPr id="9" name="Tijdelijke aanduiding voor tekst 4"/>
          <p:cNvSpPr>
            <a:spLocks noGrp="1"/>
          </p:cNvSpPr>
          <p:nvPr>
            <p:ph type="body" sz="quarter" idx="14"/>
          </p:nvPr>
        </p:nvSpPr>
        <p:spPr>
          <a:xfrm>
            <a:off x="8132323" y="6356350"/>
            <a:ext cx="3221477" cy="365125"/>
          </a:xfrm>
        </p:spPr>
        <p:txBody>
          <a:bodyPr>
            <a:normAutofit/>
          </a:bodyPr>
          <a:lstStyle/>
          <a:p>
            <a:r>
              <a:rPr lang="nl-NL" dirty="0"/>
              <a:t>4. Onderhoud van het watergeefsysteem</a:t>
            </a:r>
          </a:p>
        </p:txBody>
      </p:sp>
      <p:pic>
        <p:nvPicPr>
          <p:cNvPr id="1026" name="Picture 2" descr="Hoe koppel je een tyleenslang? - YouTube">
            <a:extLst>
              <a:ext uri="{FF2B5EF4-FFF2-40B4-BE49-F238E27FC236}">
                <a16:creationId xmlns:a16="http://schemas.microsoft.com/office/drawing/2014/main" id="{F50AF9DF-25AC-4E01-85DA-C2D29AC62E5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496300" y="4551138"/>
            <a:ext cx="2857500" cy="1600200"/>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Druk PVC | Kunststof leidingsystemen | Vos Kunststoffen">
            <a:extLst>
              <a:ext uri="{FF2B5EF4-FFF2-40B4-BE49-F238E27FC236}">
                <a16:creationId xmlns:a16="http://schemas.microsoft.com/office/drawing/2014/main" id="{C113948E-2FCF-4BA8-BB1B-C52EBDE669C9}"/>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916524" y="499957"/>
            <a:ext cx="2865658" cy="213822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319094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en-US" dirty="0"/>
              <a:t>3.Terugblik</a:t>
            </a:r>
            <a:endParaRPr lang="nl-NL" dirty="0"/>
          </a:p>
        </p:txBody>
      </p:sp>
      <p:sp>
        <p:nvSpPr>
          <p:cNvPr id="3" name="Tijdelijke aanduiding voor inhoud 2"/>
          <p:cNvSpPr>
            <a:spLocks noGrp="1"/>
          </p:cNvSpPr>
          <p:nvPr>
            <p:ph idx="1"/>
          </p:nvPr>
        </p:nvSpPr>
        <p:spPr/>
        <p:txBody>
          <a:bodyPr>
            <a:normAutofit/>
          </a:bodyPr>
          <a:lstStyle/>
          <a:p>
            <a:pPr marL="457200" lvl="1" indent="0" algn="ctr">
              <a:buNone/>
            </a:pPr>
            <a:r>
              <a:rPr lang="nl-NL" dirty="0"/>
              <a:t>“bepalen waterbehoefte gewas en op de juiste wijze van water voorzien”</a:t>
            </a:r>
          </a:p>
          <a:p>
            <a:pPr lvl="1"/>
            <a:endParaRPr lang="en-US" dirty="0"/>
          </a:p>
          <a:p>
            <a:pPr lvl="1"/>
            <a:r>
              <a:rPr lang="en-US" dirty="0" err="1"/>
              <a:t>Watergeefsysteem</a:t>
            </a:r>
            <a:r>
              <a:rPr lang="en-US" dirty="0"/>
              <a:t>: </a:t>
            </a:r>
            <a:r>
              <a:rPr lang="en-US" dirty="0" err="1"/>
              <a:t>regenleiding</a:t>
            </a:r>
            <a:endParaRPr lang="en-US" dirty="0"/>
          </a:p>
          <a:p>
            <a:pPr lvl="1"/>
            <a:r>
              <a:rPr lang="en-US" dirty="0" err="1"/>
              <a:t>Watergeefsysteem</a:t>
            </a:r>
            <a:r>
              <a:rPr lang="en-US" dirty="0"/>
              <a:t>: </a:t>
            </a:r>
            <a:r>
              <a:rPr lang="en-US" dirty="0" err="1"/>
              <a:t>druppelleiding</a:t>
            </a:r>
            <a:endParaRPr lang="en-US" dirty="0"/>
          </a:p>
          <a:p>
            <a:pPr lvl="1"/>
            <a:r>
              <a:rPr lang="en-US" dirty="0" err="1"/>
              <a:t>Watergeefsysteem</a:t>
            </a:r>
            <a:r>
              <a:rPr lang="en-US" dirty="0"/>
              <a:t>: </a:t>
            </a:r>
            <a:r>
              <a:rPr lang="en-US" dirty="0" err="1"/>
              <a:t>bevloeiingsmatten</a:t>
            </a:r>
            <a:endParaRPr lang="en-US" dirty="0"/>
          </a:p>
          <a:p>
            <a:endParaRPr lang="en-US" dirty="0"/>
          </a:p>
        </p:txBody>
      </p:sp>
      <p:sp>
        <p:nvSpPr>
          <p:cNvPr id="8" name="Tijdelijke aanduiding voor tekst 3"/>
          <p:cNvSpPr>
            <a:spLocks noGrp="1"/>
          </p:cNvSpPr>
          <p:nvPr>
            <p:ph type="body" sz="quarter" idx="13"/>
          </p:nvPr>
        </p:nvSpPr>
        <p:spPr>
          <a:xfrm>
            <a:off x="838200" y="6356350"/>
            <a:ext cx="3052864" cy="365125"/>
          </a:xfrm>
        </p:spPr>
        <p:txBody>
          <a:bodyPr/>
          <a:lstStyle/>
          <a:p>
            <a:r>
              <a:rPr lang="nl-NL" dirty="0"/>
              <a:t>Water en watergeefsystemen</a:t>
            </a:r>
          </a:p>
        </p:txBody>
      </p:sp>
      <p:sp>
        <p:nvSpPr>
          <p:cNvPr id="9" name="Tijdelijke aanduiding voor tekst 4"/>
          <p:cNvSpPr>
            <a:spLocks noGrp="1"/>
          </p:cNvSpPr>
          <p:nvPr>
            <p:ph type="body" sz="quarter" idx="14"/>
          </p:nvPr>
        </p:nvSpPr>
        <p:spPr/>
        <p:txBody>
          <a:bodyPr/>
          <a:lstStyle/>
          <a:p>
            <a:r>
              <a:rPr lang="nl-NL" dirty="0"/>
              <a:t>3. Water geven</a:t>
            </a:r>
          </a:p>
        </p:txBody>
      </p:sp>
    </p:spTree>
    <p:extLst>
      <p:ext uri="{BB962C8B-B14F-4D97-AF65-F5344CB8AC3E}">
        <p14:creationId xmlns:p14="http://schemas.microsoft.com/office/powerpoint/2010/main" val="391410293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 calcmode="lin" valueType="num">
                                      <p:cBhvr additive="base">
                                        <p:cTn id="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anim calcmode="lin" valueType="num">
                                      <p:cBhvr additive="base">
                                        <p:cTn id="13"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 calcmode="lin" valueType="num">
                                      <p:cBhvr additive="base">
                                        <p:cTn id="19"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838200" y="365125"/>
            <a:ext cx="11353800" cy="1325563"/>
          </a:xfrm>
        </p:spPr>
        <p:txBody>
          <a:bodyPr>
            <a:normAutofit/>
          </a:bodyPr>
          <a:lstStyle/>
          <a:p>
            <a:r>
              <a:rPr lang="en-US" dirty="0" err="1"/>
              <a:t>Watergift</a:t>
            </a:r>
            <a:r>
              <a:rPr lang="en-US" dirty="0"/>
              <a:t> </a:t>
            </a:r>
            <a:r>
              <a:rPr lang="en-US" dirty="0" err="1"/>
              <a:t>instellen</a:t>
            </a:r>
            <a:r>
              <a:rPr lang="en-US" dirty="0"/>
              <a:t> in </a:t>
            </a:r>
            <a:r>
              <a:rPr lang="en-US" dirty="0" err="1"/>
              <a:t>vollegrond</a:t>
            </a:r>
            <a:r>
              <a:rPr lang="en-US" dirty="0"/>
              <a:t> </a:t>
            </a:r>
            <a:endParaRPr lang="nl-NL" dirty="0"/>
          </a:p>
        </p:txBody>
      </p:sp>
      <p:sp>
        <p:nvSpPr>
          <p:cNvPr id="3" name="Tijdelijke aanduiding voor inhoud 2"/>
          <p:cNvSpPr>
            <a:spLocks noGrp="1"/>
          </p:cNvSpPr>
          <p:nvPr>
            <p:ph idx="1"/>
          </p:nvPr>
        </p:nvSpPr>
        <p:spPr>
          <a:xfrm>
            <a:off x="660918" y="2151012"/>
            <a:ext cx="7740000" cy="4351338"/>
          </a:xfrm>
        </p:spPr>
        <p:txBody>
          <a:bodyPr>
            <a:normAutofit/>
          </a:bodyPr>
          <a:lstStyle/>
          <a:p>
            <a:pPr marL="0" indent="0">
              <a:buNone/>
            </a:pPr>
            <a:r>
              <a:rPr lang="nl-NL" b="1" dirty="0"/>
              <a:t>Watervoorraad bepalen</a:t>
            </a:r>
          </a:p>
          <a:p>
            <a:pPr lvl="1"/>
            <a:r>
              <a:rPr lang="nl-NL" dirty="0"/>
              <a:t>Grondwaterniveau</a:t>
            </a:r>
          </a:p>
          <a:p>
            <a:pPr lvl="1"/>
            <a:r>
              <a:rPr lang="nl-NL" dirty="0"/>
              <a:t>Capillaire zone</a:t>
            </a:r>
          </a:p>
          <a:p>
            <a:pPr lvl="2"/>
            <a:r>
              <a:rPr lang="nl-NL" dirty="0"/>
              <a:t>grondwater dat omhoog wordt gezogen</a:t>
            </a:r>
          </a:p>
          <a:p>
            <a:pPr lvl="1"/>
            <a:r>
              <a:rPr lang="nl-NL" dirty="0"/>
              <a:t>Hangwaterzone</a:t>
            </a:r>
          </a:p>
          <a:p>
            <a:pPr lvl="2"/>
            <a:r>
              <a:rPr lang="nl-NL" dirty="0"/>
              <a:t>bevat regenwater, te hoog voor grondwater</a:t>
            </a:r>
          </a:p>
          <a:p>
            <a:pPr lvl="2"/>
            <a:endParaRPr lang="nl-NL" dirty="0"/>
          </a:p>
          <a:p>
            <a:pPr marL="0" indent="0">
              <a:buNone/>
            </a:pPr>
            <a:r>
              <a:rPr lang="nl-NL" b="1" dirty="0"/>
              <a:t>Watergift bepalen</a:t>
            </a:r>
          </a:p>
          <a:p>
            <a:pPr lvl="1"/>
            <a:r>
              <a:rPr lang="nl-NL" dirty="0"/>
              <a:t>Waterbehoefte</a:t>
            </a:r>
          </a:p>
          <a:p>
            <a:pPr lvl="2"/>
            <a:r>
              <a:rPr lang="nl-NL" dirty="0"/>
              <a:t>Weersomstandigheden, staat en soort van gewas etc.</a:t>
            </a:r>
          </a:p>
          <a:p>
            <a:pPr lvl="1"/>
            <a:r>
              <a:rPr lang="nl-NL" dirty="0"/>
              <a:t>Capaciteit watergeefinstallatie</a:t>
            </a:r>
          </a:p>
          <a:p>
            <a:pPr lvl="1"/>
            <a:endParaRPr lang="nl-NL" dirty="0"/>
          </a:p>
          <a:p>
            <a:endParaRPr lang="nl-NL" dirty="0"/>
          </a:p>
          <a:p>
            <a:pPr marL="0" indent="0">
              <a:buNone/>
            </a:pPr>
            <a:endParaRPr lang="nl-NL" dirty="0"/>
          </a:p>
        </p:txBody>
      </p:sp>
      <p:sp>
        <p:nvSpPr>
          <p:cNvPr id="8" name="Tijdelijke aanduiding voor tekst 3"/>
          <p:cNvSpPr>
            <a:spLocks noGrp="1"/>
          </p:cNvSpPr>
          <p:nvPr>
            <p:ph type="body" sz="quarter" idx="13"/>
          </p:nvPr>
        </p:nvSpPr>
        <p:spPr>
          <a:xfrm>
            <a:off x="838200" y="6356350"/>
            <a:ext cx="3052864" cy="365125"/>
          </a:xfrm>
        </p:spPr>
        <p:txBody>
          <a:bodyPr/>
          <a:lstStyle/>
          <a:p>
            <a:r>
              <a:rPr lang="nl-NL" dirty="0"/>
              <a:t>Water en watergeefsystemen</a:t>
            </a:r>
          </a:p>
        </p:txBody>
      </p:sp>
      <p:sp>
        <p:nvSpPr>
          <p:cNvPr id="9" name="Tijdelijke aanduiding voor tekst 4"/>
          <p:cNvSpPr>
            <a:spLocks noGrp="1"/>
          </p:cNvSpPr>
          <p:nvPr>
            <p:ph type="body" sz="quarter" idx="14"/>
          </p:nvPr>
        </p:nvSpPr>
        <p:spPr/>
        <p:txBody>
          <a:bodyPr/>
          <a:lstStyle/>
          <a:p>
            <a:r>
              <a:rPr lang="nl-NL" dirty="0"/>
              <a:t>3. Water geven</a:t>
            </a:r>
          </a:p>
        </p:txBody>
      </p:sp>
      <p:pic>
        <p:nvPicPr>
          <p:cNvPr id="4" name="Afbeelding 3">
            <a:extLst>
              <a:ext uri="{FF2B5EF4-FFF2-40B4-BE49-F238E27FC236}">
                <a16:creationId xmlns:a16="http://schemas.microsoft.com/office/drawing/2014/main" id="{A19EFDAC-6CCE-4E00-85A8-854DA620A0E2}"/>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725233" y="2239912"/>
            <a:ext cx="3770734" cy="2827388"/>
          </a:xfrm>
          <a:prstGeom prst="rect">
            <a:avLst/>
          </a:prstGeom>
        </p:spPr>
      </p:pic>
    </p:spTree>
    <p:extLst>
      <p:ext uri="{BB962C8B-B14F-4D97-AF65-F5344CB8AC3E}">
        <p14:creationId xmlns:p14="http://schemas.microsoft.com/office/powerpoint/2010/main" val="313489771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par>
                                <p:cTn id="13" presetID="10" presetClass="entr" presetSubtype="0" fill="hold" grpId="0" nodeType="withEffect">
                                  <p:stCondLst>
                                    <p:cond delay="750"/>
                                  </p:stCondLst>
                                  <p:childTnLst>
                                    <p:set>
                                      <p:cBhvr>
                                        <p:cTn id="14" dur="1" fill="hold">
                                          <p:stCondLst>
                                            <p:cond delay="0"/>
                                          </p:stCondLst>
                                        </p:cTn>
                                        <p:tgtEl>
                                          <p:spTgt spid="3">
                                            <p:txEl>
                                              <p:pRg st="3" end="3"/>
                                            </p:txEl>
                                          </p:spTgt>
                                        </p:tgtEl>
                                        <p:attrNameLst>
                                          <p:attrName>style.visibility</p:attrName>
                                        </p:attrNameLst>
                                      </p:cBhvr>
                                      <p:to>
                                        <p:strVal val="visible"/>
                                      </p:to>
                                    </p:set>
                                    <p:animEffect transition="in" filter="fade">
                                      <p:cBhvr>
                                        <p:cTn id="15" dur="500"/>
                                        <p:tgtEl>
                                          <p:spTgt spid="3">
                                            <p:txEl>
                                              <p:pRg st="3" end="3"/>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3">
                                            <p:txEl>
                                              <p:pRg st="4" end="4"/>
                                            </p:txEl>
                                          </p:spTgt>
                                        </p:tgtEl>
                                        <p:attrNameLst>
                                          <p:attrName>style.visibility</p:attrName>
                                        </p:attrNameLst>
                                      </p:cBhvr>
                                      <p:to>
                                        <p:strVal val="visible"/>
                                      </p:to>
                                    </p:set>
                                    <p:animEffect transition="in" filter="fade">
                                      <p:cBhvr>
                                        <p:cTn id="20" dur="500"/>
                                        <p:tgtEl>
                                          <p:spTgt spid="3">
                                            <p:txEl>
                                              <p:pRg st="4" end="4"/>
                                            </p:txEl>
                                          </p:spTgt>
                                        </p:tgtEl>
                                      </p:cBhvr>
                                    </p:animEffect>
                                  </p:childTnLst>
                                </p:cTn>
                              </p:par>
                              <p:par>
                                <p:cTn id="21" presetID="10" presetClass="entr" presetSubtype="0" fill="hold" grpId="0" nodeType="withEffect">
                                  <p:stCondLst>
                                    <p:cond delay="750"/>
                                  </p:stCondLst>
                                  <p:childTnLst>
                                    <p:set>
                                      <p:cBhvr>
                                        <p:cTn id="22" dur="1" fill="hold">
                                          <p:stCondLst>
                                            <p:cond delay="0"/>
                                          </p:stCondLst>
                                        </p:cTn>
                                        <p:tgtEl>
                                          <p:spTgt spid="3">
                                            <p:txEl>
                                              <p:pRg st="5" end="5"/>
                                            </p:txEl>
                                          </p:spTgt>
                                        </p:tgtEl>
                                        <p:attrNameLst>
                                          <p:attrName>style.visibility</p:attrName>
                                        </p:attrNameLst>
                                      </p:cBhvr>
                                      <p:to>
                                        <p:strVal val="visible"/>
                                      </p:to>
                                    </p:set>
                                    <p:animEffect transition="in" filter="fade">
                                      <p:cBhvr>
                                        <p:cTn id="23" dur="500"/>
                                        <p:tgtEl>
                                          <p:spTgt spid="3">
                                            <p:txEl>
                                              <p:pRg st="5" end="5"/>
                                            </p:txEl>
                                          </p:spTgt>
                                        </p:tgtEl>
                                      </p:cBhvr>
                                    </p:animEffect>
                                  </p:childTnLst>
                                </p:cTn>
                              </p:par>
                              <p:par>
                                <p:cTn id="24" presetID="2" presetClass="entr" presetSubtype="2" fill="hold" nodeType="withEffect">
                                  <p:stCondLst>
                                    <p:cond delay="1500"/>
                                  </p:stCondLst>
                                  <p:childTnLst>
                                    <p:set>
                                      <p:cBhvr>
                                        <p:cTn id="25" dur="1" fill="hold">
                                          <p:stCondLst>
                                            <p:cond delay="0"/>
                                          </p:stCondLst>
                                        </p:cTn>
                                        <p:tgtEl>
                                          <p:spTgt spid="4"/>
                                        </p:tgtEl>
                                        <p:attrNameLst>
                                          <p:attrName>style.visibility</p:attrName>
                                        </p:attrNameLst>
                                      </p:cBhvr>
                                      <p:to>
                                        <p:strVal val="visible"/>
                                      </p:to>
                                    </p:set>
                                    <p:anim calcmode="lin" valueType="num">
                                      <p:cBhvr additive="base">
                                        <p:cTn id="26" dur="500" fill="hold"/>
                                        <p:tgtEl>
                                          <p:spTgt spid="4"/>
                                        </p:tgtEl>
                                        <p:attrNameLst>
                                          <p:attrName>ppt_x</p:attrName>
                                        </p:attrNameLst>
                                      </p:cBhvr>
                                      <p:tavLst>
                                        <p:tav tm="0">
                                          <p:val>
                                            <p:strVal val="1+#ppt_w/2"/>
                                          </p:val>
                                        </p:tav>
                                        <p:tav tm="100000">
                                          <p:val>
                                            <p:strVal val="#ppt_x"/>
                                          </p:val>
                                        </p:tav>
                                      </p:tavLst>
                                    </p:anim>
                                    <p:anim calcmode="lin" valueType="num">
                                      <p:cBhvr additive="base">
                                        <p:cTn id="27" dur="500" fill="hold"/>
                                        <p:tgtEl>
                                          <p:spTgt spid="4"/>
                                        </p:tgtEl>
                                        <p:attrNameLst>
                                          <p:attrName>ppt_y</p:attrName>
                                        </p:attrNameLst>
                                      </p:cBhvr>
                                      <p:tavLst>
                                        <p:tav tm="0">
                                          <p:val>
                                            <p:strVal val="#ppt_y"/>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3">
                                            <p:txEl>
                                              <p:pRg st="8" end="8"/>
                                            </p:txEl>
                                          </p:spTgt>
                                        </p:tgtEl>
                                        <p:attrNameLst>
                                          <p:attrName>style.visibility</p:attrName>
                                        </p:attrNameLst>
                                      </p:cBhvr>
                                      <p:to>
                                        <p:strVal val="visible"/>
                                      </p:to>
                                    </p:set>
                                    <p:animEffect transition="in" filter="fade">
                                      <p:cBhvr>
                                        <p:cTn id="32" dur="500"/>
                                        <p:tgtEl>
                                          <p:spTgt spid="3">
                                            <p:txEl>
                                              <p:pRg st="8" end="8"/>
                                            </p:txEl>
                                          </p:spTgt>
                                        </p:tgtEl>
                                      </p:cBhvr>
                                    </p:animEffect>
                                  </p:childTnLst>
                                </p:cTn>
                              </p:par>
                              <p:par>
                                <p:cTn id="33" presetID="10" presetClass="entr" presetSubtype="0" fill="hold" grpId="0" nodeType="withEffect">
                                  <p:stCondLst>
                                    <p:cond delay="750"/>
                                  </p:stCondLst>
                                  <p:childTnLst>
                                    <p:set>
                                      <p:cBhvr>
                                        <p:cTn id="34" dur="1" fill="hold">
                                          <p:stCondLst>
                                            <p:cond delay="0"/>
                                          </p:stCondLst>
                                        </p:cTn>
                                        <p:tgtEl>
                                          <p:spTgt spid="3">
                                            <p:txEl>
                                              <p:pRg st="9" end="9"/>
                                            </p:txEl>
                                          </p:spTgt>
                                        </p:tgtEl>
                                        <p:attrNameLst>
                                          <p:attrName>style.visibility</p:attrName>
                                        </p:attrNameLst>
                                      </p:cBhvr>
                                      <p:to>
                                        <p:strVal val="visible"/>
                                      </p:to>
                                    </p:set>
                                    <p:animEffect transition="in" filter="fade">
                                      <p:cBhvr>
                                        <p:cTn id="35" dur="500"/>
                                        <p:tgtEl>
                                          <p:spTgt spid="3">
                                            <p:txEl>
                                              <p:pRg st="9" end="9"/>
                                            </p:txEl>
                                          </p:spTgt>
                                        </p:tgtEl>
                                      </p:cBhvr>
                                    </p:animEffect>
                                  </p:childTnLst>
                                </p:cTn>
                              </p:par>
                              <p:par>
                                <p:cTn id="36" presetID="10" presetClass="entr" presetSubtype="0" fill="hold" grpId="0" nodeType="withEffect">
                                  <p:stCondLst>
                                    <p:cond delay="1500"/>
                                  </p:stCondLst>
                                  <p:childTnLst>
                                    <p:set>
                                      <p:cBhvr>
                                        <p:cTn id="37" dur="1" fill="hold">
                                          <p:stCondLst>
                                            <p:cond delay="0"/>
                                          </p:stCondLst>
                                        </p:cTn>
                                        <p:tgtEl>
                                          <p:spTgt spid="3">
                                            <p:txEl>
                                              <p:pRg st="10" end="10"/>
                                            </p:txEl>
                                          </p:spTgt>
                                        </p:tgtEl>
                                        <p:attrNameLst>
                                          <p:attrName>style.visibility</p:attrName>
                                        </p:attrNameLst>
                                      </p:cBhvr>
                                      <p:to>
                                        <p:strVal val="visible"/>
                                      </p:to>
                                    </p:set>
                                    <p:animEffect transition="in" filter="fade">
                                      <p:cBhvr>
                                        <p:cTn id="38" dur="500"/>
                                        <p:tgtEl>
                                          <p:spTgt spid="3">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en-US" dirty="0" err="1"/>
              <a:t>Watergeefsysteem</a:t>
            </a:r>
            <a:r>
              <a:rPr lang="en-US" dirty="0"/>
              <a:t>: </a:t>
            </a:r>
            <a:r>
              <a:rPr lang="en-US" dirty="0" err="1"/>
              <a:t>regenleiding</a:t>
            </a:r>
            <a:endParaRPr lang="nl-NL" dirty="0"/>
          </a:p>
        </p:txBody>
      </p:sp>
      <p:sp>
        <p:nvSpPr>
          <p:cNvPr id="6" name="Tijdelijke aanduiding voor inhoud 5">
            <a:extLst>
              <a:ext uri="{FF2B5EF4-FFF2-40B4-BE49-F238E27FC236}">
                <a16:creationId xmlns:a16="http://schemas.microsoft.com/office/drawing/2014/main" id="{EAC3F02E-17C3-4960-9465-A057859DFC25}"/>
              </a:ext>
            </a:extLst>
          </p:cNvPr>
          <p:cNvSpPr>
            <a:spLocks noGrp="1"/>
          </p:cNvSpPr>
          <p:nvPr>
            <p:ph idx="1"/>
          </p:nvPr>
        </p:nvSpPr>
        <p:spPr/>
        <p:txBody>
          <a:bodyPr>
            <a:normAutofit/>
          </a:bodyPr>
          <a:lstStyle/>
          <a:p>
            <a:pPr marL="0" indent="0">
              <a:buNone/>
            </a:pPr>
            <a:r>
              <a:rPr lang="nl-NL" b="1" dirty="0"/>
              <a:t>Regenleiding boven</a:t>
            </a:r>
          </a:p>
          <a:p>
            <a:pPr lvl="1"/>
            <a:r>
              <a:rPr lang="nl-NL" dirty="0"/>
              <a:t>Water geven, RV op peil houden</a:t>
            </a:r>
          </a:p>
          <a:p>
            <a:pPr lvl="2"/>
            <a:r>
              <a:rPr lang="nl-NL" dirty="0"/>
              <a:t>Regen of mist (nevel)</a:t>
            </a:r>
          </a:p>
          <a:p>
            <a:pPr lvl="1"/>
            <a:r>
              <a:rPr lang="nl-NL" dirty="0"/>
              <a:t>Vaak vervangen door gietbomen</a:t>
            </a:r>
          </a:p>
          <a:p>
            <a:pPr marL="0" indent="0">
              <a:buNone/>
            </a:pPr>
            <a:endParaRPr lang="nl-NL" dirty="0"/>
          </a:p>
          <a:p>
            <a:pPr marL="0" indent="0">
              <a:buNone/>
            </a:pPr>
            <a:r>
              <a:rPr lang="nl-NL" b="1" dirty="0"/>
              <a:t>Regenleiding onder</a:t>
            </a:r>
          </a:p>
          <a:p>
            <a:pPr lvl="1"/>
            <a:r>
              <a:rPr lang="nl-NL" dirty="0"/>
              <a:t>Gewas wordt minder nat</a:t>
            </a:r>
          </a:p>
          <a:p>
            <a:pPr lvl="2"/>
            <a:r>
              <a:rPr lang="nl-NL" dirty="0"/>
              <a:t>Schimmelgevoelige gewassen</a:t>
            </a:r>
          </a:p>
          <a:p>
            <a:pPr lvl="1"/>
            <a:r>
              <a:rPr lang="nl-NL" dirty="0"/>
              <a:t>Slechte verdeling</a:t>
            </a:r>
          </a:p>
        </p:txBody>
      </p:sp>
      <p:sp>
        <p:nvSpPr>
          <p:cNvPr id="8" name="Tijdelijke aanduiding voor tekst 3"/>
          <p:cNvSpPr>
            <a:spLocks noGrp="1"/>
          </p:cNvSpPr>
          <p:nvPr>
            <p:ph type="body" sz="quarter" idx="13"/>
          </p:nvPr>
        </p:nvSpPr>
        <p:spPr>
          <a:xfrm>
            <a:off x="838200" y="6356350"/>
            <a:ext cx="3052864" cy="365125"/>
          </a:xfrm>
        </p:spPr>
        <p:txBody>
          <a:bodyPr/>
          <a:lstStyle/>
          <a:p>
            <a:r>
              <a:rPr lang="nl-NL" dirty="0"/>
              <a:t>Water en watergeefsystemen</a:t>
            </a:r>
          </a:p>
        </p:txBody>
      </p:sp>
      <p:sp>
        <p:nvSpPr>
          <p:cNvPr id="9" name="Tijdelijke aanduiding voor tekst 4"/>
          <p:cNvSpPr>
            <a:spLocks noGrp="1"/>
          </p:cNvSpPr>
          <p:nvPr>
            <p:ph type="body" sz="quarter" idx="14"/>
          </p:nvPr>
        </p:nvSpPr>
        <p:spPr/>
        <p:txBody>
          <a:bodyPr/>
          <a:lstStyle/>
          <a:p>
            <a:r>
              <a:rPr lang="nl-NL" dirty="0"/>
              <a:t>3. Water geven</a:t>
            </a:r>
          </a:p>
        </p:txBody>
      </p:sp>
      <p:pic>
        <p:nvPicPr>
          <p:cNvPr id="10" name="Afbeelding 9">
            <a:extLst>
              <a:ext uri="{FF2B5EF4-FFF2-40B4-BE49-F238E27FC236}">
                <a16:creationId xmlns:a16="http://schemas.microsoft.com/office/drawing/2014/main" id="{F780D0B1-F0F2-4163-B518-EEA8002FC2FA}"/>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330590" y="3995952"/>
            <a:ext cx="2761594" cy="2070646"/>
          </a:xfrm>
          <a:prstGeom prst="rect">
            <a:avLst/>
          </a:prstGeom>
          <a:ln>
            <a:noFill/>
          </a:ln>
        </p:spPr>
      </p:pic>
      <p:pic>
        <p:nvPicPr>
          <p:cNvPr id="11" name="Afbeelding 10">
            <a:extLst>
              <a:ext uri="{FF2B5EF4-FFF2-40B4-BE49-F238E27FC236}">
                <a16:creationId xmlns:a16="http://schemas.microsoft.com/office/drawing/2014/main" id="{E3643A34-27A5-4D8C-97CF-684355FC57C5}"/>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7330956" y="1745919"/>
            <a:ext cx="2760861" cy="2070646"/>
          </a:xfrm>
          <a:prstGeom prst="rect">
            <a:avLst/>
          </a:prstGeom>
          <a:ln>
            <a:noFill/>
          </a:ln>
        </p:spPr>
      </p:pic>
    </p:spTree>
    <p:extLst>
      <p:ext uri="{BB962C8B-B14F-4D97-AF65-F5344CB8AC3E}">
        <p14:creationId xmlns:p14="http://schemas.microsoft.com/office/powerpoint/2010/main" val="68946696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xEl>
                                              <p:pRg st="1" end="1"/>
                                            </p:txEl>
                                          </p:spTgt>
                                        </p:tgtEl>
                                        <p:attrNameLst>
                                          <p:attrName>style.visibility</p:attrName>
                                        </p:attrNameLst>
                                      </p:cBhvr>
                                      <p:to>
                                        <p:strVal val="visible"/>
                                      </p:to>
                                    </p:set>
                                    <p:animEffect transition="in" filter="fade">
                                      <p:cBhvr>
                                        <p:cTn id="7" dur="500"/>
                                        <p:tgtEl>
                                          <p:spTgt spid="6">
                                            <p:txEl>
                                              <p:pRg st="1" end="1"/>
                                            </p:txEl>
                                          </p:spTgt>
                                        </p:tgtEl>
                                      </p:cBhvr>
                                    </p:animEffect>
                                  </p:childTnLst>
                                </p:cTn>
                              </p:par>
                              <p:par>
                                <p:cTn id="8" presetID="10" presetClass="entr" presetSubtype="0" fill="hold" grpId="0" nodeType="withEffect">
                                  <p:stCondLst>
                                    <p:cond delay="750"/>
                                  </p:stCondLst>
                                  <p:childTnLst>
                                    <p:set>
                                      <p:cBhvr>
                                        <p:cTn id="9" dur="1" fill="hold">
                                          <p:stCondLst>
                                            <p:cond delay="0"/>
                                          </p:stCondLst>
                                        </p:cTn>
                                        <p:tgtEl>
                                          <p:spTgt spid="6">
                                            <p:txEl>
                                              <p:pRg st="2" end="2"/>
                                            </p:txEl>
                                          </p:spTgt>
                                        </p:tgtEl>
                                        <p:attrNameLst>
                                          <p:attrName>style.visibility</p:attrName>
                                        </p:attrNameLst>
                                      </p:cBhvr>
                                      <p:to>
                                        <p:strVal val="visible"/>
                                      </p:to>
                                    </p:set>
                                    <p:animEffect transition="in" filter="fade">
                                      <p:cBhvr>
                                        <p:cTn id="10" dur="500"/>
                                        <p:tgtEl>
                                          <p:spTgt spid="6">
                                            <p:txEl>
                                              <p:pRg st="2" end="2"/>
                                            </p:txEl>
                                          </p:spTgt>
                                        </p:tgtEl>
                                      </p:cBhvr>
                                    </p:animEffect>
                                  </p:childTnLst>
                                </p:cTn>
                              </p:par>
                              <p:par>
                                <p:cTn id="11" presetID="10" presetClass="entr" presetSubtype="0" fill="hold" grpId="0" nodeType="withEffect">
                                  <p:stCondLst>
                                    <p:cond delay="1500"/>
                                  </p:stCondLst>
                                  <p:childTnLst>
                                    <p:set>
                                      <p:cBhvr>
                                        <p:cTn id="12" dur="1" fill="hold">
                                          <p:stCondLst>
                                            <p:cond delay="0"/>
                                          </p:stCondLst>
                                        </p:cTn>
                                        <p:tgtEl>
                                          <p:spTgt spid="6">
                                            <p:txEl>
                                              <p:pRg st="3" end="3"/>
                                            </p:txEl>
                                          </p:spTgt>
                                        </p:tgtEl>
                                        <p:attrNameLst>
                                          <p:attrName>style.visibility</p:attrName>
                                        </p:attrNameLst>
                                      </p:cBhvr>
                                      <p:to>
                                        <p:strVal val="visible"/>
                                      </p:to>
                                    </p:set>
                                    <p:animEffect transition="in" filter="fade">
                                      <p:cBhvr>
                                        <p:cTn id="13" dur="500"/>
                                        <p:tgtEl>
                                          <p:spTgt spid="6">
                                            <p:txEl>
                                              <p:pRg st="3" end="3"/>
                                            </p:txEl>
                                          </p:spTgt>
                                        </p:tgtEl>
                                      </p:cBhvr>
                                    </p:animEffect>
                                  </p:childTnLst>
                                </p:cTn>
                              </p:par>
                              <p:par>
                                <p:cTn id="14" presetID="2" presetClass="entr" presetSubtype="2" fill="hold" nodeType="withEffect">
                                  <p:stCondLst>
                                    <p:cond delay="2250"/>
                                  </p:stCondLst>
                                  <p:childTnLst>
                                    <p:set>
                                      <p:cBhvr>
                                        <p:cTn id="15" dur="1" fill="hold">
                                          <p:stCondLst>
                                            <p:cond delay="0"/>
                                          </p:stCondLst>
                                        </p:cTn>
                                        <p:tgtEl>
                                          <p:spTgt spid="11"/>
                                        </p:tgtEl>
                                        <p:attrNameLst>
                                          <p:attrName>style.visibility</p:attrName>
                                        </p:attrNameLst>
                                      </p:cBhvr>
                                      <p:to>
                                        <p:strVal val="visible"/>
                                      </p:to>
                                    </p:set>
                                    <p:anim calcmode="lin" valueType="num">
                                      <p:cBhvr additive="base">
                                        <p:cTn id="16" dur="500" fill="hold"/>
                                        <p:tgtEl>
                                          <p:spTgt spid="11"/>
                                        </p:tgtEl>
                                        <p:attrNameLst>
                                          <p:attrName>ppt_x</p:attrName>
                                        </p:attrNameLst>
                                      </p:cBhvr>
                                      <p:tavLst>
                                        <p:tav tm="0">
                                          <p:val>
                                            <p:strVal val="1+#ppt_w/2"/>
                                          </p:val>
                                        </p:tav>
                                        <p:tav tm="100000">
                                          <p:val>
                                            <p:strVal val="#ppt_x"/>
                                          </p:val>
                                        </p:tav>
                                      </p:tavLst>
                                    </p:anim>
                                    <p:anim calcmode="lin" valueType="num">
                                      <p:cBhvr additive="base">
                                        <p:cTn id="17" dur="500" fill="hold"/>
                                        <p:tgtEl>
                                          <p:spTgt spid="11"/>
                                        </p:tgtEl>
                                        <p:attrNameLst>
                                          <p:attrName>ppt_y</p:attrName>
                                        </p:attrNameLst>
                                      </p:cBhvr>
                                      <p:tavLst>
                                        <p:tav tm="0">
                                          <p:val>
                                            <p:strVal val="#ppt_y"/>
                                          </p:val>
                                        </p:tav>
                                        <p:tav tm="100000">
                                          <p:val>
                                            <p:strVal val="#ppt_y"/>
                                          </p:val>
                                        </p:tav>
                                      </p:tavLst>
                                    </p:anim>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6">
                                            <p:txEl>
                                              <p:pRg st="6" end="6"/>
                                            </p:txEl>
                                          </p:spTgt>
                                        </p:tgtEl>
                                        <p:attrNameLst>
                                          <p:attrName>style.visibility</p:attrName>
                                        </p:attrNameLst>
                                      </p:cBhvr>
                                      <p:to>
                                        <p:strVal val="visible"/>
                                      </p:to>
                                    </p:set>
                                    <p:animEffect transition="in" filter="fade">
                                      <p:cBhvr>
                                        <p:cTn id="22" dur="500"/>
                                        <p:tgtEl>
                                          <p:spTgt spid="6">
                                            <p:txEl>
                                              <p:pRg st="6" end="6"/>
                                            </p:txEl>
                                          </p:spTgt>
                                        </p:tgtEl>
                                      </p:cBhvr>
                                    </p:animEffect>
                                  </p:childTnLst>
                                </p:cTn>
                              </p:par>
                              <p:par>
                                <p:cTn id="23" presetID="10" presetClass="entr" presetSubtype="0" fill="hold" grpId="0" nodeType="withEffect">
                                  <p:stCondLst>
                                    <p:cond delay="750"/>
                                  </p:stCondLst>
                                  <p:childTnLst>
                                    <p:set>
                                      <p:cBhvr>
                                        <p:cTn id="24" dur="1" fill="hold">
                                          <p:stCondLst>
                                            <p:cond delay="0"/>
                                          </p:stCondLst>
                                        </p:cTn>
                                        <p:tgtEl>
                                          <p:spTgt spid="6">
                                            <p:txEl>
                                              <p:pRg st="7" end="7"/>
                                            </p:txEl>
                                          </p:spTgt>
                                        </p:tgtEl>
                                        <p:attrNameLst>
                                          <p:attrName>style.visibility</p:attrName>
                                        </p:attrNameLst>
                                      </p:cBhvr>
                                      <p:to>
                                        <p:strVal val="visible"/>
                                      </p:to>
                                    </p:set>
                                    <p:animEffect transition="in" filter="fade">
                                      <p:cBhvr>
                                        <p:cTn id="25" dur="500"/>
                                        <p:tgtEl>
                                          <p:spTgt spid="6">
                                            <p:txEl>
                                              <p:pRg st="7" end="7"/>
                                            </p:txEl>
                                          </p:spTgt>
                                        </p:tgtEl>
                                      </p:cBhvr>
                                    </p:animEffect>
                                  </p:childTnLst>
                                </p:cTn>
                              </p:par>
                              <p:par>
                                <p:cTn id="26" presetID="10" presetClass="entr" presetSubtype="0" fill="hold" grpId="0" nodeType="withEffect">
                                  <p:stCondLst>
                                    <p:cond delay="1500"/>
                                  </p:stCondLst>
                                  <p:childTnLst>
                                    <p:set>
                                      <p:cBhvr>
                                        <p:cTn id="27" dur="1" fill="hold">
                                          <p:stCondLst>
                                            <p:cond delay="0"/>
                                          </p:stCondLst>
                                        </p:cTn>
                                        <p:tgtEl>
                                          <p:spTgt spid="6">
                                            <p:txEl>
                                              <p:pRg st="8" end="8"/>
                                            </p:txEl>
                                          </p:spTgt>
                                        </p:tgtEl>
                                        <p:attrNameLst>
                                          <p:attrName>style.visibility</p:attrName>
                                        </p:attrNameLst>
                                      </p:cBhvr>
                                      <p:to>
                                        <p:strVal val="visible"/>
                                      </p:to>
                                    </p:set>
                                    <p:animEffect transition="in" filter="fade">
                                      <p:cBhvr>
                                        <p:cTn id="28" dur="500"/>
                                        <p:tgtEl>
                                          <p:spTgt spid="6">
                                            <p:txEl>
                                              <p:pRg st="8" end="8"/>
                                            </p:txEl>
                                          </p:spTgt>
                                        </p:tgtEl>
                                      </p:cBhvr>
                                    </p:animEffect>
                                  </p:childTnLst>
                                </p:cTn>
                              </p:par>
                              <p:par>
                                <p:cTn id="29" presetID="2" presetClass="entr" presetSubtype="2" fill="hold" nodeType="withEffect">
                                  <p:stCondLst>
                                    <p:cond delay="2250"/>
                                  </p:stCondLst>
                                  <p:childTnLst>
                                    <p:set>
                                      <p:cBhvr>
                                        <p:cTn id="30" dur="1" fill="hold">
                                          <p:stCondLst>
                                            <p:cond delay="0"/>
                                          </p:stCondLst>
                                        </p:cTn>
                                        <p:tgtEl>
                                          <p:spTgt spid="10"/>
                                        </p:tgtEl>
                                        <p:attrNameLst>
                                          <p:attrName>style.visibility</p:attrName>
                                        </p:attrNameLst>
                                      </p:cBhvr>
                                      <p:to>
                                        <p:strVal val="visible"/>
                                      </p:to>
                                    </p:set>
                                    <p:anim calcmode="lin" valueType="num">
                                      <p:cBhvr additive="base">
                                        <p:cTn id="31" dur="500" fill="hold"/>
                                        <p:tgtEl>
                                          <p:spTgt spid="10"/>
                                        </p:tgtEl>
                                        <p:attrNameLst>
                                          <p:attrName>ppt_x</p:attrName>
                                        </p:attrNameLst>
                                      </p:cBhvr>
                                      <p:tavLst>
                                        <p:tav tm="0">
                                          <p:val>
                                            <p:strVal val="1+#ppt_w/2"/>
                                          </p:val>
                                        </p:tav>
                                        <p:tav tm="100000">
                                          <p:val>
                                            <p:strVal val="#ppt_x"/>
                                          </p:val>
                                        </p:tav>
                                      </p:tavLst>
                                    </p:anim>
                                    <p:anim calcmode="lin" valueType="num">
                                      <p:cBhvr additive="base">
                                        <p:cTn id="32" dur="500" fill="hold"/>
                                        <p:tgtEl>
                                          <p:spTgt spid="1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uiExpand="1"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en-US" dirty="0" err="1"/>
              <a:t>Watergeefsysteem</a:t>
            </a:r>
            <a:r>
              <a:rPr lang="en-US" dirty="0"/>
              <a:t>: </a:t>
            </a:r>
            <a:r>
              <a:rPr lang="en-US" dirty="0" err="1"/>
              <a:t>druppelleiding</a:t>
            </a:r>
            <a:endParaRPr lang="nl-NL" dirty="0"/>
          </a:p>
        </p:txBody>
      </p:sp>
      <p:sp>
        <p:nvSpPr>
          <p:cNvPr id="3" name="Tijdelijke aanduiding voor inhoud 2"/>
          <p:cNvSpPr>
            <a:spLocks noGrp="1"/>
          </p:cNvSpPr>
          <p:nvPr>
            <p:ph idx="1"/>
          </p:nvPr>
        </p:nvSpPr>
        <p:spPr/>
        <p:txBody>
          <a:bodyPr>
            <a:normAutofit/>
          </a:bodyPr>
          <a:lstStyle/>
          <a:p>
            <a:pPr marL="0" indent="0">
              <a:buNone/>
            </a:pPr>
            <a:r>
              <a:rPr lang="nl-NL" b="1" dirty="0"/>
              <a:t>Capillair systeem</a:t>
            </a:r>
          </a:p>
          <a:p>
            <a:pPr lvl="1"/>
            <a:r>
              <a:rPr lang="nl-NL" dirty="0"/>
              <a:t>Capillaire werking zorgt voor flow</a:t>
            </a:r>
          </a:p>
          <a:p>
            <a:pPr marL="0" indent="0">
              <a:buNone/>
            </a:pPr>
            <a:endParaRPr lang="nl-NL" dirty="0"/>
          </a:p>
          <a:p>
            <a:pPr marL="0" indent="0">
              <a:buNone/>
            </a:pPr>
            <a:r>
              <a:rPr lang="nl-NL" b="1" dirty="0"/>
              <a:t>Labyrintsysteem</a:t>
            </a:r>
          </a:p>
          <a:p>
            <a:pPr lvl="1"/>
            <a:r>
              <a:rPr lang="nl-NL" dirty="0"/>
              <a:t>Druppelaars die openen en sluiten bij bepaalde druk</a:t>
            </a:r>
          </a:p>
          <a:p>
            <a:pPr lvl="1"/>
            <a:r>
              <a:rPr lang="nl-NL" dirty="0"/>
              <a:t>Egale afgifte</a:t>
            </a:r>
          </a:p>
          <a:p>
            <a:pPr lvl="1"/>
            <a:endParaRPr lang="nl-NL" dirty="0"/>
          </a:p>
          <a:p>
            <a:pPr marL="0" indent="0">
              <a:buNone/>
            </a:pPr>
            <a:r>
              <a:rPr lang="nl-NL" b="1" dirty="0" err="1"/>
              <a:t>Inlinesysteem</a:t>
            </a:r>
            <a:endParaRPr lang="nl-NL" b="1" dirty="0"/>
          </a:p>
          <a:p>
            <a:pPr lvl="1"/>
            <a:r>
              <a:rPr lang="en-US" dirty="0" err="1"/>
              <a:t>Slangen</a:t>
            </a:r>
            <a:r>
              <a:rPr lang="en-US" dirty="0"/>
              <a:t> met </a:t>
            </a:r>
            <a:r>
              <a:rPr lang="en-US" dirty="0" err="1"/>
              <a:t>gaatjes</a:t>
            </a:r>
            <a:r>
              <a:rPr lang="en-US" dirty="0"/>
              <a:t> op </a:t>
            </a:r>
            <a:r>
              <a:rPr lang="en-US" dirty="0" err="1"/>
              <a:t>bevloeiingsmat</a:t>
            </a:r>
            <a:endParaRPr lang="en-US" dirty="0"/>
          </a:p>
        </p:txBody>
      </p:sp>
      <p:sp>
        <p:nvSpPr>
          <p:cNvPr id="8" name="Tijdelijke aanduiding voor tekst 3"/>
          <p:cNvSpPr>
            <a:spLocks noGrp="1"/>
          </p:cNvSpPr>
          <p:nvPr>
            <p:ph type="body" sz="quarter" idx="13"/>
          </p:nvPr>
        </p:nvSpPr>
        <p:spPr>
          <a:xfrm>
            <a:off x="838200" y="6356350"/>
            <a:ext cx="3052864" cy="365125"/>
          </a:xfrm>
        </p:spPr>
        <p:txBody>
          <a:bodyPr/>
          <a:lstStyle/>
          <a:p>
            <a:r>
              <a:rPr lang="nl-NL" dirty="0"/>
              <a:t>Water en watergeefsystemen</a:t>
            </a:r>
          </a:p>
        </p:txBody>
      </p:sp>
      <p:sp>
        <p:nvSpPr>
          <p:cNvPr id="9" name="Tijdelijke aanduiding voor tekst 4"/>
          <p:cNvSpPr>
            <a:spLocks noGrp="1"/>
          </p:cNvSpPr>
          <p:nvPr>
            <p:ph type="body" sz="quarter" idx="14"/>
          </p:nvPr>
        </p:nvSpPr>
        <p:spPr/>
        <p:txBody>
          <a:bodyPr/>
          <a:lstStyle/>
          <a:p>
            <a:r>
              <a:rPr lang="nl-NL" dirty="0"/>
              <a:t>3. Water geven</a:t>
            </a:r>
          </a:p>
        </p:txBody>
      </p:sp>
      <p:pic>
        <p:nvPicPr>
          <p:cNvPr id="4" name="Afbeelding 3">
            <a:extLst>
              <a:ext uri="{FF2B5EF4-FFF2-40B4-BE49-F238E27FC236}">
                <a16:creationId xmlns:a16="http://schemas.microsoft.com/office/drawing/2014/main" id="{4CF07BBC-C350-4F26-AC87-8CB3317757B7}"/>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8616465" y="1646238"/>
            <a:ext cx="2479088" cy="1859989"/>
          </a:xfrm>
          <a:prstGeom prst="rect">
            <a:avLst/>
          </a:prstGeom>
          <a:ln>
            <a:noFill/>
          </a:ln>
        </p:spPr>
      </p:pic>
      <p:pic>
        <p:nvPicPr>
          <p:cNvPr id="5" name="Afbeelding 4">
            <a:extLst>
              <a:ext uri="{FF2B5EF4-FFF2-40B4-BE49-F238E27FC236}">
                <a16:creationId xmlns:a16="http://schemas.microsoft.com/office/drawing/2014/main" id="{389DD45F-8A4B-4176-AAF8-6EBF4C65589D}"/>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8615865" y="4242181"/>
            <a:ext cx="2480288" cy="1859989"/>
          </a:xfrm>
          <a:prstGeom prst="rect">
            <a:avLst/>
          </a:prstGeom>
          <a:ln>
            <a:noFill/>
          </a:ln>
        </p:spPr>
      </p:pic>
    </p:spTree>
    <p:extLst>
      <p:ext uri="{BB962C8B-B14F-4D97-AF65-F5344CB8AC3E}">
        <p14:creationId xmlns:p14="http://schemas.microsoft.com/office/powerpoint/2010/main" val="212329714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par>
                                <p:cTn id="8" presetID="2" presetClass="entr" presetSubtype="2" fill="hold" nodeType="withEffect">
                                  <p:stCondLst>
                                    <p:cond delay="750"/>
                                  </p:stCondLst>
                                  <p:childTnLst>
                                    <p:set>
                                      <p:cBhvr>
                                        <p:cTn id="9" dur="1" fill="hold">
                                          <p:stCondLst>
                                            <p:cond delay="0"/>
                                          </p:stCondLst>
                                        </p:cTn>
                                        <p:tgtEl>
                                          <p:spTgt spid="4"/>
                                        </p:tgtEl>
                                        <p:attrNameLst>
                                          <p:attrName>style.visibility</p:attrName>
                                        </p:attrNameLst>
                                      </p:cBhvr>
                                      <p:to>
                                        <p:strVal val="visible"/>
                                      </p:to>
                                    </p:set>
                                    <p:anim calcmode="lin" valueType="num">
                                      <p:cBhvr additive="base">
                                        <p:cTn id="10" dur="500" fill="hold"/>
                                        <p:tgtEl>
                                          <p:spTgt spid="4"/>
                                        </p:tgtEl>
                                        <p:attrNameLst>
                                          <p:attrName>ppt_x</p:attrName>
                                        </p:attrNameLst>
                                      </p:cBhvr>
                                      <p:tavLst>
                                        <p:tav tm="0">
                                          <p:val>
                                            <p:strVal val="1+#ppt_w/2"/>
                                          </p:val>
                                        </p:tav>
                                        <p:tav tm="100000">
                                          <p:val>
                                            <p:strVal val="#ppt_x"/>
                                          </p:val>
                                        </p:tav>
                                      </p:tavLst>
                                    </p:anim>
                                    <p:anim calcmode="lin" valueType="num">
                                      <p:cBhvr additive="base">
                                        <p:cTn id="11" dur="500" fill="hold"/>
                                        <p:tgtEl>
                                          <p:spTgt spid="4"/>
                                        </p:tgtEl>
                                        <p:attrNameLst>
                                          <p:attrName>ppt_y</p:attrName>
                                        </p:attrNameLst>
                                      </p:cBhvr>
                                      <p:tavLst>
                                        <p:tav tm="0">
                                          <p:val>
                                            <p:strVal val="#ppt_y"/>
                                          </p:val>
                                        </p:tav>
                                        <p:tav tm="100000">
                                          <p:val>
                                            <p:strVal val="#ppt_y"/>
                                          </p:val>
                                        </p:tav>
                                      </p:tavLst>
                                    </p:anim>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grpId="0" nodeType="clickEffect">
                                  <p:stCondLst>
                                    <p:cond delay="0"/>
                                  </p:stCondLst>
                                  <p:childTnLst>
                                    <p:set>
                                      <p:cBhvr>
                                        <p:cTn id="15" dur="1" fill="hold">
                                          <p:stCondLst>
                                            <p:cond delay="0"/>
                                          </p:stCondLst>
                                        </p:cTn>
                                        <p:tgtEl>
                                          <p:spTgt spid="3">
                                            <p:txEl>
                                              <p:pRg st="4" end="4"/>
                                            </p:txEl>
                                          </p:spTgt>
                                        </p:tgtEl>
                                        <p:attrNameLst>
                                          <p:attrName>style.visibility</p:attrName>
                                        </p:attrNameLst>
                                      </p:cBhvr>
                                      <p:to>
                                        <p:strVal val="visible"/>
                                      </p:to>
                                    </p:set>
                                    <p:animEffect transition="in" filter="fade">
                                      <p:cBhvr>
                                        <p:cTn id="16" dur="500"/>
                                        <p:tgtEl>
                                          <p:spTgt spid="3">
                                            <p:txEl>
                                              <p:pRg st="4" end="4"/>
                                            </p:txEl>
                                          </p:spTgt>
                                        </p:tgtEl>
                                      </p:cBhvr>
                                    </p:animEffect>
                                  </p:childTnLst>
                                </p:cTn>
                              </p:par>
                              <p:par>
                                <p:cTn id="17" presetID="10" presetClass="entr" presetSubtype="0" fill="hold" grpId="0" nodeType="withEffect">
                                  <p:stCondLst>
                                    <p:cond delay="750"/>
                                  </p:stCondLst>
                                  <p:childTnLst>
                                    <p:set>
                                      <p:cBhvr>
                                        <p:cTn id="18" dur="1" fill="hold">
                                          <p:stCondLst>
                                            <p:cond delay="0"/>
                                          </p:stCondLst>
                                        </p:cTn>
                                        <p:tgtEl>
                                          <p:spTgt spid="3">
                                            <p:txEl>
                                              <p:pRg st="5" end="5"/>
                                            </p:txEl>
                                          </p:spTgt>
                                        </p:tgtEl>
                                        <p:attrNameLst>
                                          <p:attrName>style.visibility</p:attrName>
                                        </p:attrNameLst>
                                      </p:cBhvr>
                                      <p:to>
                                        <p:strVal val="visible"/>
                                      </p:to>
                                    </p:set>
                                    <p:animEffect transition="in" filter="fade">
                                      <p:cBhvr>
                                        <p:cTn id="19" dur="500"/>
                                        <p:tgtEl>
                                          <p:spTgt spid="3">
                                            <p:txEl>
                                              <p:pRg st="5" end="5"/>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grpId="0" nodeType="clickEffect">
                                  <p:stCondLst>
                                    <p:cond delay="0"/>
                                  </p:stCondLst>
                                  <p:childTnLst>
                                    <p:set>
                                      <p:cBhvr>
                                        <p:cTn id="23" dur="1" fill="hold">
                                          <p:stCondLst>
                                            <p:cond delay="0"/>
                                          </p:stCondLst>
                                        </p:cTn>
                                        <p:tgtEl>
                                          <p:spTgt spid="3">
                                            <p:txEl>
                                              <p:pRg st="8" end="8"/>
                                            </p:txEl>
                                          </p:spTgt>
                                        </p:tgtEl>
                                        <p:attrNameLst>
                                          <p:attrName>style.visibility</p:attrName>
                                        </p:attrNameLst>
                                      </p:cBhvr>
                                      <p:to>
                                        <p:strVal val="visible"/>
                                      </p:to>
                                    </p:set>
                                    <p:animEffect transition="in" filter="fade">
                                      <p:cBhvr>
                                        <p:cTn id="24" dur="500"/>
                                        <p:tgtEl>
                                          <p:spTgt spid="3">
                                            <p:txEl>
                                              <p:pRg st="8" end="8"/>
                                            </p:txEl>
                                          </p:spTgt>
                                        </p:tgtEl>
                                      </p:cBhvr>
                                    </p:animEffect>
                                  </p:childTnLst>
                                </p:cTn>
                              </p:par>
                              <p:par>
                                <p:cTn id="25" presetID="2" presetClass="entr" presetSubtype="2" fill="hold" nodeType="withEffect">
                                  <p:stCondLst>
                                    <p:cond delay="750"/>
                                  </p:stCondLst>
                                  <p:childTnLst>
                                    <p:set>
                                      <p:cBhvr>
                                        <p:cTn id="26" dur="1" fill="hold">
                                          <p:stCondLst>
                                            <p:cond delay="0"/>
                                          </p:stCondLst>
                                        </p:cTn>
                                        <p:tgtEl>
                                          <p:spTgt spid="5"/>
                                        </p:tgtEl>
                                        <p:attrNameLst>
                                          <p:attrName>style.visibility</p:attrName>
                                        </p:attrNameLst>
                                      </p:cBhvr>
                                      <p:to>
                                        <p:strVal val="visible"/>
                                      </p:to>
                                    </p:set>
                                    <p:anim calcmode="lin" valueType="num">
                                      <p:cBhvr additive="base">
                                        <p:cTn id="27" dur="500" fill="hold"/>
                                        <p:tgtEl>
                                          <p:spTgt spid="5"/>
                                        </p:tgtEl>
                                        <p:attrNameLst>
                                          <p:attrName>ppt_x</p:attrName>
                                        </p:attrNameLst>
                                      </p:cBhvr>
                                      <p:tavLst>
                                        <p:tav tm="0">
                                          <p:val>
                                            <p:strVal val="1+#ppt_w/2"/>
                                          </p:val>
                                        </p:tav>
                                        <p:tav tm="100000">
                                          <p:val>
                                            <p:strVal val="#ppt_x"/>
                                          </p:val>
                                        </p:tav>
                                      </p:tavLst>
                                    </p:anim>
                                    <p:anim calcmode="lin" valueType="num">
                                      <p:cBhvr additive="base">
                                        <p:cTn id="28" dur="5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4F86BD7-F6F3-499D-9F0E-583EEDED5786}"/>
              </a:ext>
            </a:extLst>
          </p:cNvPr>
          <p:cNvSpPr>
            <a:spLocks noGrp="1"/>
          </p:cNvSpPr>
          <p:nvPr>
            <p:ph type="title"/>
          </p:nvPr>
        </p:nvSpPr>
        <p:spPr/>
        <p:txBody>
          <a:bodyPr/>
          <a:lstStyle/>
          <a:p>
            <a:r>
              <a:rPr lang="nl-NL" dirty="0"/>
              <a:t>3.11 Opdracht</a:t>
            </a:r>
          </a:p>
        </p:txBody>
      </p:sp>
      <p:pic>
        <p:nvPicPr>
          <p:cNvPr id="7" name="Tijdelijke aanduiding voor inhoud 6">
            <a:extLst>
              <a:ext uri="{FF2B5EF4-FFF2-40B4-BE49-F238E27FC236}">
                <a16:creationId xmlns:a16="http://schemas.microsoft.com/office/drawing/2014/main" id="{863C559A-E734-49A6-B575-63F5432411CA}"/>
              </a:ext>
            </a:extLst>
          </p:cNvPr>
          <p:cNvPicPr>
            <a:picLocks noGrp="1" noChangeAspect="1"/>
          </p:cNvPicPr>
          <p:nvPr>
            <p:ph idx="1"/>
          </p:nvPr>
        </p:nvPicPr>
        <p:blipFill>
          <a:blip r:embed="rId2"/>
          <a:stretch>
            <a:fillRect/>
          </a:stretch>
        </p:blipFill>
        <p:spPr>
          <a:xfrm>
            <a:off x="599164" y="1175854"/>
            <a:ext cx="9675158" cy="5180496"/>
          </a:xfrm>
        </p:spPr>
      </p:pic>
      <p:sp>
        <p:nvSpPr>
          <p:cNvPr id="4" name="Tijdelijke aanduiding voor tekst 3">
            <a:extLst>
              <a:ext uri="{FF2B5EF4-FFF2-40B4-BE49-F238E27FC236}">
                <a16:creationId xmlns:a16="http://schemas.microsoft.com/office/drawing/2014/main" id="{32BDE5F1-7246-4734-85D5-AD9B7EFE0AA6}"/>
              </a:ext>
            </a:extLst>
          </p:cNvPr>
          <p:cNvSpPr>
            <a:spLocks noGrp="1"/>
          </p:cNvSpPr>
          <p:nvPr>
            <p:ph type="body" sz="quarter" idx="13"/>
          </p:nvPr>
        </p:nvSpPr>
        <p:spPr/>
        <p:txBody>
          <a:bodyPr/>
          <a:lstStyle/>
          <a:p>
            <a:endParaRPr lang="nl-NL"/>
          </a:p>
        </p:txBody>
      </p:sp>
      <p:sp>
        <p:nvSpPr>
          <p:cNvPr id="5" name="Tijdelijke aanduiding voor tekst 4">
            <a:extLst>
              <a:ext uri="{FF2B5EF4-FFF2-40B4-BE49-F238E27FC236}">
                <a16:creationId xmlns:a16="http://schemas.microsoft.com/office/drawing/2014/main" id="{0AF5033A-58C4-4607-952F-8E5D0ED0DC4F}"/>
              </a:ext>
            </a:extLst>
          </p:cNvPr>
          <p:cNvSpPr>
            <a:spLocks noGrp="1"/>
          </p:cNvSpPr>
          <p:nvPr>
            <p:ph type="body" sz="quarter" idx="14"/>
          </p:nvPr>
        </p:nvSpPr>
        <p:spPr/>
        <p:txBody>
          <a:bodyPr/>
          <a:lstStyle/>
          <a:p>
            <a:endParaRPr lang="nl-NL"/>
          </a:p>
        </p:txBody>
      </p:sp>
    </p:spTree>
    <p:extLst>
      <p:ext uri="{BB962C8B-B14F-4D97-AF65-F5344CB8AC3E}">
        <p14:creationId xmlns:p14="http://schemas.microsoft.com/office/powerpoint/2010/main" val="208888043"/>
      </p:ext>
    </p:extLst>
  </p:cSld>
  <p:clrMapOvr>
    <a:masterClrMapping/>
  </p:clrMapOvr>
  <mc:AlternateContent xmlns:mc="http://schemas.openxmlformats.org/markup-compatibility/2006" xmlns:p15="http://schemas.microsoft.com/office/powerpoint/2012/main">
    <mc:Choice Requires="p15">
      <p:transition spd="slow">
        <p15:prstTrans prst="drape"/>
      </p:transition>
    </mc:Choice>
    <mc:Fallback xmlns="">
      <p:transitio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838199" y="365125"/>
            <a:ext cx="11431555" cy="1325563"/>
          </a:xfrm>
        </p:spPr>
        <p:txBody>
          <a:bodyPr>
            <a:normAutofit/>
          </a:bodyPr>
          <a:lstStyle/>
          <a:p>
            <a:r>
              <a:rPr lang="en-US" dirty="0"/>
              <a:t>4.1 </a:t>
            </a:r>
            <a:r>
              <a:rPr lang="nl-NL" dirty="0"/>
              <a:t>Onderhoud van het watergeefsysteem</a:t>
            </a:r>
          </a:p>
        </p:txBody>
      </p:sp>
      <p:sp>
        <p:nvSpPr>
          <p:cNvPr id="3" name="Tijdelijke aanduiding voor inhoud 2"/>
          <p:cNvSpPr>
            <a:spLocks noGrp="1"/>
          </p:cNvSpPr>
          <p:nvPr>
            <p:ph idx="1"/>
          </p:nvPr>
        </p:nvSpPr>
        <p:spPr/>
        <p:txBody>
          <a:bodyPr/>
          <a:lstStyle/>
          <a:p>
            <a:pPr marL="457200" lvl="1" indent="0" algn="ctr">
              <a:buNone/>
            </a:pPr>
            <a:r>
              <a:rPr lang="nl-NL" dirty="0"/>
              <a:t>“bewaren van kwaliteit en kwantiteit watergift”</a:t>
            </a:r>
          </a:p>
          <a:p>
            <a:pPr marL="457200" lvl="1" indent="0" algn="ctr">
              <a:buNone/>
            </a:pPr>
            <a:endParaRPr lang="nl-NL" dirty="0"/>
          </a:p>
          <a:p>
            <a:r>
              <a:rPr lang="en-US" dirty="0" err="1"/>
              <a:t>Onderhoud</a:t>
            </a:r>
            <a:r>
              <a:rPr lang="en-US" dirty="0"/>
              <a:t> </a:t>
            </a:r>
            <a:r>
              <a:rPr lang="en-US" dirty="0" err="1"/>
              <a:t>en</a:t>
            </a:r>
            <a:r>
              <a:rPr lang="en-US" dirty="0"/>
              <a:t> </a:t>
            </a:r>
            <a:r>
              <a:rPr lang="en-US" dirty="0" err="1"/>
              <a:t>reinigen</a:t>
            </a:r>
            <a:endParaRPr lang="en-US" dirty="0"/>
          </a:p>
          <a:p>
            <a:r>
              <a:rPr lang="nl-NL" dirty="0"/>
              <a:t>Druppelsystemen</a:t>
            </a:r>
            <a:r>
              <a:rPr lang="en-US" dirty="0"/>
              <a:t> </a:t>
            </a:r>
            <a:r>
              <a:rPr lang="en-US" dirty="0" err="1"/>
              <a:t>reinigen</a:t>
            </a:r>
            <a:endParaRPr lang="en-US" dirty="0"/>
          </a:p>
          <a:p>
            <a:r>
              <a:rPr lang="en-US" dirty="0" err="1"/>
              <a:t>Onderhoud</a:t>
            </a:r>
            <a:r>
              <a:rPr lang="en-US" dirty="0"/>
              <a:t> </a:t>
            </a:r>
            <a:r>
              <a:rPr lang="en-US" dirty="0" err="1"/>
              <a:t>en</a:t>
            </a:r>
            <a:r>
              <a:rPr lang="en-US" dirty="0"/>
              <a:t> </a:t>
            </a:r>
            <a:r>
              <a:rPr lang="en-US" dirty="0" err="1"/>
              <a:t>beveiliging</a:t>
            </a:r>
            <a:r>
              <a:rPr lang="en-US" dirty="0"/>
              <a:t> </a:t>
            </a:r>
            <a:r>
              <a:rPr lang="en-US" dirty="0" err="1"/>
              <a:t>beregeningsinstallaties</a:t>
            </a:r>
            <a:endParaRPr lang="en-US" dirty="0"/>
          </a:p>
          <a:p>
            <a:r>
              <a:rPr lang="en-US" dirty="0"/>
              <a:t>Montage van </a:t>
            </a:r>
            <a:r>
              <a:rPr lang="en-US" dirty="0" err="1"/>
              <a:t>leidingen</a:t>
            </a:r>
            <a:endParaRPr lang="en-US" dirty="0"/>
          </a:p>
          <a:p>
            <a:r>
              <a:rPr lang="nl-NL" dirty="0"/>
              <a:t>Pompgebruik</a:t>
            </a:r>
          </a:p>
          <a:p>
            <a:endParaRPr lang="en-US" dirty="0"/>
          </a:p>
        </p:txBody>
      </p:sp>
      <p:sp>
        <p:nvSpPr>
          <p:cNvPr id="8" name="Tijdelijke aanduiding voor tekst 3"/>
          <p:cNvSpPr>
            <a:spLocks noGrp="1"/>
          </p:cNvSpPr>
          <p:nvPr>
            <p:ph type="body" sz="quarter" idx="13"/>
          </p:nvPr>
        </p:nvSpPr>
        <p:spPr>
          <a:xfrm>
            <a:off x="838200" y="6356350"/>
            <a:ext cx="3052864" cy="365125"/>
          </a:xfrm>
        </p:spPr>
        <p:txBody>
          <a:bodyPr/>
          <a:lstStyle/>
          <a:p>
            <a:r>
              <a:rPr lang="nl-NL" dirty="0"/>
              <a:t>Water en watergeefsystemen</a:t>
            </a:r>
          </a:p>
        </p:txBody>
      </p:sp>
      <p:sp>
        <p:nvSpPr>
          <p:cNvPr id="9" name="Tijdelijke aanduiding voor tekst 4"/>
          <p:cNvSpPr>
            <a:spLocks noGrp="1"/>
          </p:cNvSpPr>
          <p:nvPr>
            <p:ph type="body" sz="quarter" idx="14"/>
          </p:nvPr>
        </p:nvSpPr>
        <p:spPr>
          <a:xfrm>
            <a:off x="8132323" y="6356350"/>
            <a:ext cx="3221477" cy="365125"/>
          </a:xfrm>
        </p:spPr>
        <p:txBody>
          <a:bodyPr>
            <a:normAutofit/>
          </a:bodyPr>
          <a:lstStyle/>
          <a:p>
            <a:r>
              <a:rPr lang="nl-NL" dirty="0"/>
              <a:t>4. Onderhoud van het watergeefsysteem</a:t>
            </a:r>
          </a:p>
        </p:txBody>
      </p:sp>
    </p:spTree>
    <p:extLst>
      <p:ext uri="{BB962C8B-B14F-4D97-AF65-F5344CB8AC3E}">
        <p14:creationId xmlns:p14="http://schemas.microsoft.com/office/powerpoint/2010/main" val="83935405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 calcmode="lin" valueType="num">
                                      <p:cBhvr additive="base">
                                        <p:cTn id="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anim calcmode="lin" valueType="num">
                                      <p:cBhvr additive="base">
                                        <p:cTn id="13"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 calcmode="lin" valueType="num">
                                      <p:cBhvr additive="base">
                                        <p:cTn id="19"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5" end="5"/>
                                            </p:txEl>
                                          </p:spTgt>
                                        </p:tgtEl>
                                        <p:attrNameLst>
                                          <p:attrName>style.visibility</p:attrName>
                                        </p:attrNameLst>
                                      </p:cBhvr>
                                      <p:to>
                                        <p:strVal val="visible"/>
                                      </p:to>
                                    </p:set>
                                    <p:anim calcmode="lin" valueType="num">
                                      <p:cBhvr additive="base">
                                        <p:cTn id="25"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anim calcmode="lin" valueType="num">
                                      <p:cBhvr additive="base">
                                        <p:cTn id="31"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en-US" dirty="0"/>
              <a:t>4.2 </a:t>
            </a:r>
            <a:r>
              <a:rPr lang="en-US" dirty="0" err="1"/>
              <a:t>Onderhoud</a:t>
            </a:r>
            <a:r>
              <a:rPr lang="en-US" dirty="0"/>
              <a:t> </a:t>
            </a:r>
            <a:r>
              <a:rPr lang="en-US" dirty="0" err="1"/>
              <a:t>en</a:t>
            </a:r>
            <a:r>
              <a:rPr lang="en-US" dirty="0"/>
              <a:t> </a:t>
            </a:r>
            <a:r>
              <a:rPr lang="en-US" dirty="0" err="1"/>
              <a:t>reinigen</a:t>
            </a:r>
            <a:endParaRPr lang="nl-NL" dirty="0"/>
          </a:p>
        </p:txBody>
      </p:sp>
      <p:sp>
        <p:nvSpPr>
          <p:cNvPr id="3" name="Tijdelijke aanduiding voor inhoud 2"/>
          <p:cNvSpPr>
            <a:spLocks noGrp="1"/>
          </p:cNvSpPr>
          <p:nvPr>
            <p:ph idx="1"/>
          </p:nvPr>
        </p:nvSpPr>
        <p:spPr/>
        <p:txBody>
          <a:bodyPr/>
          <a:lstStyle/>
          <a:p>
            <a:pPr marL="0" indent="0">
              <a:buNone/>
            </a:pPr>
            <a:r>
              <a:rPr lang="en-US" b="1" dirty="0" err="1"/>
              <a:t>Waarom</a:t>
            </a:r>
            <a:r>
              <a:rPr lang="en-US" b="1" dirty="0"/>
              <a:t> </a:t>
            </a:r>
            <a:r>
              <a:rPr lang="en-US" b="1" dirty="0" err="1"/>
              <a:t>onderhoud</a:t>
            </a:r>
            <a:r>
              <a:rPr lang="en-US" b="1" dirty="0"/>
              <a:t>?</a:t>
            </a:r>
          </a:p>
          <a:p>
            <a:r>
              <a:rPr lang="en-US" dirty="0" err="1"/>
              <a:t>Kwaliteit</a:t>
            </a:r>
            <a:r>
              <a:rPr lang="en-US" dirty="0"/>
              <a:t> van water </a:t>
            </a:r>
            <a:r>
              <a:rPr lang="en-US" dirty="0" err="1"/>
              <a:t>bewaren</a:t>
            </a:r>
            <a:endParaRPr lang="en-US" dirty="0"/>
          </a:p>
          <a:p>
            <a:r>
              <a:rPr lang="en-US" dirty="0" err="1"/>
              <a:t>Egale</a:t>
            </a:r>
            <a:r>
              <a:rPr lang="en-US" dirty="0"/>
              <a:t> </a:t>
            </a:r>
            <a:r>
              <a:rPr lang="en-US" dirty="0" err="1"/>
              <a:t>watergift</a:t>
            </a:r>
            <a:endParaRPr lang="en-US" dirty="0"/>
          </a:p>
          <a:p>
            <a:r>
              <a:rPr lang="en-US" dirty="0" err="1"/>
              <a:t>Lozing</a:t>
            </a:r>
            <a:r>
              <a:rPr lang="en-US" dirty="0"/>
              <a:t> </a:t>
            </a:r>
            <a:r>
              <a:rPr lang="en-US" dirty="0" err="1"/>
              <a:t>voorkomen</a:t>
            </a:r>
            <a:endParaRPr lang="en-US" dirty="0"/>
          </a:p>
          <a:p>
            <a:endParaRPr lang="en-US" dirty="0"/>
          </a:p>
          <a:p>
            <a:pPr marL="0" indent="0">
              <a:buNone/>
            </a:pPr>
            <a:r>
              <a:rPr lang="en-US" dirty="0" err="1"/>
              <a:t>Onderhoud</a:t>
            </a:r>
            <a:r>
              <a:rPr lang="en-US" dirty="0"/>
              <a:t> </a:t>
            </a:r>
            <a:r>
              <a:rPr lang="en-US" dirty="0" err="1"/>
              <a:t>tijdens</a:t>
            </a:r>
            <a:r>
              <a:rPr lang="en-US" dirty="0"/>
              <a:t> </a:t>
            </a:r>
            <a:r>
              <a:rPr lang="en-US" dirty="0" err="1"/>
              <a:t>teelt</a:t>
            </a:r>
            <a:endParaRPr lang="en-US" dirty="0"/>
          </a:p>
          <a:p>
            <a:pPr lvl="1"/>
            <a:r>
              <a:rPr lang="en-US" dirty="0" err="1"/>
              <a:t>Filteren</a:t>
            </a:r>
            <a:r>
              <a:rPr lang="en-US" dirty="0"/>
              <a:t> van water</a:t>
            </a:r>
          </a:p>
          <a:p>
            <a:pPr marL="0" indent="0">
              <a:buNone/>
            </a:pPr>
            <a:r>
              <a:rPr lang="en-US" dirty="0" err="1"/>
              <a:t>Onderhoud</a:t>
            </a:r>
            <a:r>
              <a:rPr lang="en-US" dirty="0"/>
              <a:t> met </a:t>
            </a:r>
            <a:r>
              <a:rPr lang="en-US" dirty="0" err="1"/>
              <a:t>teeltwisseling</a:t>
            </a:r>
            <a:endParaRPr lang="en-US" dirty="0"/>
          </a:p>
          <a:p>
            <a:pPr lvl="1"/>
            <a:r>
              <a:rPr lang="en-US" dirty="0" err="1"/>
              <a:t>Reinigen</a:t>
            </a:r>
            <a:r>
              <a:rPr lang="en-US" dirty="0"/>
              <a:t> van hele </a:t>
            </a:r>
            <a:r>
              <a:rPr lang="en-US" dirty="0" err="1"/>
              <a:t>systeem</a:t>
            </a:r>
            <a:endParaRPr lang="en-US" dirty="0"/>
          </a:p>
        </p:txBody>
      </p:sp>
      <p:sp>
        <p:nvSpPr>
          <p:cNvPr id="8" name="Tijdelijke aanduiding voor tekst 3"/>
          <p:cNvSpPr>
            <a:spLocks noGrp="1"/>
          </p:cNvSpPr>
          <p:nvPr>
            <p:ph type="body" sz="quarter" idx="13"/>
          </p:nvPr>
        </p:nvSpPr>
        <p:spPr>
          <a:xfrm>
            <a:off x="838200" y="6356350"/>
            <a:ext cx="3052864" cy="365125"/>
          </a:xfrm>
        </p:spPr>
        <p:txBody>
          <a:bodyPr/>
          <a:lstStyle/>
          <a:p>
            <a:r>
              <a:rPr lang="nl-NL" dirty="0"/>
              <a:t>Water en watergeefsystemen</a:t>
            </a:r>
          </a:p>
        </p:txBody>
      </p:sp>
      <p:sp>
        <p:nvSpPr>
          <p:cNvPr id="9" name="Tijdelijke aanduiding voor tekst 4"/>
          <p:cNvSpPr>
            <a:spLocks noGrp="1"/>
          </p:cNvSpPr>
          <p:nvPr>
            <p:ph type="body" sz="quarter" idx="14"/>
          </p:nvPr>
        </p:nvSpPr>
        <p:spPr>
          <a:xfrm>
            <a:off x="8132323" y="6356350"/>
            <a:ext cx="3221477" cy="365125"/>
          </a:xfrm>
        </p:spPr>
        <p:txBody>
          <a:bodyPr>
            <a:normAutofit/>
          </a:bodyPr>
          <a:lstStyle/>
          <a:p>
            <a:r>
              <a:rPr lang="nl-NL" dirty="0"/>
              <a:t>4. Onderhoud van het watergeefsysteem</a:t>
            </a:r>
          </a:p>
        </p:txBody>
      </p:sp>
      <p:pic>
        <p:nvPicPr>
          <p:cNvPr id="4" name="Afbeelding 3">
            <a:extLst>
              <a:ext uri="{FF2B5EF4-FFF2-40B4-BE49-F238E27FC236}">
                <a16:creationId xmlns:a16="http://schemas.microsoft.com/office/drawing/2014/main" id="{3D50D332-1AC1-4226-B5D7-5BCD440B206E}"/>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624736" y="2175384"/>
            <a:ext cx="3828842" cy="2872400"/>
          </a:xfrm>
          <a:prstGeom prst="rect">
            <a:avLst/>
          </a:prstGeom>
          <a:ln>
            <a:noFill/>
          </a:ln>
        </p:spPr>
      </p:pic>
    </p:spTree>
    <p:extLst>
      <p:ext uri="{BB962C8B-B14F-4D97-AF65-F5344CB8AC3E}">
        <p14:creationId xmlns:p14="http://schemas.microsoft.com/office/powerpoint/2010/main" val="406918312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par>
                                <p:cTn id="8" presetID="2" presetClass="entr" presetSubtype="2" fill="hold" nodeType="withEffect">
                                  <p:stCondLst>
                                    <p:cond delay="1500"/>
                                  </p:stCondLst>
                                  <p:childTnLst>
                                    <p:set>
                                      <p:cBhvr>
                                        <p:cTn id="9" dur="1" fill="hold">
                                          <p:stCondLst>
                                            <p:cond delay="0"/>
                                          </p:stCondLst>
                                        </p:cTn>
                                        <p:tgtEl>
                                          <p:spTgt spid="4"/>
                                        </p:tgtEl>
                                        <p:attrNameLst>
                                          <p:attrName>style.visibility</p:attrName>
                                        </p:attrNameLst>
                                      </p:cBhvr>
                                      <p:to>
                                        <p:strVal val="visible"/>
                                      </p:to>
                                    </p:set>
                                    <p:anim calcmode="lin" valueType="num">
                                      <p:cBhvr additive="base">
                                        <p:cTn id="10" dur="500" fill="hold"/>
                                        <p:tgtEl>
                                          <p:spTgt spid="4"/>
                                        </p:tgtEl>
                                        <p:attrNameLst>
                                          <p:attrName>ppt_x</p:attrName>
                                        </p:attrNameLst>
                                      </p:cBhvr>
                                      <p:tavLst>
                                        <p:tav tm="0">
                                          <p:val>
                                            <p:strVal val="1+#ppt_w/2"/>
                                          </p:val>
                                        </p:tav>
                                        <p:tav tm="100000">
                                          <p:val>
                                            <p:strVal val="#ppt_x"/>
                                          </p:val>
                                        </p:tav>
                                      </p:tavLst>
                                    </p:anim>
                                    <p:anim calcmode="lin" valueType="num">
                                      <p:cBhvr additive="base">
                                        <p:cTn id="11" dur="500" fill="hold"/>
                                        <p:tgtEl>
                                          <p:spTgt spid="4"/>
                                        </p:tgtEl>
                                        <p:attrNameLst>
                                          <p:attrName>ppt_y</p:attrName>
                                        </p:attrNameLst>
                                      </p:cBhvr>
                                      <p:tavLst>
                                        <p:tav tm="0">
                                          <p:val>
                                            <p:strVal val="#ppt_y"/>
                                          </p:val>
                                        </p:tav>
                                        <p:tav tm="100000">
                                          <p:val>
                                            <p:strVal val="#ppt_y"/>
                                          </p:val>
                                        </p:tav>
                                      </p:tavLst>
                                    </p:anim>
                                  </p:childTnLst>
                                </p:cTn>
                              </p:par>
                            </p:childTnLst>
                          </p:cTn>
                        </p:par>
                      </p:childTnLst>
                    </p:cTn>
                  </p:par>
                  <p:par>
                    <p:cTn id="12" fill="hold">
                      <p:stCondLst>
                        <p:cond delay="indefinite"/>
                      </p:stCondLst>
                      <p:childTnLst>
                        <p:par>
                          <p:cTn id="13" fill="hold">
                            <p:stCondLst>
                              <p:cond delay="0"/>
                            </p:stCondLst>
                            <p:childTnLst>
                              <p:par>
                                <p:cTn id="14" presetID="2" presetClass="entr" presetSubtype="4" fill="hold" nodeType="click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 calcmode="lin" valueType="num">
                                      <p:cBhvr additive="base">
                                        <p:cTn id="16"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7"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8" fill="hold">
                      <p:stCondLst>
                        <p:cond delay="indefinite"/>
                      </p:stCondLst>
                      <p:childTnLst>
                        <p:par>
                          <p:cTn id="19" fill="hold">
                            <p:stCondLst>
                              <p:cond delay="0"/>
                            </p:stCondLst>
                            <p:childTnLst>
                              <p:par>
                                <p:cTn id="20" presetID="2" presetClass="entr" presetSubtype="4"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 calcmode="lin" valueType="num">
                                      <p:cBhvr additive="base">
                                        <p:cTn id="22"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3"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2" presetClass="entr" presetSubtype="4" fill="hold" nodeType="clickEffect">
                                  <p:stCondLst>
                                    <p:cond delay="0"/>
                                  </p:stCondLst>
                                  <p:childTnLst>
                                    <p:set>
                                      <p:cBhvr>
                                        <p:cTn id="27" dur="1" fill="hold">
                                          <p:stCondLst>
                                            <p:cond delay="0"/>
                                          </p:stCondLst>
                                        </p:cTn>
                                        <p:tgtEl>
                                          <p:spTgt spid="3">
                                            <p:txEl>
                                              <p:pRg st="5" end="5"/>
                                            </p:txEl>
                                          </p:spTgt>
                                        </p:tgtEl>
                                        <p:attrNameLst>
                                          <p:attrName>style.visibility</p:attrName>
                                        </p:attrNameLst>
                                      </p:cBhvr>
                                      <p:to>
                                        <p:strVal val="visible"/>
                                      </p:to>
                                    </p:set>
                                    <p:anim calcmode="lin" valueType="num">
                                      <p:cBhvr additive="base">
                                        <p:cTn id="28"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29"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2" presetClass="entr" presetSubtype="4" fill="hold" nodeType="clickEffect">
                                  <p:stCondLst>
                                    <p:cond delay="0"/>
                                  </p:stCondLst>
                                  <p:childTnLst>
                                    <p:set>
                                      <p:cBhvr>
                                        <p:cTn id="33" dur="1" fill="hold">
                                          <p:stCondLst>
                                            <p:cond delay="0"/>
                                          </p:stCondLst>
                                        </p:cTn>
                                        <p:tgtEl>
                                          <p:spTgt spid="3">
                                            <p:txEl>
                                              <p:pRg st="6" end="6"/>
                                            </p:txEl>
                                          </p:spTgt>
                                        </p:tgtEl>
                                        <p:attrNameLst>
                                          <p:attrName>style.visibility</p:attrName>
                                        </p:attrNameLst>
                                      </p:cBhvr>
                                      <p:to>
                                        <p:strVal val="visible"/>
                                      </p:to>
                                    </p:set>
                                    <p:anim calcmode="lin" valueType="num">
                                      <p:cBhvr additive="base">
                                        <p:cTn id="34"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35"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36" fill="hold">
                      <p:stCondLst>
                        <p:cond delay="indefinite"/>
                      </p:stCondLst>
                      <p:childTnLst>
                        <p:par>
                          <p:cTn id="37" fill="hold">
                            <p:stCondLst>
                              <p:cond delay="0"/>
                            </p:stCondLst>
                            <p:childTnLst>
                              <p:par>
                                <p:cTn id="38" presetID="2" presetClass="entr" presetSubtype="4" fill="hold" nodeType="clickEffect">
                                  <p:stCondLst>
                                    <p:cond delay="0"/>
                                  </p:stCondLst>
                                  <p:childTnLst>
                                    <p:set>
                                      <p:cBhvr>
                                        <p:cTn id="39" dur="1" fill="hold">
                                          <p:stCondLst>
                                            <p:cond delay="0"/>
                                          </p:stCondLst>
                                        </p:cTn>
                                        <p:tgtEl>
                                          <p:spTgt spid="3">
                                            <p:txEl>
                                              <p:pRg st="7" end="7"/>
                                            </p:txEl>
                                          </p:spTgt>
                                        </p:tgtEl>
                                        <p:attrNameLst>
                                          <p:attrName>style.visibility</p:attrName>
                                        </p:attrNameLst>
                                      </p:cBhvr>
                                      <p:to>
                                        <p:strVal val="visible"/>
                                      </p:to>
                                    </p:set>
                                    <p:anim calcmode="lin" valueType="num">
                                      <p:cBhvr additive="base">
                                        <p:cTn id="40"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41"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42" fill="hold">
                      <p:stCondLst>
                        <p:cond delay="indefinite"/>
                      </p:stCondLst>
                      <p:childTnLst>
                        <p:par>
                          <p:cTn id="43" fill="hold">
                            <p:stCondLst>
                              <p:cond delay="0"/>
                            </p:stCondLst>
                            <p:childTnLst>
                              <p:par>
                                <p:cTn id="44" presetID="2" presetClass="entr" presetSubtype="4" fill="hold" nodeType="clickEffect">
                                  <p:stCondLst>
                                    <p:cond delay="0"/>
                                  </p:stCondLst>
                                  <p:childTnLst>
                                    <p:set>
                                      <p:cBhvr>
                                        <p:cTn id="45" dur="1" fill="hold">
                                          <p:stCondLst>
                                            <p:cond delay="0"/>
                                          </p:stCondLst>
                                        </p:cTn>
                                        <p:tgtEl>
                                          <p:spTgt spid="3">
                                            <p:txEl>
                                              <p:pRg st="8" end="8"/>
                                            </p:txEl>
                                          </p:spTgt>
                                        </p:tgtEl>
                                        <p:attrNameLst>
                                          <p:attrName>style.visibility</p:attrName>
                                        </p:attrNameLst>
                                      </p:cBhvr>
                                      <p:to>
                                        <p:strVal val="visible"/>
                                      </p:to>
                                    </p:set>
                                    <p:anim calcmode="lin" valueType="num">
                                      <p:cBhvr additive="base">
                                        <p:cTn id="46"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47" dur="5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en-US" dirty="0"/>
              <a:t>4.3 </a:t>
            </a:r>
            <a:r>
              <a:rPr lang="en-US" dirty="0" err="1"/>
              <a:t>Druppelsystemen</a:t>
            </a:r>
            <a:r>
              <a:rPr lang="en-US" dirty="0"/>
              <a:t> </a:t>
            </a:r>
            <a:r>
              <a:rPr lang="en-US" dirty="0" err="1"/>
              <a:t>reinigen</a:t>
            </a:r>
            <a:endParaRPr lang="nl-NL" dirty="0"/>
          </a:p>
        </p:txBody>
      </p:sp>
      <p:sp>
        <p:nvSpPr>
          <p:cNvPr id="3" name="Tijdelijke aanduiding voor inhoud 2"/>
          <p:cNvSpPr>
            <a:spLocks noGrp="1"/>
          </p:cNvSpPr>
          <p:nvPr>
            <p:ph idx="1"/>
          </p:nvPr>
        </p:nvSpPr>
        <p:spPr/>
        <p:txBody>
          <a:bodyPr/>
          <a:lstStyle/>
          <a:p>
            <a:pPr marL="0" indent="0">
              <a:buNone/>
            </a:pPr>
            <a:r>
              <a:rPr lang="en-US" b="1" dirty="0" err="1"/>
              <a:t>Tijdens</a:t>
            </a:r>
            <a:r>
              <a:rPr lang="en-US" b="1" dirty="0"/>
              <a:t> de </a:t>
            </a:r>
            <a:r>
              <a:rPr lang="en-US" b="1" dirty="0" err="1"/>
              <a:t>teelt</a:t>
            </a:r>
            <a:endParaRPr lang="en-US" b="1" dirty="0"/>
          </a:p>
          <a:p>
            <a:pPr lvl="1"/>
            <a:r>
              <a:rPr lang="en-US" dirty="0" err="1"/>
              <a:t>Organische</a:t>
            </a:r>
            <a:r>
              <a:rPr lang="en-US" dirty="0"/>
              <a:t> </a:t>
            </a:r>
            <a:r>
              <a:rPr lang="en-US" dirty="0" err="1"/>
              <a:t>aanslag</a:t>
            </a:r>
            <a:r>
              <a:rPr lang="en-US" dirty="0"/>
              <a:t>, </a:t>
            </a:r>
            <a:r>
              <a:rPr lang="en-US" dirty="0" err="1"/>
              <a:t>zoals</a:t>
            </a:r>
            <a:r>
              <a:rPr lang="en-US" dirty="0"/>
              <a:t> </a:t>
            </a:r>
            <a:r>
              <a:rPr lang="en-US" dirty="0" err="1"/>
              <a:t>algen</a:t>
            </a:r>
            <a:r>
              <a:rPr lang="en-US" dirty="0"/>
              <a:t>, </a:t>
            </a:r>
            <a:r>
              <a:rPr lang="en-US" dirty="0" err="1"/>
              <a:t>voorkomen</a:t>
            </a:r>
            <a:endParaRPr lang="en-US" dirty="0"/>
          </a:p>
          <a:p>
            <a:pPr lvl="1"/>
            <a:r>
              <a:rPr lang="en-US" dirty="0" err="1"/>
              <a:t>Bijv</a:t>
            </a:r>
            <a:r>
              <a:rPr lang="en-US" dirty="0"/>
              <a:t> door </a:t>
            </a:r>
            <a:r>
              <a:rPr lang="en-US" dirty="0" err="1"/>
              <a:t>waterstofperoxide</a:t>
            </a:r>
            <a:r>
              <a:rPr lang="en-US" dirty="0"/>
              <a:t> toe </a:t>
            </a:r>
            <a:r>
              <a:rPr lang="en-US" dirty="0" err="1"/>
              <a:t>te</a:t>
            </a:r>
            <a:r>
              <a:rPr lang="en-US" dirty="0"/>
              <a:t> </a:t>
            </a:r>
            <a:r>
              <a:rPr lang="en-US" dirty="0" err="1"/>
              <a:t>voegen</a:t>
            </a:r>
            <a:endParaRPr lang="en-US" dirty="0"/>
          </a:p>
          <a:p>
            <a:pPr marL="0" indent="0">
              <a:buNone/>
            </a:pPr>
            <a:endParaRPr lang="en-US" dirty="0"/>
          </a:p>
          <a:p>
            <a:pPr marL="0" indent="0">
              <a:buNone/>
            </a:pPr>
            <a:r>
              <a:rPr lang="en-US" b="1" dirty="0"/>
              <a:t>Met de </a:t>
            </a:r>
            <a:r>
              <a:rPr lang="en-US" b="1" dirty="0" err="1"/>
              <a:t>teeltwisseling</a:t>
            </a:r>
            <a:endParaRPr lang="en-US" b="1" dirty="0"/>
          </a:p>
          <a:p>
            <a:pPr lvl="1"/>
            <a:r>
              <a:rPr lang="en-US" dirty="0" err="1"/>
              <a:t>Organisch</a:t>
            </a:r>
            <a:r>
              <a:rPr lang="en-US" dirty="0"/>
              <a:t> </a:t>
            </a:r>
            <a:r>
              <a:rPr lang="en-US" dirty="0" err="1"/>
              <a:t>aanslag</a:t>
            </a:r>
            <a:r>
              <a:rPr lang="en-US" dirty="0"/>
              <a:t> </a:t>
            </a:r>
            <a:r>
              <a:rPr lang="en-US" dirty="0" err="1"/>
              <a:t>verwijderen</a:t>
            </a:r>
            <a:endParaRPr lang="en-US" dirty="0"/>
          </a:p>
          <a:p>
            <a:pPr lvl="1"/>
            <a:r>
              <a:rPr lang="en-US" dirty="0" err="1"/>
              <a:t>Grondiger</a:t>
            </a:r>
            <a:r>
              <a:rPr lang="en-US" dirty="0"/>
              <a:t> </a:t>
            </a:r>
            <a:r>
              <a:rPr lang="en-US" dirty="0" err="1"/>
              <a:t>reinigen</a:t>
            </a:r>
            <a:endParaRPr lang="en-US" dirty="0"/>
          </a:p>
          <a:p>
            <a:pPr lvl="1"/>
            <a:r>
              <a:rPr lang="en-US" dirty="0"/>
              <a:t>Met </a:t>
            </a:r>
            <a:r>
              <a:rPr lang="en-US" dirty="0" err="1"/>
              <a:t>chloor</a:t>
            </a:r>
            <a:r>
              <a:rPr lang="en-US" dirty="0"/>
              <a:t> of </a:t>
            </a:r>
            <a:r>
              <a:rPr lang="en-US" dirty="0" err="1"/>
              <a:t>zuur</a:t>
            </a:r>
            <a:endParaRPr lang="en-US" dirty="0"/>
          </a:p>
          <a:p>
            <a:pPr lvl="2"/>
            <a:r>
              <a:rPr lang="en-US" dirty="0" err="1"/>
              <a:t>Schadelijk</a:t>
            </a:r>
            <a:r>
              <a:rPr lang="en-US" dirty="0"/>
              <a:t> </a:t>
            </a:r>
            <a:r>
              <a:rPr lang="en-US" dirty="0" err="1"/>
              <a:t>voor</a:t>
            </a:r>
            <a:r>
              <a:rPr lang="en-US" dirty="0"/>
              <a:t> </a:t>
            </a:r>
            <a:r>
              <a:rPr lang="en-US" dirty="0" err="1"/>
              <a:t>volgende</a:t>
            </a:r>
            <a:r>
              <a:rPr lang="en-US" dirty="0"/>
              <a:t> </a:t>
            </a:r>
            <a:r>
              <a:rPr lang="en-US" dirty="0" err="1"/>
              <a:t>teelt</a:t>
            </a:r>
            <a:r>
              <a:rPr lang="en-US" dirty="0"/>
              <a:t>, </a:t>
            </a:r>
            <a:r>
              <a:rPr lang="en-US" dirty="0" err="1"/>
              <a:t>goed</a:t>
            </a:r>
            <a:r>
              <a:rPr lang="en-US" dirty="0"/>
              <a:t> </a:t>
            </a:r>
            <a:r>
              <a:rPr lang="en-US" dirty="0" err="1"/>
              <a:t>doorspoelen</a:t>
            </a:r>
            <a:r>
              <a:rPr lang="en-US" dirty="0"/>
              <a:t>!</a:t>
            </a:r>
          </a:p>
          <a:p>
            <a:pPr lvl="1"/>
            <a:endParaRPr lang="en-US" dirty="0"/>
          </a:p>
          <a:p>
            <a:pPr marL="0" indent="0">
              <a:buNone/>
            </a:pPr>
            <a:endParaRPr lang="en-US" dirty="0"/>
          </a:p>
          <a:p>
            <a:pPr marL="0" indent="0">
              <a:buNone/>
            </a:pPr>
            <a:endParaRPr lang="en-US" dirty="0"/>
          </a:p>
        </p:txBody>
      </p:sp>
      <p:sp>
        <p:nvSpPr>
          <p:cNvPr id="8" name="Tijdelijke aanduiding voor tekst 3"/>
          <p:cNvSpPr>
            <a:spLocks noGrp="1"/>
          </p:cNvSpPr>
          <p:nvPr>
            <p:ph type="body" sz="quarter" idx="13"/>
          </p:nvPr>
        </p:nvSpPr>
        <p:spPr>
          <a:xfrm>
            <a:off x="838200" y="6356350"/>
            <a:ext cx="3052864" cy="365125"/>
          </a:xfrm>
        </p:spPr>
        <p:txBody>
          <a:bodyPr/>
          <a:lstStyle/>
          <a:p>
            <a:r>
              <a:rPr lang="nl-NL" dirty="0"/>
              <a:t>Water en watergeefsystemen</a:t>
            </a:r>
          </a:p>
        </p:txBody>
      </p:sp>
      <p:sp>
        <p:nvSpPr>
          <p:cNvPr id="9" name="Tijdelijke aanduiding voor tekst 4"/>
          <p:cNvSpPr>
            <a:spLocks noGrp="1"/>
          </p:cNvSpPr>
          <p:nvPr>
            <p:ph type="body" sz="quarter" idx="14"/>
          </p:nvPr>
        </p:nvSpPr>
        <p:spPr>
          <a:xfrm>
            <a:off x="8132323" y="6356350"/>
            <a:ext cx="3221477" cy="365125"/>
          </a:xfrm>
        </p:spPr>
        <p:txBody>
          <a:bodyPr>
            <a:normAutofit/>
          </a:bodyPr>
          <a:lstStyle/>
          <a:p>
            <a:r>
              <a:rPr lang="nl-NL" dirty="0"/>
              <a:t>4. Onderhoud van het watergeefsysteem</a:t>
            </a:r>
          </a:p>
        </p:txBody>
      </p:sp>
      <p:pic>
        <p:nvPicPr>
          <p:cNvPr id="4" name="Afbeelding 3">
            <a:extLst>
              <a:ext uri="{FF2B5EF4-FFF2-40B4-BE49-F238E27FC236}">
                <a16:creationId xmlns:a16="http://schemas.microsoft.com/office/drawing/2014/main" id="{01B26AFA-96DE-4D71-96FA-60211A01CE55}"/>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8826281" y="653236"/>
            <a:ext cx="3043385" cy="2282540"/>
          </a:xfrm>
          <a:prstGeom prst="rect">
            <a:avLst/>
          </a:prstGeom>
          <a:ln>
            <a:noFill/>
          </a:ln>
        </p:spPr>
      </p:pic>
    </p:spTree>
    <p:extLst>
      <p:ext uri="{BB962C8B-B14F-4D97-AF65-F5344CB8AC3E}">
        <p14:creationId xmlns:p14="http://schemas.microsoft.com/office/powerpoint/2010/main" val="246556670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par>
                                <p:cTn id="8" presetID="10" presetClass="entr" presetSubtype="0" fill="hold" grpId="0" nodeType="withEffect">
                                  <p:stCondLst>
                                    <p:cond delay="750"/>
                                  </p:stCondLst>
                                  <p:childTnLst>
                                    <p:set>
                                      <p:cBhvr>
                                        <p:cTn id="9" dur="1" fill="hold">
                                          <p:stCondLst>
                                            <p:cond delay="0"/>
                                          </p:stCondLst>
                                        </p:cTn>
                                        <p:tgtEl>
                                          <p:spTgt spid="3">
                                            <p:txEl>
                                              <p:pRg st="2" end="2"/>
                                            </p:txEl>
                                          </p:spTgt>
                                        </p:tgtEl>
                                        <p:attrNameLst>
                                          <p:attrName>style.visibility</p:attrName>
                                        </p:attrNameLst>
                                      </p:cBhvr>
                                      <p:to>
                                        <p:strVal val="visible"/>
                                      </p:to>
                                    </p:set>
                                    <p:animEffect transition="in" filter="fade">
                                      <p:cBhvr>
                                        <p:cTn id="10" dur="500"/>
                                        <p:tgtEl>
                                          <p:spTgt spid="3">
                                            <p:txEl>
                                              <p:pRg st="2" end="2"/>
                                            </p:txEl>
                                          </p:spTgt>
                                        </p:tgtEl>
                                      </p:cBhvr>
                                    </p:animEffect>
                                  </p:childTnLst>
                                </p:cTn>
                              </p:par>
                              <p:par>
                                <p:cTn id="11" presetID="2" presetClass="entr" presetSubtype="2" fill="hold" nodeType="withEffect">
                                  <p:stCondLst>
                                    <p:cond delay="150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1+#ppt_w/2"/>
                                          </p:val>
                                        </p:tav>
                                        <p:tav tm="100000">
                                          <p:val>
                                            <p:strVal val="#ppt_x"/>
                                          </p:val>
                                        </p:tav>
                                      </p:tavLst>
                                    </p:anim>
                                    <p:anim calcmode="lin" valueType="num">
                                      <p:cBhvr additive="base">
                                        <p:cTn id="14" dur="500" fill="hold"/>
                                        <p:tgtEl>
                                          <p:spTgt spid="4"/>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grpId="0" nodeType="click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animEffect transition="in" filter="fade">
                                      <p:cBhvr>
                                        <p:cTn id="19" dur="500"/>
                                        <p:tgtEl>
                                          <p:spTgt spid="3">
                                            <p:txEl>
                                              <p:pRg st="5" end="5"/>
                                            </p:txEl>
                                          </p:spTgt>
                                        </p:tgtEl>
                                      </p:cBhvr>
                                    </p:animEffect>
                                  </p:childTnLst>
                                </p:cTn>
                              </p:par>
                              <p:par>
                                <p:cTn id="20" presetID="10" presetClass="entr" presetSubtype="0" fill="hold" grpId="0" nodeType="withEffect">
                                  <p:stCondLst>
                                    <p:cond delay="750"/>
                                  </p:stCondLst>
                                  <p:childTnLst>
                                    <p:set>
                                      <p:cBhvr>
                                        <p:cTn id="21" dur="1" fill="hold">
                                          <p:stCondLst>
                                            <p:cond delay="0"/>
                                          </p:stCondLst>
                                        </p:cTn>
                                        <p:tgtEl>
                                          <p:spTgt spid="3">
                                            <p:txEl>
                                              <p:pRg st="6" end="6"/>
                                            </p:txEl>
                                          </p:spTgt>
                                        </p:tgtEl>
                                        <p:attrNameLst>
                                          <p:attrName>style.visibility</p:attrName>
                                        </p:attrNameLst>
                                      </p:cBhvr>
                                      <p:to>
                                        <p:strVal val="visible"/>
                                      </p:to>
                                    </p:set>
                                    <p:animEffect transition="in" filter="fade">
                                      <p:cBhvr>
                                        <p:cTn id="22" dur="500"/>
                                        <p:tgtEl>
                                          <p:spTgt spid="3">
                                            <p:txEl>
                                              <p:pRg st="6" end="6"/>
                                            </p:txEl>
                                          </p:spTgt>
                                        </p:tgtEl>
                                      </p:cBhvr>
                                    </p:animEffect>
                                  </p:childTnLst>
                                </p:cTn>
                              </p:par>
                              <p:par>
                                <p:cTn id="23" presetID="10" presetClass="entr" presetSubtype="0" fill="hold" grpId="0" nodeType="withEffect">
                                  <p:stCondLst>
                                    <p:cond delay="1500"/>
                                  </p:stCondLst>
                                  <p:childTnLst>
                                    <p:set>
                                      <p:cBhvr>
                                        <p:cTn id="24" dur="1" fill="hold">
                                          <p:stCondLst>
                                            <p:cond delay="0"/>
                                          </p:stCondLst>
                                        </p:cTn>
                                        <p:tgtEl>
                                          <p:spTgt spid="3">
                                            <p:txEl>
                                              <p:pRg st="7" end="7"/>
                                            </p:txEl>
                                          </p:spTgt>
                                        </p:tgtEl>
                                        <p:attrNameLst>
                                          <p:attrName>style.visibility</p:attrName>
                                        </p:attrNameLst>
                                      </p:cBhvr>
                                      <p:to>
                                        <p:strVal val="visible"/>
                                      </p:to>
                                    </p:set>
                                    <p:animEffect transition="in" filter="fade">
                                      <p:cBhvr>
                                        <p:cTn id="25" dur="500"/>
                                        <p:tgtEl>
                                          <p:spTgt spid="3">
                                            <p:txEl>
                                              <p:pRg st="7" end="7"/>
                                            </p:txEl>
                                          </p:spTgt>
                                        </p:tgtEl>
                                      </p:cBhvr>
                                    </p:animEffect>
                                  </p:childTnLst>
                                </p:cTn>
                              </p:par>
                              <p:par>
                                <p:cTn id="26" presetID="10" presetClass="entr" presetSubtype="0" fill="hold" grpId="0" nodeType="withEffect">
                                  <p:stCondLst>
                                    <p:cond delay="2250"/>
                                  </p:stCondLst>
                                  <p:childTnLst>
                                    <p:set>
                                      <p:cBhvr>
                                        <p:cTn id="27" dur="1" fill="hold">
                                          <p:stCondLst>
                                            <p:cond delay="0"/>
                                          </p:stCondLst>
                                        </p:cTn>
                                        <p:tgtEl>
                                          <p:spTgt spid="3">
                                            <p:txEl>
                                              <p:pRg st="8" end="8"/>
                                            </p:txEl>
                                          </p:spTgt>
                                        </p:tgtEl>
                                        <p:attrNameLst>
                                          <p:attrName>style.visibility</p:attrName>
                                        </p:attrNameLst>
                                      </p:cBhvr>
                                      <p:to>
                                        <p:strVal val="visible"/>
                                      </p:to>
                                    </p:set>
                                    <p:animEffect transition="in" filter="fade">
                                      <p:cBhvr>
                                        <p:cTn id="28" dur="5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theme/theme1.xml><?xml version="1.0" encoding="utf-8"?>
<a:theme xmlns:a="http://schemas.openxmlformats.org/drawingml/2006/main" name="Aangepast ontwerp">
  <a:themeElements>
    <a:clrScheme name="Kantoor">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antoor">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P_Sjabloon_KennisKiem" id="{8767236A-B3CC-4A9E-A0C3-AA14A0286F7F}" vid="{377C483F-643A-4D35-8332-C3EAB8FD27B2}"/>
    </a:ext>
  </a:extLst>
</a:theme>
</file>

<file path=ppt/theme/theme2.xml><?xml version="1.0" encoding="utf-8"?>
<a:theme xmlns:a="http://schemas.openxmlformats.org/drawingml/2006/main" name="Achtergroen PP van zone">
  <a:themeElements>
    <a:clrScheme name="Kantoor">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GroeneWelle">
      <a:majorFont>
        <a:latin typeface="Arial"/>
        <a:ea typeface=""/>
        <a:cs typeface=""/>
      </a:majorFont>
      <a:minorFont>
        <a:latin typeface="Arial"/>
        <a:ea typeface=""/>
        <a:cs typeface=""/>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Achtergroen PP van zone" id="{675F9B1A-8E97-4866-B654-6E773CF2DE0C}" vid="{D9F01F32-646D-4132-95FB-6653F27EA7E4}"/>
    </a:ext>
  </a:extLst>
</a:theme>
</file>

<file path=ppt/theme/theme3.xml><?xml version="1.0" encoding="utf-8"?>
<a:theme xmlns:a="http://schemas.openxmlformats.org/drawingml/2006/main" name="Kantoorthema">
  <a:themeElements>
    <a:clrScheme name="Kantoor">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antoor">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79793C7D7F3BC946A5F2904ADE47754D" ma:contentTypeVersion="14" ma:contentTypeDescription="Een nieuw document maken." ma:contentTypeScope="" ma:versionID="3507203b52f238f4f5edac15263b20c4">
  <xsd:schema xmlns:xsd="http://www.w3.org/2001/XMLSchema" xmlns:xs="http://www.w3.org/2001/XMLSchema" xmlns:p="http://schemas.microsoft.com/office/2006/metadata/properties" xmlns:ns3="c2e09757-d42c-4fcd-ae27-c71d4b258210" xmlns:ns4="bfe1b49f-1cd4-47d5-a3dc-4ad9ba0da7af" targetNamespace="http://schemas.microsoft.com/office/2006/metadata/properties" ma:root="true" ma:fieldsID="781c513ebf70725165451d7d4cc5f384" ns3:_="" ns4:_="">
    <xsd:import namespace="c2e09757-d42c-4fcd-ae27-c71d4b258210"/>
    <xsd:import namespace="bfe1b49f-1cd4-47d5-a3dc-4ad9ba0da7af"/>
    <xsd:element name="properties">
      <xsd:complexType>
        <xsd:sequence>
          <xsd:element name="documentManagement">
            <xsd:complexType>
              <xsd:all>
                <xsd:element ref="ns3:MediaServiceMetadata" minOccurs="0"/>
                <xsd:element ref="ns3:MediaServiceFastMetadata" minOccurs="0"/>
                <xsd:element ref="ns3:MediaServiceDateTaken" minOccurs="0"/>
                <xsd:element ref="ns3:MediaServiceAutoTags" minOccurs="0"/>
                <xsd:element ref="ns3:MediaServiceOCR" minOccurs="0"/>
                <xsd:element ref="ns3:MediaServiceLocation" minOccurs="0"/>
                <xsd:element ref="ns3:MediaServiceGenerationTime" minOccurs="0"/>
                <xsd:element ref="ns3:MediaServiceEventHashCode" minOccurs="0"/>
                <xsd:element ref="ns4:SharedWithUsers" minOccurs="0"/>
                <xsd:element ref="ns4:SharedWithDetails" minOccurs="0"/>
                <xsd:element ref="ns4:SharingHintHash" minOccurs="0"/>
                <xsd:element ref="ns3:MediaServiceAutoKeyPoints" minOccurs="0"/>
                <xsd:element ref="ns3:MediaServiceKeyPoints" minOccurs="0"/>
                <xsd:element ref="ns3: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2e09757-d42c-4fcd-ae27-c71d4b258210"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MediaServiceAutoTags" ma:internalName="MediaServiceAutoTags" ma:readOnly="true">
      <xsd:simpleType>
        <xsd:restriction base="dms:Text"/>
      </xsd:simpleType>
    </xsd:element>
    <xsd:element name="MediaServiceOCR" ma:index="12" nillable="true" ma:displayName="MediaServiceOCR" ma:internalName="MediaServiceOCR" ma:readOnly="true">
      <xsd:simpleType>
        <xsd:restriction base="dms:Note">
          <xsd:maxLength value="255"/>
        </xsd:restriction>
      </xsd:simpleType>
    </xsd:element>
    <xsd:element name="MediaServiceLocation" ma:index="13" nillable="true" ma:displayName="MediaServiceLocation" ma:internalName="MediaServiceLocation" ma:readOnly="true">
      <xsd:simpleType>
        <xsd:restriction base="dms:Text"/>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AutoKeyPoints" ma:index="19" nillable="true" ma:displayName="MediaServiceAutoKeyPoints" ma:hidden="true" ma:internalName="MediaServiceAutoKeyPoints" ma:readOnly="true">
      <xsd:simpleType>
        <xsd:restriction base="dms:Note"/>
      </xsd:simpleType>
    </xsd:element>
    <xsd:element name="MediaServiceKeyPoints" ma:index="20" nillable="true" ma:displayName="KeyPoints" ma:internalName="MediaServiceKeyPoints" ma:readOnly="true">
      <xsd:simpleType>
        <xsd:restriction base="dms:Note">
          <xsd:maxLength value="255"/>
        </xsd:restriction>
      </xsd:simpleType>
    </xsd:element>
    <xsd:element name="MediaLengthInSeconds" ma:index="21" nillable="true" ma:displayName="Length (seconds)"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bfe1b49f-1cd4-47d5-a3dc-4ad9ba0da7af" elementFormDefault="qualified">
    <xsd:import namespace="http://schemas.microsoft.com/office/2006/documentManagement/types"/>
    <xsd:import namespace="http://schemas.microsoft.com/office/infopath/2007/PartnerControls"/>
    <xsd:element name="SharedWithUsers" ma:index="16" nillable="true" ma:displayName="Gedeeld met"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7" nillable="true" ma:displayName="Gedeeld met details" ma:internalName="SharedWithDetails" ma:readOnly="true">
      <xsd:simpleType>
        <xsd:restriction base="dms:Note">
          <xsd:maxLength value="255"/>
        </xsd:restriction>
      </xsd:simpleType>
    </xsd:element>
    <xsd:element name="SharingHintHash" ma:index="18" nillable="true" ma:displayName="Hint-hash delen"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oudstype"/>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46D7EF8A-5656-41D9-B706-411DB198A0F5}">
  <ds:schemaRefs>
    <ds:schemaRef ds:uri="http://purl.org/dc/terms/"/>
    <ds:schemaRef ds:uri="http://purl.org/dc/elements/1.1/"/>
    <ds:schemaRef ds:uri="http://purl.org/dc/dcmitype/"/>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bfe1b49f-1cd4-47d5-a3dc-4ad9ba0da7af"/>
    <ds:schemaRef ds:uri="c2e09757-d42c-4fcd-ae27-c71d4b258210"/>
    <ds:schemaRef ds:uri="http://www.w3.org/XML/1998/namespace"/>
  </ds:schemaRefs>
</ds:datastoreItem>
</file>

<file path=customXml/itemProps2.xml><?xml version="1.0" encoding="utf-8"?>
<ds:datastoreItem xmlns:ds="http://schemas.openxmlformats.org/officeDocument/2006/customXml" ds:itemID="{C61701B3-8FC5-493B-AB6E-48593504255F}">
  <ds:schemaRefs>
    <ds:schemaRef ds:uri="http://schemas.microsoft.com/sharepoint/v3/contenttype/forms"/>
  </ds:schemaRefs>
</ds:datastoreItem>
</file>

<file path=customXml/itemProps3.xml><?xml version="1.0" encoding="utf-8"?>
<ds:datastoreItem xmlns:ds="http://schemas.openxmlformats.org/officeDocument/2006/customXml" ds:itemID="{F6E0FBF2-8683-40C2-B22A-D3D599A95141}">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2e09757-d42c-4fcd-ae27-c71d4b258210"/>
    <ds:schemaRef ds:uri="bfe1b49f-1cd4-47d5-a3dc-4ad9ba0da7af"/>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PP_Sjabloon_KennisKiem</Template>
  <TotalTime>3470</TotalTime>
  <Words>699</Words>
  <Application>Microsoft Office PowerPoint</Application>
  <PresentationFormat>Breedbeeld</PresentationFormat>
  <Paragraphs>167</Paragraphs>
  <Slides>15</Slides>
  <Notes>14</Notes>
  <HiddenSlides>0</HiddenSlides>
  <MMClips>0</MMClips>
  <ScaleCrop>false</ScaleCrop>
  <HeadingPairs>
    <vt:vector size="6" baseType="variant">
      <vt:variant>
        <vt:lpstr>Gebruikte lettertypen</vt:lpstr>
      </vt:variant>
      <vt:variant>
        <vt:i4>6</vt:i4>
      </vt:variant>
      <vt:variant>
        <vt:lpstr>Thema</vt:lpstr>
      </vt:variant>
      <vt:variant>
        <vt:i4>2</vt:i4>
      </vt:variant>
      <vt:variant>
        <vt:lpstr>Diatitels</vt:lpstr>
      </vt:variant>
      <vt:variant>
        <vt:i4>15</vt:i4>
      </vt:variant>
    </vt:vector>
  </HeadingPairs>
  <TitlesOfParts>
    <vt:vector size="23" baseType="lpstr">
      <vt:lpstr>Arial</vt:lpstr>
      <vt:lpstr>Avenir Book</vt:lpstr>
      <vt:lpstr>Calibri</vt:lpstr>
      <vt:lpstr>Calibri Light</vt:lpstr>
      <vt:lpstr>DIN Condensed</vt:lpstr>
      <vt:lpstr>Wingdings</vt:lpstr>
      <vt:lpstr>Aangepast ontwerp</vt:lpstr>
      <vt:lpstr>Achtergroen PP van zone</vt:lpstr>
      <vt:lpstr>Water en watergeefsystemen</vt:lpstr>
      <vt:lpstr>3.Terugblik</vt:lpstr>
      <vt:lpstr>Watergift instellen in vollegrond </vt:lpstr>
      <vt:lpstr>Watergeefsysteem: regenleiding</vt:lpstr>
      <vt:lpstr>Watergeefsysteem: druppelleiding</vt:lpstr>
      <vt:lpstr>3.11 Opdracht</vt:lpstr>
      <vt:lpstr>4.1 Onderhoud van het watergeefsysteem</vt:lpstr>
      <vt:lpstr>4.2 Onderhoud en reinigen</vt:lpstr>
      <vt:lpstr>4.3 Druppelsystemen reinigen</vt:lpstr>
      <vt:lpstr>4.4 Onderhoud en beveiliging           beregeningsinstallaties</vt:lpstr>
      <vt:lpstr>4.5 Montage van leidingen</vt:lpstr>
      <vt:lpstr>4.6 Pompgebruik</vt:lpstr>
      <vt:lpstr>4.6 Pompgebruik</vt:lpstr>
      <vt:lpstr>Afsluiting</vt:lpstr>
      <vt:lpstr>4.7 Opdracht</vt:lpstr>
    </vt:vector>
  </TitlesOfParts>
  <Company>Corporate Desktop</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Titel Kenniskiem module</dc:title>
  <dc:creator>Mathijs Ruhe</dc:creator>
  <cp:lastModifiedBy>Bertus Boer</cp:lastModifiedBy>
  <cp:revision>73</cp:revision>
  <dcterms:created xsi:type="dcterms:W3CDTF">2018-02-15T16:17:22Z</dcterms:created>
  <dcterms:modified xsi:type="dcterms:W3CDTF">2022-01-11T11:58:41Z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0x01010079793C7D7F3BC946A5F2904ADE47754D</vt:lpwstr>
  </property>
</Properties>
</file>