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9"/>
  </p:notesMasterIdLst>
  <p:handoutMasterIdLst>
    <p:handoutMasterId r:id="rId40"/>
  </p:handoutMasterIdLst>
  <p:sldIdLst>
    <p:sldId id="393" r:id="rId5"/>
    <p:sldId id="394" r:id="rId6"/>
    <p:sldId id="395" r:id="rId7"/>
    <p:sldId id="350" r:id="rId8"/>
    <p:sldId id="385" r:id="rId9"/>
    <p:sldId id="396" r:id="rId10"/>
    <p:sldId id="398" r:id="rId11"/>
    <p:sldId id="399" r:id="rId12"/>
    <p:sldId id="400" r:id="rId13"/>
    <p:sldId id="401" r:id="rId14"/>
    <p:sldId id="403" r:id="rId15"/>
    <p:sldId id="402" r:id="rId16"/>
    <p:sldId id="404" r:id="rId17"/>
    <p:sldId id="407" r:id="rId18"/>
    <p:sldId id="408" r:id="rId19"/>
    <p:sldId id="422" r:id="rId20"/>
    <p:sldId id="420" r:id="rId21"/>
    <p:sldId id="421" r:id="rId22"/>
    <p:sldId id="405" r:id="rId23"/>
    <p:sldId id="406" r:id="rId24"/>
    <p:sldId id="409" r:id="rId25"/>
    <p:sldId id="410" r:id="rId26"/>
    <p:sldId id="423" r:id="rId27"/>
    <p:sldId id="411" r:id="rId28"/>
    <p:sldId id="412" r:id="rId29"/>
    <p:sldId id="424" r:id="rId30"/>
    <p:sldId id="413" r:id="rId31"/>
    <p:sldId id="418" r:id="rId32"/>
    <p:sldId id="419" r:id="rId33"/>
    <p:sldId id="415" r:id="rId34"/>
    <p:sldId id="414" r:id="rId35"/>
    <p:sldId id="416" r:id="rId36"/>
    <p:sldId id="417" r:id="rId37"/>
    <p:sldId id="383" r:id="rId3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8F78DC-F42A-4B1D-90E4-469E14673087}" v="184" dt="2024-04-03T17:07:56.2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0117" autoAdjust="0"/>
  </p:normalViewPr>
  <p:slideViewPr>
    <p:cSldViewPr snapToGrid="0">
      <p:cViewPr>
        <p:scale>
          <a:sx n="66" d="100"/>
          <a:sy n="66" d="100"/>
        </p:scale>
        <p:origin x="668" y="-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45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microsoft.com/office/2015/10/relationships/revisionInfo" Target="revisionInfo.xml"/><Relationship Id="rId20" Type="http://schemas.openxmlformats.org/officeDocument/2006/relationships/slide" Target="slides/slide16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é Verbeek" userId="20d2065d-8055-4a68-a463-00777506795f" providerId="ADAL" clId="{6E8F78DC-F42A-4B1D-90E4-469E14673087}"/>
    <pc:docChg chg="undo custSel addSld modSld sldOrd">
      <pc:chgData name="Gé Verbeek" userId="20d2065d-8055-4a68-a463-00777506795f" providerId="ADAL" clId="{6E8F78DC-F42A-4B1D-90E4-469E14673087}" dt="2024-04-03T17:09:12.953" v="417" actId="20577"/>
      <pc:docMkLst>
        <pc:docMk/>
      </pc:docMkLst>
      <pc:sldChg chg="addSp delSp modSp mod">
        <pc:chgData name="Gé Verbeek" userId="20d2065d-8055-4a68-a463-00777506795f" providerId="ADAL" clId="{6E8F78DC-F42A-4B1D-90E4-469E14673087}" dt="2024-04-03T11:53:26.712" v="15" actId="207"/>
        <pc:sldMkLst>
          <pc:docMk/>
          <pc:sldMk cId="1275218087" sldId="385"/>
        </pc:sldMkLst>
        <pc:spChg chg="add del">
          <ac:chgData name="Gé Verbeek" userId="20d2065d-8055-4a68-a463-00777506795f" providerId="ADAL" clId="{6E8F78DC-F42A-4B1D-90E4-469E14673087}" dt="2024-04-03T11:52:16.044" v="7" actId="11529"/>
          <ac:spMkLst>
            <pc:docMk/>
            <pc:sldMk cId="1275218087" sldId="385"/>
            <ac:spMk id="4" creationId="{69EDF585-9540-45AF-E581-3FA13172C236}"/>
          </ac:spMkLst>
        </pc:spChg>
        <pc:spChg chg="add mod">
          <ac:chgData name="Gé Verbeek" userId="20d2065d-8055-4a68-a463-00777506795f" providerId="ADAL" clId="{6E8F78DC-F42A-4B1D-90E4-469E14673087}" dt="2024-04-03T11:52:53.251" v="11" actId="1582"/>
          <ac:spMkLst>
            <pc:docMk/>
            <pc:sldMk cId="1275218087" sldId="385"/>
            <ac:spMk id="7" creationId="{D9BF7F65-5DCD-FFEF-E2D9-90D00AE88057}"/>
          </ac:spMkLst>
        </pc:spChg>
        <pc:spChg chg="add mod">
          <ac:chgData name="Gé Verbeek" userId="20d2065d-8055-4a68-a463-00777506795f" providerId="ADAL" clId="{6E8F78DC-F42A-4B1D-90E4-469E14673087}" dt="2024-04-03T11:53:26.712" v="15" actId="207"/>
          <ac:spMkLst>
            <pc:docMk/>
            <pc:sldMk cId="1275218087" sldId="385"/>
            <ac:spMk id="8" creationId="{75B4C4E1-8A8E-8601-5E9C-9247E6440C49}"/>
          </ac:spMkLst>
        </pc:spChg>
        <pc:picChg chg="add mod">
          <ac:chgData name="Gé Verbeek" userId="20d2065d-8055-4a68-a463-00777506795f" providerId="ADAL" clId="{6E8F78DC-F42A-4B1D-90E4-469E14673087}" dt="2024-04-03T11:51:51.577" v="5" actId="1076"/>
          <ac:picMkLst>
            <pc:docMk/>
            <pc:sldMk cId="1275218087" sldId="385"/>
            <ac:picMk id="3" creationId="{4CAA1083-720A-746A-C542-3971808F02E8}"/>
          </ac:picMkLst>
        </pc:picChg>
        <pc:picChg chg="del">
          <ac:chgData name="Gé Verbeek" userId="20d2065d-8055-4a68-a463-00777506795f" providerId="ADAL" clId="{6E8F78DC-F42A-4B1D-90E4-469E14673087}" dt="2024-04-03T11:51:07.379" v="0" actId="478"/>
          <ac:picMkLst>
            <pc:docMk/>
            <pc:sldMk cId="1275218087" sldId="385"/>
            <ac:picMk id="6" creationId="{F1D2B41D-209A-4978-B3BA-C7A3E0802914}"/>
          </ac:picMkLst>
        </pc:picChg>
      </pc:sldChg>
      <pc:sldChg chg="addSp delSp modSp mod">
        <pc:chgData name="Gé Verbeek" userId="20d2065d-8055-4a68-a463-00777506795f" providerId="ADAL" clId="{6E8F78DC-F42A-4B1D-90E4-469E14673087}" dt="2024-04-03T11:57:43.280" v="26" actId="1076"/>
        <pc:sldMkLst>
          <pc:docMk/>
          <pc:sldMk cId="475853267" sldId="396"/>
        </pc:sldMkLst>
        <pc:spChg chg="mod">
          <ac:chgData name="Gé Verbeek" userId="20d2065d-8055-4a68-a463-00777506795f" providerId="ADAL" clId="{6E8F78DC-F42A-4B1D-90E4-469E14673087}" dt="2024-04-03T11:56:11.433" v="22" actId="20577"/>
          <ac:spMkLst>
            <pc:docMk/>
            <pc:sldMk cId="475853267" sldId="396"/>
            <ac:spMk id="7171" creationId="{E224BC8B-2913-4038-A10D-36A485D9D174}"/>
          </ac:spMkLst>
        </pc:spChg>
        <pc:picChg chg="del">
          <ac:chgData name="Gé Verbeek" userId="20d2065d-8055-4a68-a463-00777506795f" providerId="ADAL" clId="{6E8F78DC-F42A-4B1D-90E4-469E14673087}" dt="2024-04-03T11:53:52.429" v="16" actId="478"/>
          <ac:picMkLst>
            <pc:docMk/>
            <pc:sldMk cId="475853267" sldId="396"/>
            <ac:picMk id="2" creationId="{E853293F-E69A-4FB4-84C2-07A0B5C2ACFC}"/>
          </ac:picMkLst>
        </pc:picChg>
        <pc:picChg chg="del">
          <ac:chgData name="Gé Verbeek" userId="20d2065d-8055-4a68-a463-00777506795f" providerId="ADAL" clId="{6E8F78DC-F42A-4B1D-90E4-469E14673087}" dt="2024-04-03T11:53:53.782" v="17" actId="478"/>
          <ac:picMkLst>
            <pc:docMk/>
            <pc:sldMk cId="475853267" sldId="396"/>
            <ac:picMk id="3" creationId="{B0BBC583-3F83-4F82-A065-85FD0AECE51A}"/>
          </ac:picMkLst>
        </pc:picChg>
        <pc:picChg chg="add mod">
          <ac:chgData name="Gé Verbeek" userId="20d2065d-8055-4a68-a463-00777506795f" providerId="ADAL" clId="{6E8F78DC-F42A-4B1D-90E4-469E14673087}" dt="2024-04-03T11:57:08.714" v="24" actId="1076"/>
          <ac:picMkLst>
            <pc:docMk/>
            <pc:sldMk cId="475853267" sldId="396"/>
            <ac:picMk id="5" creationId="{1AA34393-9C0A-2A9A-C701-F20473888059}"/>
          </ac:picMkLst>
        </pc:picChg>
        <pc:picChg chg="add mod">
          <ac:chgData name="Gé Verbeek" userId="20d2065d-8055-4a68-a463-00777506795f" providerId="ADAL" clId="{6E8F78DC-F42A-4B1D-90E4-469E14673087}" dt="2024-04-03T11:57:43.280" v="26" actId="1076"/>
          <ac:picMkLst>
            <pc:docMk/>
            <pc:sldMk cId="475853267" sldId="396"/>
            <ac:picMk id="7" creationId="{2E806925-AD15-A789-A514-EBF53A4DBD39}"/>
          </ac:picMkLst>
        </pc:picChg>
      </pc:sldChg>
      <pc:sldChg chg="addSp delSp modSp mod">
        <pc:chgData name="Gé Verbeek" userId="20d2065d-8055-4a68-a463-00777506795f" providerId="ADAL" clId="{6E8F78DC-F42A-4B1D-90E4-469E14673087}" dt="2024-04-03T11:59:50.952" v="30" actId="1076"/>
        <pc:sldMkLst>
          <pc:docMk/>
          <pc:sldMk cId="2565001351" sldId="399"/>
        </pc:sldMkLst>
        <pc:picChg chg="del">
          <ac:chgData name="Gé Verbeek" userId="20d2065d-8055-4a68-a463-00777506795f" providerId="ADAL" clId="{6E8F78DC-F42A-4B1D-90E4-469E14673087}" dt="2024-04-03T11:59:27.896" v="27" actId="478"/>
          <ac:picMkLst>
            <pc:docMk/>
            <pc:sldMk cId="2565001351" sldId="399"/>
            <ac:picMk id="2" creationId="{590DAF2C-550B-4A16-BEDC-0C416DE5FAD7}"/>
          </ac:picMkLst>
        </pc:picChg>
        <pc:picChg chg="add mod">
          <ac:chgData name="Gé Verbeek" userId="20d2065d-8055-4a68-a463-00777506795f" providerId="ADAL" clId="{6E8F78DC-F42A-4B1D-90E4-469E14673087}" dt="2024-04-03T11:59:50.952" v="30" actId="1076"/>
          <ac:picMkLst>
            <pc:docMk/>
            <pc:sldMk cId="2565001351" sldId="399"/>
            <ac:picMk id="4" creationId="{EB1C93AA-40DB-EFAC-078D-BD1710B1CAC9}"/>
          </ac:picMkLst>
        </pc:picChg>
      </pc:sldChg>
      <pc:sldChg chg="addSp delSp modSp mod">
        <pc:chgData name="Gé Verbeek" userId="20d2065d-8055-4a68-a463-00777506795f" providerId="ADAL" clId="{6E8F78DC-F42A-4B1D-90E4-469E14673087}" dt="2024-04-03T12:02:01.681" v="40" actId="14100"/>
        <pc:sldMkLst>
          <pc:docMk/>
          <pc:sldMk cId="475166300" sldId="401"/>
        </pc:sldMkLst>
        <pc:spChg chg="mod">
          <ac:chgData name="Gé Verbeek" userId="20d2065d-8055-4a68-a463-00777506795f" providerId="ADAL" clId="{6E8F78DC-F42A-4B1D-90E4-469E14673087}" dt="2024-04-03T12:01:14.172" v="36" actId="20577"/>
          <ac:spMkLst>
            <pc:docMk/>
            <pc:sldMk cId="475166300" sldId="401"/>
            <ac:spMk id="7171" creationId="{E224BC8B-2913-4038-A10D-36A485D9D174}"/>
          </ac:spMkLst>
        </pc:spChg>
        <pc:picChg chg="del">
          <ac:chgData name="Gé Verbeek" userId="20d2065d-8055-4a68-a463-00777506795f" providerId="ADAL" clId="{6E8F78DC-F42A-4B1D-90E4-469E14673087}" dt="2024-04-03T12:01:22.890" v="37" actId="478"/>
          <ac:picMkLst>
            <pc:docMk/>
            <pc:sldMk cId="475166300" sldId="401"/>
            <ac:picMk id="2" creationId="{2592CC01-E641-4F2E-AE54-8CE5C64CF038}"/>
          </ac:picMkLst>
        </pc:picChg>
        <pc:picChg chg="add mod">
          <ac:chgData name="Gé Verbeek" userId="20d2065d-8055-4a68-a463-00777506795f" providerId="ADAL" clId="{6E8F78DC-F42A-4B1D-90E4-469E14673087}" dt="2024-04-03T12:02:01.681" v="40" actId="14100"/>
          <ac:picMkLst>
            <pc:docMk/>
            <pc:sldMk cId="475166300" sldId="401"/>
            <ac:picMk id="4" creationId="{B94739D0-9455-06A6-C8A3-C8B64D360DC3}"/>
          </ac:picMkLst>
        </pc:picChg>
      </pc:sldChg>
      <pc:sldChg chg="addSp delSp modSp mod">
        <pc:chgData name="Gé Verbeek" userId="20d2065d-8055-4a68-a463-00777506795f" providerId="ADAL" clId="{6E8F78DC-F42A-4B1D-90E4-469E14673087}" dt="2024-04-03T12:15:34.483" v="100" actId="20577"/>
        <pc:sldMkLst>
          <pc:docMk/>
          <pc:sldMk cId="1942255039" sldId="403"/>
        </pc:sldMkLst>
        <pc:spChg chg="add mod">
          <ac:chgData name="Gé Verbeek" userId="20d2065d-8055-4a68-a463-00777506795f" providerId="ADAL" clId="{6E8F78DC-F42A-4B1D-90E4-469E14673087}" dt="2024-04-03T12:15:34.483" v="100" actId="20577"/>
          <ac:spMkLst>
            <pc:docMk/>
            <pc:sldMk cId="1942255039" sldId="403"/>
            <ac:spMk id="3" creationId="{E1803E37-4FB9-0DEF-DE20-D42CC865AE02}"/>
          </ac:spMkLst>
        </pc:spChg>
        <pc:picChg chg="add mod">
          <ac:chgData name="Gé Verbeek" userId="20d2065d-8055-4a68-a463-00777506795f" providerId="ADAL" clId="{6E8F78DC-F42A-4B1D-90E4-469E14673087}" dt="2024-04-03T12:14:54.692" v="45" actId="14100"/>
          <ac:picMkLst>
            <pc:docMk/>
            <pc:sldMk cId="1942255039" sldId="403"/>
            <ac:picMk id="5" creationId="{63671151-F3A9-B244-533B-EF197F0945FC}"/>
          </ac:picMkLst>
        </pc:picChg>
        <pc:picChg chg="del">
          <ac:chgData name="Gé Verbeek" userId="20d2065d-8055-4a68-a463-00777506795f" providerId="ADAL" clId="{6E8F78DC-F42A-4B1D-90E4-469E14673087}" dt="2024-04-03T12:13:26.723" v="41" actId="478"/>
          <ac:picMkLst>
            <pc:docMk/>
            <pc:sldMk cId="1942255039" sldId="403"/>
            <ac:picMk id="6" creationId="{B7298955-2B37-4D2E-9713-4EE3E70CE23A}"/>
          </ac:picMkLst>
        </pc:picChg>
      </pc:sldChg>
      <pc:sldChg chg="modSp">
        <pc:chgData name="Gé Verbeek" userId="20d2065d-8055-4a68-a463-00777506795f" providerId="ADAL" clId="{6E8F78DC-F42A-4B1D-90E4-469E14673087}" dt="2024-04-03T12:16:48.251" v="106" actId="20577"/>
        <pc:sldMkLst>
          <pc:docMk/>
          <pc:sldMk cId="1296913274" sldId="408"/>
        </pc:sldMkLst>
        <pc:spChg chg="mod">
          <ac:chgData name="Gé Verbeek" userId="20d2065d-8055-4a68-a463-00777506795f" providerId="ADAL" clId="{6E8F78DC-F42A-4B1D-90E4-469E14673087}" dt="2024-04-03T12:16:48.251" v="106" actId="20577"/>
          <ac:spMkLst>
            <pc:docMk/>
            <pc:sldMk cId="1296913274" sldId="408"/>
            <ac:spMk id="7171" creationId="{E224BC8B-2913-4038-A10D-36A485D9D174}"/>
          </ac:spMkLst>
        </pc:spChg>
      </pc:sldChg>
      <pc:sldChg chg="addSp modSp mod modAnim">
        <pc:chgData name="Gé Verbeek" userId="20d2065d-8055-4a68-a463-00777506795f" providerId="ADAL" clId="{6E8F78DC-F42A-4B1D-90E4-469E14673087}" dt="2024-04-03T12:29:41.173" v="197" actId="20577"/>
        <pc:sldMkLst>
          <pc:docMk/>
          <pc:sldMk cId="2244975773" sldId="409"/>
        </pc:sldMkLst>
        <pc:spChg chg="mod">
          <ac:chgData name="Gé Verbeek" userId="20d2065d-8055-4a68-a463-00777506795f" providerId="ADAL" clId="{6E8F78DC-F42A-4B1D-90E4-469E14673087}" dt="2024-04-03T12:29:41.173" v="197" actId="20577"/>
          <ac:spMkLst>
            <pc:docMk/>
            <pc:sldMk cId="2244975773" sldId="409"/>
            <ac:spMk id="7171" creationId="{E224BC8B-2913-4038-A10D-36A485D9D174}"/>
          </ac:spMkLst>
        </pc:spChg>
        <pc:picChg chg="add mod">
          <ac:chgData name="Gé Verbeek" userId="20d2065d-8055-4a68-a463-00777506795f" providerId="ADAL" clId="{6E8F78DC-F42A-4B1D-90E4-469E14673087}" dt="2024-04-03T12:28:50.512" v="194" actId="1076"/>
          <ac:picMkLst>
            <pc:docMk/>
            <pc:sldMk cId="2244975773" sldId="409"/>
            <ac:picMk id="3" creationId="{5490C803-E5B2-0F1A-D305-1D18D031D545}"/>
          </ac:picMkLst>
        </pc:picChg>
      </pc:sldChg>
      <pc:sldChg chg="modSp modAnim">
        <pc:chgData name="Gé Verbeek" userId="20d2065d-8055-4a68-a463-00777506795f" providerId="ADAL" clId="{6E8F78DC-F42A-4B1D-90E4-469E14673087}" dt="2024-04-03T16:51:58.818" v="279" actId="20577"/>
        <pc:sldMkLst>
          <pc:docMk/>
          <pc:sldMk cId="3298364343" sldId="412"/>
        </pc:sldMkLst>
        <pc:spChg chg="mod">
          <ac:chgData name="Gé Verbeek" userId="20d2065d-8055-4a68-a463-00777506795f" providerId="ADAL" clId="{6E8F78DC-F42A-4B1D-90E4-469E14673087}" dt="2024-04-03T16:51:58.818" v="279" actId="20577"/>
          <ac:spMkLst>
            <pc:docMk/>
            <pc:sldMk cId="3298364343" sldId="412"/>
            <ac:spMk id="7171" creationId="{E224BC8B-2913-4038-A10D-36A485D9D174}"/>
          </ac:spMkLst>
        </pc:spChg>
      </pc:sldChg>
      <pc:sldChg chg="modNotesTx">
        <pc:chgData name="Gé Verbeek" userId="20d2065d-8055-4a68-a463-00777506795f" providerId="ADAL" clId="{6E8F78DC-F42A-4B1D-90E4-469E14673087}" dt="2024-04-03T17:04:11.555" v="364" actId="20577"/>
        <pc:sldMkLst>
          <pc:docMk/>
          <pc:sldMk cId="1298896682" sldId="414"/>
        </pc:sldMkLst>
      </pc:sldChg>
      <pc:sldChg chg="ord">
        <pc:chgData name="Gé Verbeek" userId="20d2065d-8055-4a68-a463-00777506795f" providerId="ADAL" clId="{6E8F78DC-F42A-4B1D-90E4-469E14673087}" dt="2024-04-03T17:05:23.293" v="366"/>
        <pc:sldMkLst>
          <pc:docMk/>
          <pc:sldMk cId="3041324484" sldId="415"/>
        </pc:sldMkLst>
      </pc:sldChg>
      <pc:sldChg chg="modSp modAnim modNotesTx">
        <pc:chgData name="Gé Verbeek" userId="20d2065d-8055-4a68-a463-00777506795f" providerId="ADAL" clId="{6E8F78DC-F42A-4B1D-90E4-469E14673087}" dt="2024-04-03T17:09:12.953" v="417" actId="20577"/>
        <pc:sldMkLst>
          <pc:docMk/>
          <pc:sldMk cId="2966618318" sldId="416"/>
        </pc:sldMkLst>
        <pc:spChg chg="mod">
          <ac:chgData name="Gé Verbeek" userId="20d2065d-8055-4a68-a463-00777506795f" providerId="ADAL" clId="{6E8F78DC-F42A-4B1D-90E4-469E14673087}" dt="2024-04-03T17:07:56.285" v="394" actId="20577"/>
          <ac:spMkLst>
            <pc:docMk/>
            <pc:sldMk cId="2966618318" sldId="416"/>
            <ac:spMk id="7171" creationId="{E224BC8B-2913-4038-A10D-36A485D9D174}"/>
          </ac:spMkLst>
        </pc:spChg>
      </pc:sldChg>
      <pc:sldChg chg="modSp mod modAnim">
        <pc:chgData name="Gé Verbeek" userId="20d2065d-8055-4a68-a463-00777506795f" providerId="ADAL" clId="{6E8F78DC-F42A-4B1D-90E4-469E14673087}" dt="2024-04-03T16:59:00.665" v="347" actId="20577"/>
        <pc:sldMkLst>
          <pc:docMk/>
          <pc:sldMk cId="3210085824" sldId="418"/>
        </pc:sldMkLst>
        <pc:spChg chg="mod">
          <ac:chgData name="Gé Verbeek" userId="20d2065d-8055-4a68-a463-00777506795f" providerId="ADAL" clId="{6E8F78DC-F42A-4B1D-90E4-469E14673087}" dt="2024-04-03T16:59:00.665" v="347" actId="20577"/>
          <ac:spMkLst>
            <pc:docMk/>
            <pc:sldMk cId="3210085824" sldId="418"/>
            <ac:spMk id="7171" creationId="{E224BC8B-2913-4038-A10D-36A485D9D174}"/>
          </ac:spMkLst>
        </pc:spChg>
      </pc:sldChg>
      <pc:sldChg chg="modNotesTx">
        <pc:chgData name="Gé Verbeek" userId="20d2065d-8055-4a68-a463-00777506795f" providerId="ADAL" clId="{6E8F78DC-F42A-4B1D-90E4-469E14673087}" dt="2024-04-03T17:01:37.571" v="353" actId="20577"/>
        <pc:sldMkLst>
          <pc:docMk/>
          <pc:sldMk cId="2047058851" sldId="419"/>
        </pc:sldMkLst>
      </pc:sldChg>
      <pc:sldChg chg="addSp delSp modSp new mod">
        <pc:chgData name="Gé Verbeek" userId="20d2065d-8055-4a68-a463-00777506795f" providerId="ADAL" clId="{6E8F78DC-F42A-4B1D-90E4-469E14673087}" dt="2024-04-03T12:21:54.555" v="139" actId="20577"/>
        <pc:sldMkLst>
          <pc:docMk/>
          <pc:sldMk cId="120227832" sldId="420"/>
        </pc:sldMkLst>
        <pc:spChg chg="mod">
          <ac:chgData name="Gé Verbeek" userId="20d2065d-8055-4a68-a463-00777506795f" providerId="ADAL" clId="{6E8F78DC-F42A-4B1D-90E4-469E14673087}" dt="2024-04-03T12:21:54.555" v="139" actId="20577"/>
          <ac:spMkLst>
            <pc:docMk/>
            <pc:sldMk cId="120227832" sldId="420"/>
            <ac:spMk id="2" creationId="{DE7A84EA-EF1A-3A6E-E9E9-F63D20B56EF7}"/>
          </ac:spMkLst>
        </pc:spChg>
        <pc:spChg chg="del">
          <ac:chgData name="Gé Verbeek" userId="20d2065d-8055-4a68-a463-00777506795f" providerId="ADAL" clId="{6E8F78DC-F42A-4B1D-90E4-469E14673087}" dt="2024-04-03T12:21:38.593" v="126" actId="22"/>
          <ac:spMkLst>
            <pc:docMk/>
            <pc:sldMk cId="120227832" sldId="420"/>
            <ac:spMk id="3" creationId="{109FFD22-55EB-1123-DBB7-B4787247F6A4}"/>
          </ac:spMkLst>
        </pc:spChg>
        <pc:picChg chg="add mod ord">
          <ac:chgData name="Gé Verbeek" userId="20d2065d-8055-4a68-a463-00777506795f" providerId="ADAL" clId="{6E8F78DC-F42A-4B1D-90E4-469E14673087}" dt="2024-04-03T12:21:41.131" v="127" actId="1076"/>
          <ac:picMkLst>
            <pc:docMk/>
            <pc:sldMk cId="120227832" sldId="420"/>
            <ac:picMk id="5" creationId="{5F91B7B2-7587-5328-7DF7-8716AB97D080}"/>
          </ac:picMkLst>
        </pc:picChg>
      </pc:sldChg>
      <pc:sldChg chg="addSp modSp add mod">
        <pc:chgData name="Gé Verbeek" userId="20d2065d-8055-4a68-a463-00777506795f" providerId="ADAL" clId="{6E8F78DC-F42A-4B1D-90E4-469E14673087}" dt="2024-04-03T12:22:39.232" v="154" actId="20577"/>
        <pc:sldMkLst>
          <pc:docMk/>
          <pc:sldMk cId="3973159529" sldId="421"/>
        </pc:sldMkLst>
        <pc:spChg chg="mod">
          <ac:chgData name="Gé Verbeek" userId="20d2065d-8055-4a68-a463-00777506795f" providerId="ADAL" clId="{6E8F78DC-F42A-4B1D-90E4-469E14673087}" dt="2024-04-03T12:22:39.232" v="154" actId="20577"/>
          <ac:spMkLst>
            <pc:docMk/>
            <pc:sldMk cId="3973159529" sldId="421"/>
            <ac:spMk id="2" creationId="{DE7A84EA-EF1A-3A6E-E9E9-F63D20B56EF7}"/>
          </ac:spMkLst>
        </pc:spChg>
        <pc:picChg chg="add mod">
          <ac:chgData name="Gé Verbeek" userId="20d2065d-8055-4a68-a463-00777506795f" providerId="ADAL" clId="{6E8F78DC-F42A-4B1D-90E4-469E14673087}" dt="2024-04-03T12:22:33.260" v="142" actId="1076"/>
          <ac:picMkLst>
            <pc:docMk/>
            <pc:sldMk cId="3973159529" sldId="421"/>
            <ac:picMk id="5" creationId="{D67C241E-7FE9-ED75-8B02-101C46DEEC52}"/>
          </ac:picMkLst>
        </pc:picChg>
      </pc:sldChg>
      <pc:sldChg chg="addSp delSp modSp add mod ord">
        <pc:chgData name="Gé Verbeek" userId="20d2065d-8055-4a68-a463-00777506795f" providerId="ADAL" clId="{6E8F78DC-F42A-4B1D-90E4-469E14673087}" dt="2024-04-03T12:21:07.312" v="125" actId="20577"/>
        <pc:sldMkLst>
          <pc:docMk/>
          <pc:sldMk cId="3888903239" sldId="422"/>
        </pc:sldMkLst>
        <pc:spChg chg="mod">
          <ac:chgData name="Gé Verbeek" userId="20d2065d-8055-4a68-a463-00777506795f" providerId="ADAL" clId="{6E8F78DC-F42A-4B1D-90E4-469E14673087}" dt="2024-04-03T12:21:07.312" v="125" actId="20577"/>
          <ac:spMkLst>
            <pc:docMk/>
            <pc:sldMk cId="3888903239" sldId="422"/>
            <ac:spMk id="2" creationId="{DE7A84EA-EF1A-3A6E-E9E9-F63D20B56EF7}"/>
          </ac:spMkLst>
        </pc:spChg>
        <pc:spChg chg="del">
          <ac:chgData name="Gé Verbeek" userId="20d2065d-8055-4a68-a463-00777506795f" providerId="ADAL" clId="{6E8F78DC-F42A-4B1D-90E4-469E14673087}" dt="2024-04-03T12:20:48.460" v="110" actId="22"/>
          <ac:spMkLst>
            <pc:docMk/>
            <pc:sldMk cId="3888903239" sldId="422"/>
            <ac:spMk id="3" creationId="{109FFD22-55EB-1123-DBB7-B4787247F6A4}"/>
          </ac:spMkLst>
        </pc:spChg>
        <pc:picChg chg="add mod ord">
          <ac:chgData name="Gé Verbeek" userId="20d2065d-8055-4a68-a463-00777506795f" providerId="ADAL" clId="{6E8F78DC-F42A-4B1D-90E4-469E14673087}" dt="2024-04-03T12:20:58.465" v="114" actId="1076"/>
          <ac:picMkLst>
            <pc:docMk/>
            <pc:sldMk cId="3888903239" sldId="422"/>
            <ac:picMk id="5" creationId="{0600B91E-68D5-A41D-740A-61010E667098}"/>
          </ac:picMkLst>
        </pc:picChg>
      </pc:sldChg>
      <pc:sldChg chg="addSp delSp modSp new mod">
        <pc:chgData name="Gé Verbeek" userId="20d2065d-8055-4a68-a463-00777506795f" providerId="ADAL" clId="{6E8F78DC-F42A-4B1D-90E4-469E14673087}" dt="2024-04-03T16:42:30.404" v="247" actId="113"/>
        <pc:sldMkLst>
          <pc:docMk/>
          <pc:sldMk cId="104366390" sldId="423"/>
        </pc:sldMkLst>
        <pc:spChg chg="mod">
          <ac:chgData name="Gé Verbeek" userId="20d2065d-8055-4a68-a463-00777506795f" providerId="ADAL" clId="{6E8F78DC-F42A-4B1D-90E4-469E14673087}" dt="2024-04-03T16:42:30.404" v="247" actId="113"/>
          <ac:spMkLst>
            <pc:docMk/>
            <pc:sldMk cId="104366390" sldId="423"/>
            <ac:spMk id="2" creationId="{B9F8924A-B112-50CB-8F04-8ADB78C8C03D}"/>
          </ac:spMkLst>
        </pc:spChg>
        <pc:spChg chg="del">
          <ac:chgData name="Gé Verbeek" userId="20d2065d-8055-4a68-a463-00777506795f" providerId="ADAL" clId="{6E8F78DC-F42A-4B1D-90E4-469E14673087}" dt="2024-04-03T16:41:30.401" v="199" actId="22"/>
          <ac:spMkLst>
            <pc:docMk/>
            <pc:sldMk cId="104366390" sldId="423"/>
            <ac:spMk id="3" creationId="{B397AA71-EE19-D5D4-E030-29092FD25466}"/>
          </ac:spMkLst>
        </pc:spChg>
        <pc:picChg chg="add mod ord">
          <ac:chgData name="Gé Verbeek" userId="20d2065d-8055-4a68-a463-00777506795f" providerId="ADAL" clId="{6E8F78DC-F42A-4B1D-90E4-469E14673087}" dt="2024-04-03T16:41:35.154" v="201" actId="14100"/>
          <ac:picMkLst>
            <pc:docMk/>
            <pc:sldMk cId="104366390" sldId="423"/>
            <ac:picMk id="5" creationId="{524B3C74-7D9D-B7C6-F1F5-A23C6C129490}"/>
          </ac:picMkLst>
        </pc:picChg>
      </pc:sldChg>
      <pc:sldChg chg="addSp modSp new mod">
        <pc:chgData name="Gé Verbeek" userId="20d2065d-8055-4a68-a463-00777506795f" providerId="ADAL" clId="{6E8F78DC-F42A-4B1D-90E4-469E14673087}" dt="2024-04-03T16:52:47.343" v="282" actId="1076"/>
        <pc:sldMkLst>
          <pc:docMk/>
          <pc:sldMk cId="2732396062" sldId="424"/>
        </pc:sldMkLst>
        <pc:picChg chg="add mod">
          <ac:chgData name="Gé Verbeek" userId="20d2065d-8055-4a68-a463-00777506795f" providerId="ADAL" clId="{6E8F78DC-F42A-4B1D-90E4-469E14673087}" dt="2024-04-03T16:52:47.343" v="282" actId="1076"/>
          <ac:picMkLst>
            <pc:docMk/>
            <pc:sldMk cId="2732396062" sldId="424"/>
            <ac:picMk id="5" creationId="{9C8CC939-53D0-C1CF-0049-B90C7D1D3EBB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3-4-2024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F02E0-DB6B-495D-8684-7297BB1858EF}" type="datetimeFigureOut">
              <a:rPr lang="nl-NL" smtClean="0"/>
              <a:t>3-4-2024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2AE81-861B-4764-8A92-10FE93FC7A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7702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52902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13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316720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0765659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15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0248142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19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5785092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20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142023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21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002375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22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3668711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0986830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25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3471498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211233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 dirty="0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5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4580781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28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8800783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nl-NL" altLang="nl-NL" dirty="0"/>
              <a:t>Uitstraling ; --42W</a:t>
            </a:r>
          </a:p>
          <a:p>
            <a:pPr eaLnBrk="1" hangingPunct="1">
              <a:spcBef>
                <a:spcPct val="0"/>
              </a:spcBef>
            </a:pPr>
            <a:r>
              <a:rPr lang="nl-NL" altLang="nl-NL" dirty="0"/>
              <a:t>Netto fotosynthese: -0.1</a:t>
            </a:r>
          </a:p>
          <a:p>
            <a:pPr eaLnBrk="1" hangingPunct="1">
              <a:spcBef>
                <a:spcPct val="0"/>
              </a:spcBef>
            </a:pPr>
            <a:r>
              <a:rPr lang="nl-NL" altLang="nl-NL" dirty="0"/>
              <a:t>Temperatuur in het midden: 14,6</a:t>
            </a:r>
          </a:p>
          <a:p>
            <a:pPr eaLnBrk="1" hangingPunct="1">
              <a:spcBef>
                <a:spcPct val="0"/>
              </a:spcBef>
            </a:pPr>
            <a:r>
              <a:rPr lang="nl-NL" altLang="nl-NL" dirty="0"/>
              <a:t>Aanvoer temperatuur: 90</a:t>
            </a:r>
          </a:p>
          <a:p>
            <a:pPr eaLnBrk="1" hangingPunct="1">
              <a:spcBef>
                <a:spcPct val="0"/>
              </a:spcBef>
            </a:pPr>
            <a:r>
              <a:rPr lang="nl-NL" altLang="nl-NL" dirty="0"/>
              <a:t>RV: 77%</a:t>
            </a:r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29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7531646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30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345746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nl-NL" altLang="nl-NL" dirty="0"/>
              <a:t>Uitstraling ; 8</a:t>
            </a:r>
          </a:p>
          <a:p>
            <a:pPr eaLnBrk="1" hangingPunct="1">
              <a:spcBef>
                <a:spcPct val="0"/>
              </a:spcBef>
            </a:pPr>
            <a:r>
              <a:rPr lang="nl-NL" altLang="nl-NL" dirty="0"/>
              <a:t>Netto fotosynthese: 0.62</a:t>
            </a:r>
          </a:p>
          <a:p>
            <a:pPr eaLnBrk="1" hangingPunct="1">
              <a:spcBef>
                <a:spcPct val="0"/>
              </a:spcBef>
            </a:pPr>
            <a:r>
              <a:rPr lang="nl-NL" altLang="nl-NL" dirty="0"/>
              <a:t>Temperatuur in het midden: 19,6</a:t>
            </a:r>
          </a:p>
          <a:p>
            <a:pPr eaLnBrk="1" hangingPunct="1">
              <a:spcBef>
                <a:spcPct val="0"/>
              </a:spcBef>
            </a:pPr>
            <a:r>
              <a:rPr lang="nl-NL" altLang="nl-NL" dirty="0"/>
              <a:t>Aanvoer temperatuur: 77,4</a:t>
            </a:r>
          </a:p>
          <a:p>
            <a:pPr eaLnBrk="1" hangingPunct="1">
              <a:spcBef>
                <a:spcPct val="0"/>
              </a:spcBef>
            </a:pPr>
            <a:r>
              <a:rPr lang="nl-NL" altLang="nl-NL" dirty="0"/>
              <a:t>RV: 89%</a:t>
            </a:r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31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689442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nl-NL" altLang="nl-NL" dirty="0"/>
              <a:t>Netto fotosynthese = 3,46</a:t>
            </a:r>
          </a:p>
          <a:p>
            <a:pPr eaLnBrk="1" hangingPunct="1">
              <a:spcBef>
                <a:spcPct val="0"/>
              </a:spcBef>
            </a:pPr>
            <a:r>
              <a:rPr lang="nl-NL" altLang="nl-NL" dirty="0"/>
              <a:t>Raamstand  100-90,3</a:t>
            </a:r>
          </a:p>
          <a:p>
            <a:pPr eaLnBrk="1" hangingPunct="1">
              <a:spcBef>
                <a:spcPct val="0"/>
              </a:spcBef>
            </a:pPr>
            <a:r>
              <a:rPr lang="nl-NL" altLang="nl-NL" dirty="0"/>
              <a:t>Temperatuur boven in gewas 29,9</a:t>
            </a:r>
          </a:p>
          <a:p>
            <a:pPr eaLnBrk="1" hangingPunct="1">
              <a:spcBef>
                <a:spcPct val="0"/>
              </a:spcBef>
            </a:pPr>
            <a:r>
              <a:rPr lang="nl-NL" altLang="nl-NL" dirty="0"/>
              <a:t>Netto </a:t>
            </a:r>
            <a:r>
              <a:rPr lang="nl-NL" altLang="nl-NL" dirty="0" err="1"/>
              <a:t>stral;ing</a:t>
            </a:r>
            <a:r>
              <a:rPr lang="nl-NL" altLang="nl-NL" dirty="0"/>
              <a:t> boven gewas 405</a:t>
            </a:r>
          </a:p>
          <a:p>
            <a:pPr eaLnBrk="1" hangingPunct="1">
              <a:spcBef>
                <a:spcPct val="0"/>
              </a:spcBef>
            </a:pPr>
            <a:r>
              <a:rPr lang="nl-NL" altLang="nl-NL" dirty="0"/>
              <a:t>Rv 87</a:t>
            </a:r>
          </a:p>
          <a:p>
            <a:pPr eaLnBrk="1" hangingPunct="1">
              <a:spcBef>
                <a:spcPct val="0"/>
              </a:spcBef>
            </a:pPr>
            <a:endParaRPr lang="nl-NL" altLang="nl-NL" dirty="0"/>
          </a:p>
          <a:p>
            <a:pPr eaLnBrk="1" hangingPunct="1">
              <a:spcBef>
                <a:spcPct val="0"/>
              </a:spcBef>
            </a:pPr>
            <a:endParaRPr lang="nl-NL" altLang="nl-NL" dirty="0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32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875764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33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2911630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34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6173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026408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51778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8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7666312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9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4864643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10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0555870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 dirty="0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11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099547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12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441138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kstvak 3"/>
          <p:cNvSpPr txBox="1"/>
          <p:nvPr userDrawn="1"/>
        </p:nvSpPr>
        <p:spPr>
          <a:xfrm>
            <a:off x="1087655" y="6098221"/>
            <a:ext cx="6240021" cy="4571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kstvak 4"/>
          <p:cNvSpPr txBox="1"/>
          <p:nvPr userDrawn="1"/>
        </p:nvSpPr>
        <p:spPr>
          <a:xfrm>
            <a:off x="1130533" y="6142150"/>
            <a:ext cx="59632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17205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3200" b="1" dirty="0"/>
              <a:t>Simulatie runnen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8302" y="1773040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Afhankelijk van jouw opdracht zul je een of meerdere simulaties willen runnen om vragen te beantwoorden. 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De eerste stap is het nagaan en invullen van alle instellingen die beschikbaar zijn in het input paneel. 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Als je tevreden bent met jouw instellingen (denk bijvoorbeeld aan weersomstandigheden, kas installaties en klimaatregeling) dan kun je op de eerder genoemde </a:t>
            </a:r>
            <a:r>
              <a:rPr lang="nl-NL" b="1" dirty="0"/>
              <a:t>Update</a:t>
            </a:r>
            <a:r>
              <a:rPr lang="nl-NL" dirty="0"/>
              <a:t> knop klikken.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94739D0-9455-06A6-C8A3-C8B64D360D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1964" y="3708724"/>
            <a:ext cx="2217536" cy="289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16630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3200" b="1" dirty="0"/>
              <a:t>Wat zien we nu??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1803E37-4FB9-0DEF-DE20-D42CC865A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4606" y="1176065"/>
            <a:ext cx="7740000" cy="4351338"/>
          </a:xfrm>
        </p:spPr>
        <p:txBody>
          <a:bodyPr/>
          <a:lstStyle/>
          <a:p>
            <a:r>
              <a:rPr lang="nl-NL" dirty="0"/>
              <a:t>Open de link les 1 opdracht 1 in je e-mail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3671151-F3A9-B244-533B-EF197F094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302" y="1905528"/>
            <a:ext cx="6343990" cy="417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255039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85726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3200" b="1" dirty="0"/>
              <a:t>Opdrachten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8302" y="1773040"/>
            <a:ext cx="6651494" cy="4738260"/>
          </a:xfrm>
        </p:spPr>
        <p:txBody>
          <a:bodyPr>
            <a:normAutofit fontScale="85000" lnSpcReduction="20000"/>
          </a:bodyPr>
          <a:lstStyle/>
          <a:p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Wat zijn volgens jou de belangrijkste factoren van het buitenklimaat die invloed hebben op het klimaat in de kas? Probeer het eens uit. </a:t>
            </a:r>
          </a:p>
          <a:p>
            <a:pPr marL="9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Welke middelen heeft de tuinder in deze simulatie om het klimaat in de kas te beïnvloeden? Dit kan apparatuur zijn, maar ook instellingen. </a:t>
            </a:r>
          </a:p>
          <a:p>
            <a:pPr marL="9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Op welke manieren kun je in de kas de temperatuur verhogen of verlagen? Probeer het uit. </a:t>
            </a:r>
          </a:p>
          <a:p>
            <a:pPr marL="9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Op welke manieren kun je in de kas de luchtvochtigheid verhogen of verlagen? Probeer het uit. </a:t>
            </a:r>
          </a:p>
          <a:p>
            <a:pPr marL="9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Op welke manieren kun je in de kas het lichtniveau verhogen of verlagen? Probeer het uit. </a:t>
            </a:r>
          </a:p>
          <a:p>
            <a:pPr indent="0">
              <a:buNone/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633452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3200" b="1" dirty="0"/>
              <a:t>Opdrachten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8302" y="1773040"/>
            <a:ext cx="6651494" cy="473826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nl-NL" dirty="0"/>
              <a:t>Wijzig de globale straling van 100 W/m2 naar 600 W/m2 </a:t>
            </a:r>
          </a:p>
          <a:p>
            <a:pPr marL="342900" indent="-342900"/>
            <a:r>
              <a:rPr lang="nl-NL" dirty="0"/>
              <a:t>Welke parameters zie je veranderen? </a:t>
            </a:r>
          </a:p>
          <a:p>
            <a:pPr marL="342900" indent="-342900"/>
            <a:r>
              <a:rPr lang="nl-NL" dirty="0"/>
              <a:t>Kan je hiervoor een verklaring geven? </a:t>
            </a:r>
          </a:p>
          <a:p>
            <a:pPr indent="0">
              <a:buNone/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354590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3200" b="1" dirty="0"/>
              <a:t>Buitenstraling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8302" y="1773040"/>
            <a:ext cx="6651494" cy="4738260"/>
          </a:xfrm>
        </p:spPr>
        <p:txBody>
          <a:bodyPr>
            <a:normAutofit lnSpcReduction="10000"/>
          </a:bodyPr>
          <a:lstStyle/>
          <a:p>
            <a:pPr indent="0">
              <a:buNone/>
              <a:defRPr/>
            </a:pPr>
            <a:r>
              <a:rPr lang="nl-NL" dirty="0"/>
              <a:t>Buitenstraling is één van de belangrijkste factoren waar een teler rekening mee moet houden. 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De buitenstraling kan een grote invloed hebben op verschillende factoren in de kas. 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Een kweker moet altijd de buitenstraling in de gaten houden en bepalen hoeveel licht van buiten hij in de kas toelaat. 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In de zomer (bij zonnig weer 900 W/m2, in de winter bij donker weer 50 W/m2)</a:t>
            </a:r>
          </a:p>
        </p:txBody>
      </p:sp>
    </p:spTree>
    <p:extLst>
      <p:ext uri="{BB962C8B-B14F-4D97-AF65-F5344CB8AC3E}">
        <p14:creationId xmlns:p14="http://schemas.microsoft.com/office/powerpoint/2010/main" val="287599348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3200" b="1" dirty="0"/>
              <a:t>Buitenstraling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8302" y="1773040"/>
            <a:ext cx="6651494" cy="4738260"/>
          </a:xfrm>
        </p:spPr>
        <p:txBody>
          <a:bodyPr>
            <a:normAutofit/>
          </a:bodyPr>
          <a:lstStyle/>
          <a:p>
            <a:endParaRPr lang="nl-NL" dirty="0"/>
          </a:p>
          <a:p>
            <a:pPr indent="0">
              <a:buNone/>
            </a:pPr>
            <a:r>
              <a:rPr lang="nl-NL" dirty="0"/>
              <a:t>Zet de bewolking op onbewolkt, de globale straling op 0 W/m2 en druk op ‘UPDATE’. </a:t>
            </a:r>
          </a:p>
          <a:p>
            <a:endParaRPr lang="nl-NL" dirty="0"/>
          </a:p>
          <a:p>
            <a:pPr marL="342900" indent="-342900"/>
            <a:r>
              <a:rPr lang="nl-NL" dirty="0"/>
              <a:t>Zet nu de globale straling op 200W en daarna op 400W. Welke factoren in de kas veranderen er? </a:t>
            </a:r>
          </a:p>
          <a:p>
            <a:pPr indent="0">
              <a:buNone/>
            </a:pPr>
            <a:r>
              <a:rPr lang="nl-NL" i="1" dirty="0"/>
              <a:t> </a:t>
            </a:r>
            <a:endParaRPr lang="nl-NL" dirty="0"/>
          </a:p>
          <a:p>
            <a:pPr marL="342900" indent="-342900"/>
            <a:r>
              <a:rPr lang="nl-NL" dirty="0"/>
              <a:t>Wat is de reden dat deze factoren veranderen volgens jou?. </a:t>
            </a:r>
          </a:p>
          <a:p>
            <a:pPr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691327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7A84EA-EF1A-3A6E-E9E9-F63D20B56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Straling 0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0600B91E-68D5-A41D-740A-61010E6670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7642" y="1963335"/>
            <a:ext cx="5958501" cy="4351337"/>
          </a:xfrm>
        </p:spPr>
      </p:pic>
    </p:spTree>
    <p:extLst>
      <p:ext uri="{BB962C8B-B14F-4D97-AF65-F5344CB8AC3E}">
        <p14:creationId xmlns:p14="http://schemas.microsoft.com/office/powerpoint/2010/main" val="38889032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7A84EA-EF1A-3A6E-E9E9-F63D20B56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Straling 200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5F91B7B2-7587-5328-7DF7-8716AB97D0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7696" y="1728788"/>
            <a:ext cx="6224558" cy="4351337"/>
          </a:xfrm>
        </p:spPr>
      </p:pic>
    </p:spTree>
    <p:extLst>
      <p:ext uri="{BB962C8B-B14F-4D97-AF65-F5344CB8AC3E}">
        <p14:creationId xmlns:p14="http://schemas.microsoft.com/office/powerpoint/2010/main" val="1202278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7A84EA-EF1A-3A6E-E9E9-F63D20B56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Straling 400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9FFD22-55EB-1123-DBB7-B4787247F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67C241E-7FE9-ED75-8B02-101C46DEEC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000" y="1728000"/>
            <a:ext cx="6845498" cy="51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1595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3200" b="1" dirty="0"/>
              <a:t>Buitenstraling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8301" y="1773040"/>
            <a:ext cx="7142909" cy="4738260"/>
          </a:xfrm>
        </p:spPr>
        <p:txBody>
          <a:bodyPr>
            <a:normAutofit/>
          </a:bodyPr>
          <a:lstStyle/>
          <a:p>
            <a:endParaRPr lang="nl-NL" dirty="0"/>
          </a:p>
          <a:p>
            <a:pPr indent="0">
              <a:buNone/>
            </a:pPr>
            <a:r>
              <a:rPr lang="nl-NL" dirty="0"/>
              <a:t>Ga verder met de huidige simulatie. Verander de bewolking in half bewolkt en daarna op zwaar bewolkt. Welke factoren in de kas veranderen er? </a:t>
            </a:r>
          </a:p>
          <a:p>
            <a:pPr indent="0">
              <a:buNone/>
            </a:pPr>
            <a:endParaRPr lang="nl-NL" dirty="0"/>
          </a:p>
          <a:p>
            <a:pPr marL="342900" indent="-342900"/>
            <a:r>
              <a:rPr lang="nl-NL" dirty="0"/>
              <a:t>Wat is de reden dat deze factoren veranderen volgens jou? Bespreek de antwoorden in de klas of in groepsverband. </a:t>
            </a:r>
          </a:p>
          <a:p>
            <a:endParaRPr lang="nl-NL" dirty="0"/>
          </a:p>
          <a:p>
            <a:pPr marL="342900" indent="-342900"/>
            <a:r>
              <a:rPr lang="nl-NL" dirty="0"/>
              <a:t>Wat zou er met de plant kunnen gebeuren als de straling in de kas te hoog wordt voor dit gewas gedurende een langere periode? </a:t>
            </a:r>
          </a:p>
          <a:p>
            <a:pPr indent="0">
              <a:buNone/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5651358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>
            <a:extLst>
              <a:ext uri="{FF2B5EF4-FFF2-40B4-BE49-F238E27FC236}">
                <a16:creationId xmlns:a16="http://schemas.microsoft.com/office/drawing/2014/main" id="{5BF33C1D-068A-4FDD-AE17-E6B3983E61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Aftrap</a:t>
            </a:r>
          </a:p>
        </p:txBody>
      </p:sp>
      <p:pic>
        <p:nvPicPr>
          <p:cNvPr id="4099" name="Afbeelding 6">
            <a:extLst>
              <a:ext uri="{FF2B5EF4-FFF2-40B4-BE49-F238E27FC236}">
                <a16:creationId xmlns:a16="http://schemas.microsoft.com/office/drawing/2014/main" id="{75FAD6AD-3C9B-492F-9EB2-0AAC95823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64" y="330201"/>
            <a:ext cx="2555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Afbeelding 3">
            <a:extLst>
              <a:ext uri="{FF2B5EF4-FFF2-40B4-BE49-F238E27FC236}">
                <a16:creationId xmlns:a16="http://schemas.microsoft.com/office/drawing/2014/main" id="{08AD22CF-237A-4C8F-AAD3-DEDB174706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04938"/>
            <a:ext cx="9144000" cy="513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3200" b="1" dirty="0"/>
              <a:t>Uitstraling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8302" y="1773040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Naast straling die van buiten in de kas komt is er ook nog uitstraling (denk aan koude kop).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Als uitstraling niet goed in de gaten wordt gehouden door telers dan kan dit resulteren in kwaliteits- en energieverlies.</a:t>
            </a:r>
          </a:p>
        </p:txBody>
      </p:sp>
    </p:spTree>
    <p:extLst>
      <p:ext uri="{BB962C8B-B14F-4D97-AF65-F5344CB8AC3E}">
        <p14:creationId xmlns:p14="http://schemas.microsoft.com/office/powerpoint/2010/main" val="96550927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3200" dirty="0"/>
              <a:t>Uitstraling</a:t>
            </a:r>
            <a:endParaRPr lang="nl-NL" altLang="nl-NL" sz="3200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8302" y="1773040"/>
            <a:ext cx="6651494" cy="4738260"/>
          </a:xfrm>
        </p:spPr>
        <p:txBody>
          <a:bodyPr>
            <a:normAutofit fontScale="85000" lnSpcReduction="10000"/>
          </a:bodyPr>
          <a:lstStyle/>
          <a:p>
            <a:r>
              <a:rPr lang="nl-NL" dirty="0"/>
              <a:t>Ga terug naar de begin instelling met</a:t>
            </a:r>
          </a:p>
          <a:p>
            <a:pPr indent="0">
              <a:buNone/>
            </a:pPr>
            <a:r>
              <a:rPr lang="nl-NL" dirty="0"/>
              <a:t> </a:t>
            </a:r>
          </a:p>
          <a:p>
            <a:pPr marL="342900" indent="-342900"/>
            <a:r>
              <a:rPr lang="nl-NL" dirty="0"/>
              <a:t>Wat is de uitstraling van het </a:t>
            </a:r>
            <a:r>
              <a:rPr lang="nl-NL" dirty="0" err="1"/>
              <a:t>kasdek</a:t>
            </a:r>
            <a:r>
              <a:rPr lang="nl-NL" dirty="0"/>
              <a:t> op dit moment? En verandert dit als het buiten bewolkt wordt? </a:t>
            </a:r>
          </a:p>
          <a:p>
            <a:endParaRPr lang="nl-NL" dirty="0"/>
          </a:p>
          <a:p>
            <a:pPr indent="0">
              <a:buNone/>
            </a:pPr>
            <a:r>
              <a:rPr lang="nl-NL" dirty="0"/>
              <a:t>Zet nu de tijd naar 02:00, de buitentemperatuur op 18˚C, de bewolking naar onbewolkt en druk op ‘RUN’. </a:t>
            </a:r>
          </a:p>
          <a:p>
            <a:endParaRPr lang="nl-NL" dirty="0"/>
          </a:p>
          <a:p>
            <a:pPr marL="342900" indent="-342900"/>
            <a:r>
              <a:rPr lang="nl-NL" dirty="0"/>
              <a:t>Wat is de uitstraling van het </a:t>
            </a:r>
            <a:r>
              <a:rPr lang="nl-NL" dirty="0" err="1"/>
              <a:t>kasdek</a:t>
            </a:r>
            <a:r>
              <a:rPr lang="nl-NL" dirty="0"/>
              <a:t> op dit moment? En verandert dit als het buiten bewolkt wordt? </a:t>
            </a:r>
          </a:p>
          <a:p>
            <a:endParaRPr lang="nl-NL" dirty="0"/>
          </a:p>
          <a:p>
            <a:pPr marL="342900" indent="-342900"/>
            <a:r>
              <a:rPr lang="nl-NL" b="1" dirty="0"/>
              <a:t> </a:t>
            </a:r>
            <a:r>
              <a:rPr lang="nl-NL" dirty="0"/>
              <a:t>Wat voor middelen in de kas heeft een kweker om uitstraling van de plant naar een koud </a:t>
            </a:r>
            <a:r>
              <a:rPr lang="nl-NL" dirty="0" err="1"/>
              <a:t>kasdek</a:t>
            </a:r>
            <a:r>
              <a:rPr lang="nl-NL" dirty="0"/>
              <a:t> te verminderen? </a:t>
            </a:r>
          </a:p>
          <a:p>
            <a:endParaRPr lang="nl-NL" dirty="0"/>
          </a:p>
          <a:p>
            <a:pPr marL="342900" indent="-342900"/>
            <a:r>
              <a:rPr lang="nl-NL" dirty="0"/>
              <a:t>Wat zou er met de plant kunnen gebeuren als de uitstraling van het </a:t>
            </a:r>
            <a:r>
              <a:rPr lang="nl-NL" dirty="0" err="1"/>
              <a:t>kasdek</a:t>
            </a:r>
            <a:r>
              <a:rPr lang="nl-NL" dirty="0"/>
              <a:t> in de nacht groot is? 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5490C803-E5B2-0F1A-D305-1D18D031D5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5316" y="1354893"/>
            <a:ext cx="2209992" cy="63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97577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3200" b="1" dirty="0"/>
              <a:t>Invloed van wind 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8302" y="1773040"/>
            <a:ext cx="7251966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Een andere factor van buiten die invloed kan hebben op het klimaat in de kas is de windsnelheid. 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Het is belangrijk dat de klimaatcomputer de ventilatie goed stuurt op de windsnelheid en de windrichting.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Dit is ook de reden dat er in de klimaatcomputer een wind- en een luwe-zijde is. 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Ook zijn er instellingen in de klimaatcomputer dat bij harde wind de luchtramen gesloten blijven om de kas te beschermen tegen schade </a:t>
            </a:r>
          </a:p>
        </p:txBody>
      </p:sp>
    </p:spTree>
    <p:extLst>
      <p:ext uri="{BB962C8B-B14F-4D97-AF65-F5344CB8AC3E}">
        <p14:creationId xmlns:p14="http://schemas.microsoft.com/office/powerpoint/2010/main" val="208140776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F8924A-B112-50CB-8F04-8ADB78C8C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400" b="0" dirty="0"/>
              <a:t>Open de link les 1 opdracht 2 uit je e-mail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524B3C74-7D9D-B7C6-F1F5-A23C6C1294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6000" y="1656000"/>
            <a:ext cx="6922487" cy="4516200"/>
          </a:xfrm>
        </p:spPr>
      </p:pic>
    </p:spTree>
    <p:extLst>
      <p:ext uri="{BB962C8B-B14F-4D97-AF65-F5344CB8AC3E}">
        <p14:creationId xmlns:p14="http://schemas.microsoft.com/office/powerpoint/2010/main" val="1043663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endParaRPr lang="nl-NL" altLang="nl-NL" sz="3200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8302" y="1773040"/>
            <a:ext cx="6413067" cy="4738260"/>
          </a:xfrm>
        </p:spPr>
        <p:txBody>
          <a:bodyPr>
            <a:normAutofit lnSpcReduction="10000"/>
          </a:bodyPr>
          <a:lstStyle/>
          <a:p>
            <a:endParaRPr lang="nl-NL" dirty="0"/>
          </a:p>
          <a:p>
            <a:pPr indent="0">
              <a:buNone/>
            </a:pPr>
            <a:r>
              <a:rPr lang="nl-NL" dirty="0"/>
              <a:t>Zet de windsnelheid op 0 m/s en druk op RUN.</a:t>
            </a:r>
          </a:p>
          <a:p>
            <a:pPr indent="0">
              <a:buNone/>
            </a:pPr>
            <a:r>
              <a:rPr lang="nl-NL" dirty="0"/>
              <a:t> </a:t>
            </a:r>
          </a:p>
          <a:p>
            <a:pPr marL="342900" indent="-342900"/>
            <a:r>
              <a:rPr lang="nl-NL" dirty="0"/>
              <a:t>Wat zijn de klimaatomstandigheden in de kas? </a:t>
            </a:r>
          </a:p>
          <a:p>
            <a:endParaRPr lang="nl-NL" dirty="0"/>
          </a:p>
          <a:p>
            <a:pPr marL="342900" indent="-342900"/>
            <a:r>
              <a:rPr lang="nl-NL" dirty="0"/>
              <a:t>Wat denk je dat er gebeurt met de klimaatomstandigheden in de kas als het harder gaat waaien buiten (nu even zonder dit te proberen)? </a:t>
            </a:r>
          </a:p>
          <a:p>
            <a:pPr indent="0">
              <a:buNone/>
            </a:pPr>
            <a:endParaRPr lang="nl-NL" dirty="0"/>
          </a:p>
          <a:p>
            <a:pPr marL="342900" indent="-342900"/>
            <a:r>
              <a:rPr lang="nl-NL" dirty="0"/>
              <a:t>Zet nu de windsnelheid op storm en druk op RUN. Wat gebeurt er nu met de klimaatomstandigheden en de raamstand? </a:t>
            </a:r>
          </a:p>
          <a:p>
            <a:endParaRPr lang="nl-NL" dirty="0"/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A93F937E-EEA8-429A-AFC4-3402F0C763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9826" y="2251395"/>
            <a:ext cx="4438709" cy="249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49341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3200" b="1" dirty="0"/>
              <a:t>Temperatuur en luchtvochtigheid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8302" y="1773040"/>
            <a:ext cx="6651494" cy="4738260"/>
          </a:xfrm>
        </p:spPr>
        <p:txBody>
          <a:bodyPr>
            <a:normAutofit/>
          </a:bodyPr>
          <a:lstStyle/>
          <a:p>
            <a:r>
              <a:rPr lang="nl-NL" dirty="0"/>
              <a:t>Open de link les 1 opdracht 3</a:t>
            </a:r>
          </a:p>
          <a:p>
            <a:endParaRPr lang="nl-NL" dirty="0"/>
          </a:p>
          <a:p>
            <a:pPr indent="0">
              <a:buNone/>
            </a:pPr>
            <a:r>
              <a:rPr lang="nl-NL" dirty="0"/>
              <a:t>Probeer het kasklimaat naar 20˚C te krijgen met een RV van 90% door aanpassingen te doen aan de setpoints. </a:t>
            </a:r>
          </a:p>
          <a:p>
            <a:endParaRPr lang="nl-NL" dirty="0"/>
          </a:p>
          <a:p>
            <a:pPr marL="342900" indent="-342900"/>
            <a:r>
              <a:rPr lang="nl-NL" b="1" dirty="0"/>
              <a:t> </a:t>
            </a:r>
            <a:r>
              <a:rPr lang="nl-NL" dirty="0"/>
              <a:t>Beschrijf wat je hebt aangepast en waarom</a:t>
            </a:r>
            <a:r>
              <a:rPr lang="nl-NL" b="1" dirty="0"/>
              <a:t>. </a:t>
            </a:r>
            <a:endParaRPr lang="nl-NL" dirty="0"/>
          </a:p>
          <a:p>
            <a:pPr indent="0">
              <a:buNone/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836434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FFFFE5-33FC-0EDE-BF07-9D1EC1181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4F303E-C3B3-3781-8F22-A1C8DDE3C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C8CC939-53D0-C1CF-0049-B90C7D1D3E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14" y="266258"/>
            <a:ext cx="9288171" cy="6325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3960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3200" b="1" dirty="0"/>
              <a:t>CO2 en fotosynthese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8301" y="1773040"/>
            <a:ext cx="7973419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We weten allemaal de formule van fotosynthese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6CO2 + 6H2O + energie                    C6H12O6 + 6 O2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Dus bij meer licht (=energie), voldoende water zou bij extra CO2 meer groei moeten betekenen.</a:t>
            </a:r>
          </a:p>
        </p:txBody>
      </p:sp>
      <p:sp>
        <p:nvSpPr>
          <p:cNvPr id="4" name="Pijl: rechts 3">
            <a:extLst>
              <a:ext uri="{FF2B5EF4-FFF2-40B4-BE49-F238E27FC236}">
                <a16:creationId xmlns:a16="http://schemas.microsoft.com/office/drawing/2014/main" id="{2119727B-FED7-4A64-BD44-97F8D5EF7D64}"/>
              </a:ext>
            </a:extLst>
          </p:cNvPr>
          <p:cNvSpPr/>
          <p:nvPr/>
        </p:nvSpPr>
        <p:spPr>
          <a:xfrm>
            <a:off x="4613945" y="2642532"/>
            <a:ext cx="922789" cy="18455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635049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67202" y="4504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3200" b="1" dirty="0"/>
              <a:t>CO2 en fotosynthese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39800" y="1773040"/>
            <a:ext cx="9769371" cy="4738260"/>
          </a:xfrm>
        </p:spPr>
        <p:txBody>
          <a:bodyPr>
            <a:normAutofit lnSpcReduction="10000"/>
          </a:bodyPr>
          <a:lstStyle/>
          <a:p>
            <a:pPr indent="0">
              <a:buNone/>
              <a:defRPr/>
            </a:pPr>
            <a:r>
              <a:rPr lang="nl-NL" dirty="0"/>
              <a:t>Open </a:t>
            </a:r>
            <a:r>
              <a:rPr lang="nl-NL" dirty="0" err="1"/>
              <a:t>linkl</a:t>
            </a:r>
            <a:r>
              <a:rPr lang="nl-NL" dirty="0"/>
              <a:t> les 1 opdracht 1 en verander de straling naar 400w</a:t>
            </a:r>
          </a:p>
          <a:p>
            <a:pPr indent="0">
              <a:buNone/>
              <a:defRPr/>
            </a:pPr>
            <a:r>
              <a:rPr lang="nl-NL" dirty="0"/>
              <a:t>Verander Setpoint CO2 (</a:t>
            </a:r>
            <a:r>
              <a:rPr lang="nl-NL" dirty="0" err="1"/>
              <a:t>ppm</a:t>
            </a:r>
            <a:r>
              <a:rPr lang="nl-NL" dirty="0"/>
              <a:t>) naar 400 </a:t>
            </a:r>
            <a:r>
              <a:rPr lang="nl-NL" dirty="0" err="1"/>
              <a:t>ppm</a:t>
            </a:r>
            <a:r>
              <a:rPr lang="nl-NL" dirty="0"/>
              <a:t>. </a:t>
            </a:r>
            <a:br>
              <a:rPr lang="nl-NL" dirty="0"/>
            </a:br>
            <a:r>
              <a:rPr lang="nl-NL" dirty="0"/>
              <a:t>Dit is ongeveer het CO2 gehalte in de buitenlucht.</a:t>
            </a:r>
          </a:p>
          <a:p>
            <a:pPr indent="0">
              <a:buNone/>
              <a:defRPr/>
            </a:pPr>
            <a:r>
              <a:rPr lang="nl-NL" dirty="0"/>
              <a:t>Druk op run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Wat zie je veranderen in de parameters?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Verander nu Setpoint CO2 naar 1000 </a:t>
            </a:r>
            <a:r>
              <a:rPr lang="nl-NL" dirty="0" err="1"/>
              <a:t>ppm</a:t>
            </a:r>
            <a:r>
              <a:rPr lang="nl-NL" dirty="0"/>
              <a:t>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Wat zie je veranderen in de parameters?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Hoe krijgen tuinders dit voor elkaar?</a:t>
            </a:r>
          </a:p>
          <a:p>
            <a:pPr indent="0">
              <a:buNone/>
              <a:defRPr/>
            </a:pPr>
            <a:r>
              <a:rPr lang="nl-NL" dirty="0"/>
              <a:t>Voor welke teelten is dit belangrijk?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008582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endParaRPr lang="nl-NL" altLang="nl-NL" sz="3200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8302" y="1773040"/>
            <a:ext cx="6651494" cy="4738260"/>
          </a:xfrm>
        </p:spPr>
        <p:txBody>
          <a:bodyPr>
            <a:normAutofit lnSpcReduction="10000"/>
          </a:bodyPr>
          <a:lstStyle/>
          <a:p>
            <a:pPr marL="342900" indent="-342900">
              <a:defRPr/>
            </a:pPr>
            <a:r>
              <a:rPr lang="nl-NL" dirty="0"/>
              <a:t>Verander de datum in  1-1-2018</a:t>
            </a:r>
          </a:p>
          <a:p>
            <a:pPr marL="342900" indent="-342900">
              <a:defRPr/>
            </a:pPr>
            <a:r>
              <a:rPr lang="nl-NL" dirty="0"/>
              <a:t>Verander de tijd in 2:00</a:t>
            </a:r>
          </a:p>
          <a:p>
            <a:pPr marL="342900" indent="-342900">
              <a:defRPr/>
            </a:pPr>
            <a:r>
              <a:rPr lang="nl-NL" dirty="0"/>
              <a:t>Verander de buitentemperatuur in 0 C</a:t>
            </a:r>
          </a:p>
          <a:p>
            <a:pPr marL="342900" indent="-342900">
              <a:defRPr/>
            </a:pPr>
            <a:r>
              <a:rPr lang="nl-NL" dirty="0"/>
              <a:t>Verander de globale straling in 0</a:t>
            </a:r>
          </a:p>
          <a:p>
            <a:pPr marL="342900" indent="-342900">
              <a:defRPr/>
            </a:pPr>
            <a:endParaRPr lang="nl-NL" dirty="0"/>
          </a:p>
          <a:p>
            <a:pPr marL="342900" indent="-342900">
              <a:defRPr/>
            </a:pPr>
            <a:r>
              <a:rPr lang="nl-NL" dirty="0"/>
              <a:t>Druk op run</a:t>
            </a:r>
          </a:p>
          <a:p>
            <a:pPr marL="342900" indent="-342900"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Wat is de</a:t>
            </a:r>
          </a:p>
          <a:p>
            <a:pPr marL="342900" indent="-342900">
              <a:defRPr/>
            </a:pPr>
            <a:r>
              <a:rPr lang="nl-NL" dirty="0"/>
              <a:t>Uitstraling boven het gewas</a:t>
            </a:r>
          </a:p>
          <a:p>
            <a:pPr marL="342900" indent="-342900">
              <a:defRPr/>
            </a:pPr>
            <a:r>
              <a:rPr lang="nl-NL" dirty="0"/>
              <a:t>Netto foto synthese </a:t>
            </a:r>
          </a:p>
          <a:p>
            <a:pPr marL="342900" indent="-342900">
              <a:defRPr/>
            </a:pPr>
            <a:r>
              <a:rPr lang="nl-NL" dirty="0"/>
              <a:t>Temperatuur midden in het gewas</a:t>
            </a:r>
          </a:p>
          <a:p>
            <a:pPr marL="342900" indent="-342900">
              <a:defRPr/>
            </a:pPr>
            <a:r>
              <a:rPr lang="nl-NL" dirty="0"/>
              <a:t>Aanvoer temperatuur buis</a:t>
            </a:r>
          </a:p>
          <a:p>
            <a:pPr marL="342900" indent="-342900">
              <a:defRPr/>
            </a:pPr>
            <a:r>
              <a:rPr lang="nl-NL" dirty="0"/>
              <a:t>Relatieve luchtvochtigheid </a:t>
            </a:r>
          </a:p>
          <a:p>
            <a:pPr marL="342900" indent="-342900"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705885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356889DA-41A2-4552-A79A-4F80576CFD40}"/>
              </a:ext>
            </a:extLst>
          </p:cNvPr>
          <p:cNvSpPr txBox="1"/>
          <p:nvPr/>
        </p:nvSpPr>
        <p:spPr>
          <a:xfrm>
            <a:off x="1031287" y="773042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Lesprogramma dit blok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E5E9AAC-8AFC-4CA9-B89F-13D11A0216BE}"/>
              </a:ext>
            </a:extLst>
          </p:cNvPr>
          <p:cNvSpPr txBox="1"/>
          <p:nvPr/>
        </p:nvSpPr>
        <p:spPr>
          <a:xfrm>
            <a:off x="936398" y="2009023"/>
            <a:ext cx="69623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/>
              <a:t>Les 1: Huidmondjes en VPD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/>
              <a:t>Les 2: Introductie </a:t>
            </a:r>
            <a:r>
              <a:rPr lang="nl-NL" sz="2400" dirty="0" err="1"/>
              <a:t>kassim</a:t>
            </a:r>
            <a:endParaRPr lang="nl-NL" sz="24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/>
              <a:t>Les 3: Kassim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/>
              <a:t>Les 4</a:t>
            </a:r>
            <a:r>
              <a:rPr lang="nl-NL" sz="2400" b="1" dirty="0"/>
              <a:t>: </a:t>
            </a:r>
            <a:r>
              <a:rPr lang="nl-NL" sz="2400" dirty="0"/>
              <a:t>Kassim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/>
              <a:t>Les 5: Kassim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/>
              <a:t>Les 6: Toets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7090F0AB-3877-490C-9DB3-C9E28FC06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394" y="4725144"/>
            <a:ext cx="284797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106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endParaRPr lang="nl-NL" altLang="nl-NL" sz="3200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8302" y="1773040"/>
            <a:ext cx="6651494" cy="4738260"/>
          </a:xfrm>
        </p:spPr>
        <p:txBody>
          <a:bodyPr>
            <a:normAutofit/>
          </a:bodyPr>
          <a:lstStyle/>
          <a:p>
            <a:pPr marL="342900" indent="-342900">
              <a:defRPr/>
            </a:pPr>
            <a:r>
              <a:rPr lang="nl-NL" dirty="0"/>
              <a:t>Verander de datum in  1-1-2018</a:t>
            </a:r>
          </a:p>
          <a:p>
            <a:pPr marL="342900" indent="-342900">
              <a:defRPr/>
            </a:pPr>
            <a:r>
              <a:rPr lang="nl-NL" dirty="0"/>
              <a:t>Verander de tijd in 2:00</a:t>
            </a:r>
          </a:p>
          <a:p>
            <a:pPr marL="342900" indent="-342900">
              <a:defRPr/>
            </a:pPr>
            <a:r>
              <a:rPr lang="nl-NL" dirty="0"/>
              <a:t>Verander de buitentemperatuur in 0 C</a:t>
            </a:r>
          </a:p>
          <a:p>
            <a:pPr marL="342900" indent="-342900">
              <a:defRPr/>
            </a:pPr>
            <a:r>
              <a:rPr lang="nl-NL" dirty="0"/>
              <a:t>Verander de globale straling in 0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Je ziet nu dat de gewenste kastemperatuur van 20 C niet gehaald wordt</a:t>
            </a:r>
          </a:p>
          <a:p>
            <a:pPr indent="0">
              <a:buNone/>
              <a:defRPr/>
            </a:pPr>
            <a:endParaRPr lang="nl-NL" dirty="0"/>
          </a:p>
          <a:p>
            <a:pPr marL="342900" indent="-342900">
              <a:defRPr/>
            </a:pPr>
            <a:r>
              <a:rPr lang="nl-NL" dirty="0"/>
              <a:t>Waar ligt dit aan?</a:t>
            </a:r>
          </a:p>
          <a:p>
            <a:pPr marL="342900" indent="-342900">
              <a:defRPr/>
            </a:pPr>
            <a:r>
              <a:rPr lang="nl-NL" dirty="0"/>
              <a:t>Probeer de temperatuur naar 20C te krijgen</a:t>
            </a:r>
          </a:p>
          <a:p>
            <a:pPr marL="342900" indent="-342900">
              <a:defRPr/>
            </a:pPr>
            <a:r>
              <a:rPr lang="nl-NL" dirty="0"/>
              <a:t>Verklaar wat je gedaan hebt</a:t>
            </a:r>
          </a:p>
        </p:txBody>
      </p:sp>
    </p:spTree>
    <p:extLst>
      <p:ext uri="{BB962C8B-B14F-4D97-AF65-F5344CB8AC3E}">
        <p14:creationId xmlns:p14="http://schemas.microsoft.com/office/powerpoint/2010/main" val="304132448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endParaRPr lang="nl-NL" altLang="nl-NL" sz="3200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8302" y="1773040"/>
            <a:ext cx="6651494" cy="4738260"/>
          </a:xfrm>
        </p:spPr>
        <p:txBody>
          <a:bodyPr>
            <a:normAutofit lnSpcReduction="10000"/>
          </a:bodyPr>
          <a:lstStyle/>
          <a:p>
            <a:pPr marL="342900" indent="-342900">
              <a:defRPr/>
            </a:pPr>
            <a:r>
              <a:rPr lang="nl-NL" dirty="0"/>
              <a:t>Verander de datum in  1-1-2018</a:t>
            </a:r>
          </a:p>
          <a:p>
            <a:pPr marL="342900" indent="-342900">
              <a:defRPr/>
            </a:pPr>
            <a:r>
              <a:rPr lang="nl-NL" dirty="0"/>
              <a:t>Verander de tijd in 12:00</a:t>
            </a:r>
          </a:p>
          <a:p>
            <a:pPr marL="342900" indent="-342900">
              <a:defRPr/>
            </a:pPr>
            <a:r>
              <a:rPr lang="nl-NL" dirty="0"/>
              <a:t>Verander de buitentemperatuur in 5 C</a:t>
            </a:r>
          </a:p>
          <a:p>
            <a:pPr marL="342900" indent="-342900">
              <a:defRPr/>
            </a:pPr>
            <a:r>
              <a:rPr lang="nl-NL" dirty="0"/>
              <a:t>Verander de globale straling in 100</a:t>
            </a:r>
          </a:p>
          <a:p>
            <a:pPr marL="342900" indent="-342900">
              <a:defRPr/>
            </a:pPr>
            <a:endParaRPr lang="nl-NL" dirty="0"/>
          </a:p>
          <a:p>
            <a:pPr marL="342900" indent="-342900">
              <a:defRPr/>
            </a:pPr>
            <a:endParaRPr lang="nl-NL" dirty="0"/>
          </a:p>
          <a:p>
            <a:pPr marL="342900" indent="-342900">
              <a:defRPr/>
            </a:pPr>
            <a:r>
              <a:rPr lang="nl-NL" dirty="0"/>
              <a:t>Druk op run</a:t>
            </a:r>
          </a:p>
          <a:p>
            <a:pPr marL="342900" indent="-342900"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Wat is de</a:t>
            </a:r>
          </a:p>
          <a:p>
            <a:pPr marL="342900" indent="-342900">
              <a:defRPr/>
            </a:pPr>
            <a:r>
              <a:rPr lang="nl-NL" dirty="0"/>
              <a:t>Uitstraling boven het gewas</a:t>
            </a:r>
          </a:p>
          <a:p>
            <a:pPr marL="342900" indent="-342900">
              <a:defRPr/>
            </a:pPr>
            <a:r>
              <a:rPr lang="nl-NL" dirty="0"/>
              <a:t>Netto foto synthese </a:t>
            </a:r>
          </a:p>
          <a:p>
            <a:pPr marL="342900" indent="-342900">
              <a:defRPr/>
            </a:pPr>
            <a:r>
              <a:rPr lang="nl-NL" dirty="0"/>
              <a:t>Temperatuur midden in het gewas</a:t>
            </a:r>
          </a:p>
          <a:p>
            <a:pPr marL="342900" indent="-342900">
              <a:defRPr/>
            </a:pPr>
            <a:r>
              <a:rPr lang="nl-NL" dirty="0"/>
              <a:t>Aanvoer temperatuur buis</a:t>
            </a:r>
          </a:p>
          <a:p>
            <a:pPr marL="342900" indent="-342900">
              <a:defRPr/>
            </a:pPr>
            <a:r>
              <a:rPr lang="nl-NL" dirty="0"/>
              <a:t>Relatieve luchtvochtigheid </a:t>
            </a:r>
          </a:p>
          <a:p>
            <a:pPr marL="342900" indent="-342900"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889668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1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1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endParaRPr lang="nl-NL" altLang="nl-NL" sz="3200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8302" y="1773040"/>
            <a:ext cx="6651494" cy="4738260"/>
          </a:xfrm>
        </p:spPr>
        <p:txBody>
          <a:bodyPr>
            <a:normAutofit/>
          </a:bodyPr>
          <a:lstStyle/>
          <a:p>
            <a:pPr marL="342900" indent="-342900">
              <a:defRPr/>
            </a:pPr>
            <a:r>
              <a:rPr lang="nl-NL" dirty="0"/>
              <a:t>Ga naar de begin instelling</a:t>
            </a:r>
          </a:p>
          <a:p>
            <a:pPr marL="342900" indent="-342900">
              <a:defRPr/>
            </a:pPr>
            <a:r>
              <a:rPr lang="nl-NL" dirty="0"/>
              <a:t>Verander globale straling naar 700</a:t>
            </a:r>
          </a:p>
          <a:p>
            <a:pPr marL="342900" indent="-342900">
              <a:defRPr/>
            </a:pPr>
            <a:r>
              <a:rPr lang="nl-NL" dirty="0"/>
              <a:t>Verander buitentemperatuur in 25 C</a:t>
            </a:r>
          </a:p>
          <a:p>
            <a:pPr marL="342900" indent="-342900">
              <a:defRPr/>
            </a:pPr>
            <a:endParaRPr lang="nl-NL" dirty="0"/>
          </a:p>
          <a:p>
            <a:pPr marL="342900" indent="-342900">
              <a:defRPr/>
            </a:pPr>
            <a:r>
              <a:rPr lang="nl-NL" dirty="0"/>
              <a:t>Druk op run</a:t>
            </a:r>
          </a:p>
          <a:p>
            <a:pPr marL="342900" indent="-342900">
              <a:defRPr/>
            </a:pPr>
            <a:endParaRPr lang="nl-NL" dirty="0"/>
          </a:p>
          <a:p>
            <a:pPr marL="342900" indent="-342900">
              <a:defRPr/>
            </a:pPr>
            <a:r>
              <a:rPr lang="nl-NL" dirty="0"/>
              <a:t>Wat is de netto fotosynthese</a:t>
            </a:r>
          </a:p>
          <a:p>
            <a:pPr marL="342900" indent="-342900">
              <a:defRPr/>
            </a:pPr>
            <a:r>
              <a:rPr lang="nl-NL" dirty="0"/>
              <a:t>Wat zijn de raamstanden</a:t>
            </a:r>
          </a:p>
          <a:p>
            <a:pPr marL="342900" indent="-342900">
              <a:defRPr/>
            </a:pPr>
            <a:r>
              <a:rPr lang="nl-NL" dirty="0"/>
              <a:t>Temperatuur boven in gewas</a:t>
            </a:r>
          </a:p>
          <a:p>
            <a:pPr marL="342900" indent="-342900">
              <a:defRPr/>
            </a:pPr>
            <a:r>
              <a:rPr lang="nl-NL" dirty="0"/>
              <a:t>Netto straling boven gewas</a:t>
            </a:r>
          </a:p>
          <a:p>
            <a:pPr marL="342900" indent="-342900">
              <a:defRPr/>
            </a:pPr>
            <a:r>
              <a:rPr lang="nl-NL" dirty="0"/>
              <a:t>rv </a:t>
            </a:r>
          </a:p>
        </p:txBody>
      </p:sp>
    </p:spTree>
    <p:extLst>
      <p:ext uri="{BB962C8B-B14F-4D97-AF65-F5344CB8AC3E}">
        <p14:creationId xmlns:p14="http://schemas.microsoft.com/office/powerpoint/2010/main" val="296661831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endParaRPr lang="nl-NL" altLang="nl-NL" sz="3200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8302" y="1773040"/>
            <a:ext cx="6651494" cy="4738260"/>
          </a:xfrm>
        </p:spPr>
        <p:txBody>
          <a:bodyPr>
            <a:normAutofit lnSpcReduction="10000"/>
          </a:bodyPr>
          <a:lstStyle/>
          <a:p>
            <a:pPr marL="342900" indent="-342900">
              <a:defRPr/>
            </a:pPr>
            <a:r>
              <a:rPr lang="nl-NL" dirty="0"/>
              <a:t>Verander nu de buitenluchtvochtigheid in 40%</a:t>
            </a:r>
          </a:p>
          <a:p>
            <a:pPr marL="342900" indent="-342900">
              <a:defRPr/>
            </a:pPr>
            <a:endParaRPr lang="nl-NL" dirty="0"/>
          </a:p>
          <a:p>
            <a:pPr marL="342900" indent="-342900">
              <a:defRPr/>
            </a:pPr>
            <a:r>
              <a:rPr lang="nl-NL" dirty="0"/>
              <a:t>Wat veranderd er nu?</a:t>
            </a:r>
          </a:p>
          <a:p>
            <a:pPr marL="342900" indent="-342900">
              <a:defRPr/>
            </a:pPr>
            <a:endParaRPr lang="nl-NL" dirty="0"/>
          </a:p>
          <a:p>
            <a:pPr marL="342900" indent="-342900">
              <a:defRPr/>
            </a:pPr>
            <a:r>
              <a:rPr lang="nl-NL" dirty="0"/>
              <a:t>Zet de windsnelheid op 6m/sec</a:t>
            </a:r>
          </a:p>
          <a:p>
            <a:pPr marL="342900" indent="-342900">
              <a:defRPr/>
            </a:pPr>
            <a:endParaRPr lang="nl-NL" dirty="0"/>
          </a:p>
          <a:p>
            <a:pPr marL="342900" indent="-342900">
              <a:defRPr/>
            </a:pPr>
            <a:r>
              <a:rPr lang="nl-NL" dirty="0"/>
              <a:t>Wat veranderd er nu?</a:t>
            </a:r>
          </a:p>
          <a:p>
            <a:pPr marL="342900" indent="-342900">
              <a:defRPr/>
            </a:pPr>
            <a:endParaRPr lang="nl-NL" dirty="0"/>
          </a:p>
          <a:p>
            <a:pPr marL="342900" indent="-342900">
              <a:defRPr/>
            </a:pPr>
            <a:r>
              <a:rPr lang="nl-NL" dirty="0"/>
              <a:t>Probeer nu (zonder de meteo instellingen te veranderen) het </a:t>
            </a:r>
            <a:r>
              <a:rPr lang="nl-NL" dirty="0" err="1"/>
              <a:t>vochtdeficiet</a:t>
            </a:r>
            <a:r>
              <a:rPr lang="nl-NL" dirty="0"/>
              <a:t> op 3 te krijgen en de temperatuur boven het gewas niet te laten oplopen</a:t>
            </a:r>
          </a:p>
          <a:p>
            <a:pPr marL="342900" indent="-342900">
              <a:defRPr/>
            </a:pPr>
            <a:endParaRPr lang="nl-NL" dirty="0"/>
          </a:p>
          <a:p>
            <a:pPr marL="342900" indent="-342900">
              <a:defRPr/>
            </a:pPr>
            <a:r>
              <a:rPr lang="nl-NL" dirty="0"/>
              <a:t>Wat heb je gedaan?</a:t>
            </a:r>
          </a:p>
          <a:p>
            <a:pPr marL="342900" indent="-342900"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518218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58761" y="1102151"/>
            <a:ext cx="7886700" cy="996950"/>
          </a:xfrm>
        </p:spPr>
        <p:txBody>
          <a:bodyPr>
            <a:normAutofit/>
          </a:bodyPr>
          <a:lstStyle/>
          <a:p>
            <a:pPr eaLnBrk="1" hangingPunct="1"/>
            <a:endParaRPr lang="nl-NL" altLang="nl-NL" b="1" dirty="0"/>
          </a:p>
        </p:txBody>
      </p:sp>
      <p:pic>
        <p:nvPicPr>
          <p:cNvPr id="5124" name="Afbeelding 6">
            <a:extLst>
              <a:ext uri="{FF2B5EF4-FFF2-40B4-BE49-F238E27FC236}">
                <a16:creationId xmlns:a16="http://schemas.microsoft.com/office/drawing/2014/main" id="{CD798D11-19D8-4507-99B0-33217548E8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64" y="330201"/>
            <a:ext cx="2555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5659B081-B505-4881-BC89-DBFD945D39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405825" y="1403809"/>
            <a:ext cx="8192571" cy="421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980406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6017" y="560901"/>
            <a:ext cx="7886700" cy="99695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3200" b="1" dirty="0"/>
              <a:t>Wat is </a:t>
            </a:r>
            <a:r>
              <a:rPr lang="nl-NL" altLang="nl-NL" sz="3200" b="1" dirty="0" err="1"/>
              <a:t>kassim</a:t>
            </a:r>
            <a:r>
              <a:rPr lang="nl-NL" altLang="nl-NL" sz="3200" b="1" dirty="0"/>
              <a:t>?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044EF4-D3DE-432F-8FE8-DDD1BEBDA9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6017" y="1945761"/>
            <a:ext cx="7740000" cy="4351338"/>
          </a:xfrm>
        </p:spPr>
        <p:txBody>
          <a:bodyPr/>
          <a:lstStyle/>
          <a:p>
            <a:pPr indent="0">
              <a:buNone/>
            </a:pPr>
            <a:r>
              <a:rPr lang="nl-NL" dirty="0">
                <a:solidFill>
                  <a:schemeClr val="tx1"/>
                </a:solidFill>
              </a:rPr>
              <a:t>Kassim is een online simulatietool voor educatieve doeleinden op het gebied van klimaatregeling binnen kassen. </a:t>
            </a:r>
          </a:p>
          <a:p>
            <a:pPr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indent="0">
              <a:buNone/>
            </a:pPr>
            <a:r>
              <a:rPr lang="nl-NL" dirty="0">
                <a:solidFill>
                  <a:schemeClr val="tx1"/>
                </a:solidFill>
              </a:rPr>
              <a:t>De tool is gebouwd met het oog op recente ontwikkelingen omtrent klimaatregelstrategie en kas technologie.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5291533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3200" b="1" dirty="0"/>
              <a:t>Interface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E27DBDE4-CA61-4BEF-AA91-2B7C2FB04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8302" y="1382944"/>
            <a:ext cx="7740000" cy="4351338"/>
          </a:xfrm>
        </p:spPr>
        <p:txBody>
          <a:bodyPr/>
          <a:lstStyle/>
          <a:p>
            <a:pPr indent="0">
              <a:buNone/>
            </a:pPr>
            <a:r>
              <a:rPr lang="nl-NL" dirty="0"/>
              <a:t>Het onderstaand figuur geeft een overzicht van de interface van Kassim.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De interface bestaat uit 2 hoofdpanelen:</a:t>
            </a:r>
          </a:p>
          <a:p>
            <a:pPr marL="342900" indent="-342900"/>
            <a:r>
              <a:rPr lang="nl-NL" dirty="0"/>
              <a:t>Input paneel (groen omkaderd)</a:t>
            </a:r>
          </a:p>
          <a:p>
            <a:pPr marL="342900" indent="-342900"/>
            <a:r>
              <a:rPr lang="nl-NL" dirty="0"/>
              <a:t>Output paneel (blauw omkaderd)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CAA1083-720A-746A-C542-3971808F02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5925" y="3589166"/>
            <a:ext cx="5535075" cy="3172972"/>
          </a:xfrm>
          <a:prstGeom prst="rect">
            <a:avLst/>
          </a:prstGeom>
        </p:spPr>
      </p:pic>
      <p:sp>
        <p:nvSpPr>
          <p:cNvPr id="7" name="Rechthoek 6">
            <a:extLst>
              <a:ext uri="{FF2B5EF4-FFF2-40B4-BE49-F238E27FC236}">
                <a16:creationId xmlns:a16="http://schemas.microsoft.com/office/drawing/2014/main" id="{D9BF7F65-5DCD-FFEF-E2D9-90D00AE88057}"/>
              </a:ext>
            </a:extLst>
          </p:cNvPr>
          <p:cNvSpPr/>
          <p:nvPr/>
        </p:nvSpPr>
        <p:spPr>
          <a:xfrm>
            <a:off x="1078302" y="3589166"/>
            <a:ext cx="1525198" cy="317297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75B4C4E1-8A8E-8601-5E9C-9247E6440C49}"/>
              </a:ext>
            </a:extLst>
          </p:cNvPr>
          <p:cNvSpPr/>
          <p:nvPr/>
        </p:nvSpPr>
        <p:spPr>
          <a:xfrm>
            <a:off x="2692400" y="3589166"/>
            <a:ext cx="4038600" cy="317297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5218087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3200" b="1" dirty="0"/>
              <a:t>Input Kassim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8302" y="1281335"/>
            <a:ext cx="3666226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Per thema kun je er voor kiezen om de beschikbare instellingen weer te geven of in te klappen door op de ˅ en ˄ symbolen te klikken. 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Zo kun je makkelijk overzicht houden met welke instellingen je bezig bent.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AA34393-9C0A-2A9A-C701-F204738880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6615" y="891389"/>
            <a:ext cx="2644369" cy="3475021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2E806925-AD15-A789-A514-EBF53A4DB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2582" y="736497"/>
            <a:ext cx="2651990" cy="2362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85326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3200" b="1" dirty="0"/>
              <a:t>Helpfunctie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8302" y="1773040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Als je met je muis boven een tekst beweegt komt er soms een vraagteken tevoorschijn. </a:t>
            </a:r>
          </a:p>
          <a:p>
            <a:pPr indent="0">
              <a:buNone/>
              <a:defRPr/>
            </a:pPr>
            <a:br>
              <a:rPr lang="nl-NL" dirty="0"/>
            </a:br>
            <a:r>
              <a:rPr lang="nl-NL" dirty="0"/>
              <a:t>Als je hier op klikt kom je in de begrippenlijst van het programma terecht, hier wordt dan uitleg over het onderwerp gegeven. 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B1C56634-D456-46DA-A96D-6D065844A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8345" y="4063042"/>
            <a:ext cx="1976597" cy="2652038"/>
          </a:xfrm>
          <a:prstGeom prst="rect">
            <a:avLst/>
          </a:prstGeom>
        </p:spPr>
      </p:pic>
      <p:sp>
        <p:nvSpPr>
          <p:cNvPr id="4" name="Pijl: omlaag 3">
            <a:extLst>
              <a:ext uri="{FF2B5EF4-FFF2-40B4-BE49-F238E27FC236}">
                <a16:creationId xmlns:a16="http://schemas.microsoft.com/office/drawing/2014/main" id="{AAD7DD48-3DB1-4A98-B451-208B08A3E78B}"/>
              </a:ext>
            </a:extLst>
          </p:cNvPr>
          <p:cNvSpPr/>
          <p:nvPr/>
        </p:nvSpPr>
        <p:spPr>
          <a:xfrm rot="2266844">
            <a:off x="2244055" y="4605556"/>
            <a:ext cx="142612" cy="184558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bg1"/>
              </a:solidFill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2E6EBCE-855D-4EFE-BC30-EEAF3B154CCF}"/>
              </a:ext>
            </a:extLst>
          </p:cNvPr>
          <p:cNvSpPr txBox="1"/>
          <p:nvPr/>
        </p:nvSpPr>
        <p:spPr>
          <a:xfrm>
            <a:off x="2478587" y="4445122"/>
            <a:ext cx="22578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?</a:t>
            </a:r>
          </a:p>
        </p:txBody>
      </p:sp>
      <p:sp>
        <p:nvSpPr>
          <p:cNvPr id="6" name="Ovaal 5">
            <a:extLst>
              <a:ext uri="{FF2B5EF4-FFF2-40B4-BE49-F238E27FC236}">
                <a16:creationId xmlns:a16="http://schemas.microsoft.com/office/drawing/2014/main" id="{9A88AD59-62C7-45F7-856B-4B175746C355}"/>
              </a:ext>
            </a:extLst>
          </p:cNvPr>
          <p:cNvSpPr/>
          <p:nvPr/>
        </p:nvSpPr>
        <p:spPr>
          <a:xfrm>
            <a:off x="2055303" y="4228051"/>
            <a:ext cx="855677" cy="98151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FF205666-1E54-423C-87B4-E9657552C6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4048" y="4142170"/>
            <a:ext cx="4704065" cy="227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06192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3200" b="1" dirty="0"/>
              <a:t>Output paneel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8302" y="1773040"/>
            <a:ext cx="818314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De outputs zijn alle resultaten die berekend door Kassim.</a:t>
            </a:r>
            <a:br>
              <a:rPr lang="nl-NL" dirty="0"/>
            </a:br>
            <a:r>
              <a:rPr lang="nl-NL" dirty="0"/>
              <a:t>Outputs kunnen niet door gebruikers worden aangepast.</a:t>
            </a:r>
          </a:p>
          <a:p>
            <a:pPr indent="0">
              <a:buNone/>
              <a:defRPr/>
            </a:pPr>
            <a:r>
              <a:rPr lang="nl-NL" dirty="0"/>
              <a:t>Alle outputs staan in de virtuele kas  omgeving die de rechterzijde van de interface in beslag neemt.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B1C93AA-40DB-EFAC-078D-BD1710B1C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6844" y="3429000"/>
            <a:ext cx="3896656" cy="298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00135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8302" y="552090"/>
            <a:ext cx="8288188" cy="101717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3200" b="1" dirty="0"/>
              <a:t>Output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8302" y="1773040"/>
            <a:ext cx="527536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Outputs worden vaak aangegeven met een afkorting of icoon.</a:t>
            </a:r>
          </a:p>
          <a:p>
            <a:pPr indent="0">
              <a:buNone/>
            </a:pPr>
            <a:r>
              <a:rPr lang="nl-NL" dirty="0"/>
              <a:t>Als het niet duidelijk is wat een output inhoudt, dan kun je een uitgebreidere beschrijving vinden in de Begrippenlijst van Kassim. </a:t>
            </a:r>
          </a:p>
          <a:p>
            <a:pPr indent="0">
              <a:buNone/>
            </a:pPr>
            <a:r>
              <a:rPr lang="nl-NL" dirty="0"/>
              <a:t>Door met de muis op de tekst van een output te gaan staan.</a:t>
            </a:r>
            <a:br>
              <a:rPr lang="nl-NL" dirty="0"/>
            </a:br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9E8C03F8-F337-4CD1-94EC-0A20DBB584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9503" y="1510018"/>
            <a:ext cx="2467463" cy="506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82023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zone college.potx" id="{289ACBD9-B65D-4D7B-8071-B2DBE1A5FCCC}" vid="{1C56739D-5687-4AE6-9ABE-B211D9D18700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9" ma:contentTypeDescription="Een nieuw document maken." ma:contentTypeScope="" ma:versionID="ccdd08341f0816e5b9aedfb203ccbcd4">
  <xsd:schema xmlns:xsd="http://www.w3.org/2001/XMLSchema" xmlns:xs="http://www.w3.org/2001/XMLSchema" xmlns:p="http://schemas.microsoft.com/office/2006/metadata/properties" xmlns:ns2="2cb1c85b-b197-48cd-8bb1-fe9e9ee0096b" targetNamespace="http://schemas.microsoft.com/office/2006/metadata/properties" ma:root="true" ma:fieldsID="5711662a8af1e2d8c5777d773d499160" ns2:_="">
    <xsd:import namespace="2cb1c85b-b197-48cd-8bb1-fe9e9ee009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CCA19EB-BADE-474A-91BD-35E5F319F469}">
  <ds:schemaRefs>
    <ds:schemaRef ds:uri="http://purl.org/dc/terms/"/>
    <ds:schemaRef ds:uri="http://schemas.openxmlformats.org/package/2006/metadata/core-properties"/>
    <ds:schemaRef ds:uri="2cb1c85b-b197-48cd-8bb1-fe9e9ee0096b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411434F-F084-4432-98AC-FC021F046F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10EA338-A623-4C2E-AE98-DB41D45804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b1c85b-b197-48cd-8bb1-fe9e9ee009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zone college</Template>
  <TotalTime>1269</TotalTime>
  <Words>1490</Words>
  <Application>Microsoft Office PowerPoint</Application>
  <PresentationFormat>Breedbeeld</PresentationFormat>
  <Paragraphs>245</Paragraphs>
  <Slides>34</Slides>
  <Notes>26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34</vt:i4>
      </vt:variant>
    </vt:vector>
  </HeadingPairs>
  <TitlesOfParts>
    <vt:vector size="37" baseType="lpstr">
      <vt:lpstr>Arial</vt:lpstr>
      <vt:lpstr>Calibri</vt:lpstr>
      <vt:lpstr>Kantoorthema</vt:lpstr>
      <vt:lpstr>PowerPoint-presentatie</vt:lpstr>
      <vt:lpstr>Aftrap</vt:lpstr>
      <vt:lpstr>PowerPoint-presentatie</vt:lpstr>
      <vt:lpstr>Wat is kassim?</vt:lpstr>
      <vt:lpstr>Interface</vt:lpstr>
      <vt:lpstr>Input Kassim</vt:lpstr>
      <vt:lpstr>Helpfunctie</vt:lpstr>
      <vt:lpstr>Output paneel</vt:lpstr>
      <vt:lpstr>Output</vt:lpstr>
      <vt:lpstr>Simulatie runnen</vt:lpstr>
      <vt:lpstr>Wat zien we nu??</vt:lpstr>
      <vt:lpstr>Opdrachten</vt:lpstr>
      <vt:lpstr>Opdrachten</vt:lpstr>
      <vt:lpstr>Buitenstraling</vt:lpstr>
      <vt:lpstr>Buitenstraling</vt:lpstr>
      <vt:lpstr>Straling 0</vt:lpstr>
      <vt:lpstr>Straling 200</vt:lpstr>
      <vt:lpstr>Straling 400</vt:lpstr>
      <vt:lpstr>Buitenstraling</vt:lpstr>
      <vt:lpstr>Uitstraling</vt:lpstr>
      <vt:lpstr>Uitstraling</vt:lpstr>
      <vt:lpstr>Invloed van wind </vt:lpstr>
      <vt:lpstr>Open de link les 1 opdracht 2 uit je e-mail</vt:lpstr>
      <vt:lpstr>PowerPoint-presentatie</vt:lpstr>
      <vt:lpstr>Temperatuur en luchtvochtigheid</vt:lpstr>
      <vt:lpstr>PowerPoint-presentatie</vt:lpstr>
      <vt:lpstr>CO2 en fotosynthese</vt:lpstr>
      <vt:lpstr>CO2 en fotosynthese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Gé Verbeek</dc:creator>
  <cp:lastModifiedBy>Gé Verbeek</cp:lastModifiedBy>
  <cp:revision>84</cp:revision>
  <dcterms:created xsi:type="dcterms:W3CDTF">2020-11-10T08:38:03Z</dcterms:created>
  <dcterms:modified xsi:type="dcterms:W3CDTF">2024-04-03T17:09:16Z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</Properties>
</file>