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9"/>
  </p:notesMasterIdLst>
  <p:handoutMasterIdLst>
    <p:handoutMasterId r:id="rId40"/>
  </p:handoutMasterIdLst>
  <p:sldIdLst>
    <p:sldId id="393" r:id="rId5"/>
    <p:sldId id="394" r:id="rId6"/>
    <p:sldId id="395" r:id="rId7"/>
    <p:sldId id="301" r:id="rId8"/>
    <p:sldId id="385" r:id="rId9"/>
    <p:sldId id="396" r:id="rId10"/>
    <p:sldId id="398" r:id="rId11"/>
    <p:sldId id="399" r:id="rId12"/>
    <p:sldId id="400" r:id="rId13"/>
    <p:sldId id="455" r:id="rId14"/>
    <p:sldId id="438" r:id="rId15"/>
    <p:sldId id="439" r:id="rId16"/>
    <p:sldId id="440" r:id="rId17"/>
    <p:sldId id="441" r:id="rId18"/>
    <p:sldId id="450" r:id="rId19"/>
    <p:sldId id="451" r:id="rId20"/>
    <p:sldId id="442" r:id="rId21"/>
    <p:sldId id="443" r:id="rId22"/>
    <p:sldId id="446" r:id="rId23"/>
    <p:sldId id="447" r:id="rId24"/>
    <p:sldId id="452" r:id="rId25"/>
    <p:sldId id="448" r:id="rId26"/>
    <p:sldId id="449" r:id="rId27"/>
    <p:sldId id="453" r:id="rId28"/>
    <p:sldId id="454" r:id="rId29"/>
    <p:sldId id="456" r:id="rId30"/>
    <p:sldId id="457" r:id="rId31"/>
    <p:sldId id="458" r:id="rId32"/>
    <p:sldId id="459" r:id="rId33"/>
    <p:sldId id="460" r:id="rId34"/>
    <p:sldId id="461" r:id="rId35"/>
    <p:sldId id="462" r:id="rId36"/>
    <p:sldId id="463" r:id="rId37"/>
    <p:sldId id="383" r:id="rId38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0117" autoAdjust="0"/>
  </p:normalViewPr>
  <p:slideViewPr>
    <p:cSldViewPr snapToGrid="0">
      <p:cViewPr>
        <p:scale>
          <a:sx n="118" d="100"/>
          <a:sy n="118" d="100"/>
        </p:scale>
        <p:origin x="312" y="-45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handoutMaster" Target="handoutMasters/handoutMaster1.xml"/><Relationship Id="rId45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é Verbeek" userId="20d2065d-8055-4a68-a463-00777506795f" providerId="ADAL" clId="{1D446434-E6B2-4FBC-8DF7-064AE4F0DD86}"/>
    <pc:docChg chg="undo custSel addSld delSld modSld sldOrd">
      <pc:chgData name="Gé Verbeek" userId="20d2065d-8055-4a68-a463-00777506795f" providerId="ADAL" clId="{1D446434-E6B2-4FBC-8DF7-064AE4F0DD86}" dt="2022-02-09T16:18:31.736" v="3800" actId="6549"/>
      <pc:docMkLst>
        <pc:docMk/>
      </pc:docMkLst>
      <pc:sldChg chg="modSp">
        <pc:chgData name="Gé Verbeek" userId="20d2065d-8055-4a68-a463-00777506795f" providerId="ADAL" clId="{1D446434-E6B2-4FBC-8DF7-064AE4F0DD86}" dt="2022-02-09T16:18:31.736" v="3800" actId="6549"/>
        <pc:sldMkLst>
          <pc:docMk/>
          <pc:sldMk cId="2766501046" sldId="301"/>
        </pc:sldMkLst>
        <pc:spChg chg="mod">
          <ac:chgData name="Gé Verbeek" userId="20d2065d-8055-4a68-a463-00777506795f" providerId="ADAL" clId="{1D446434-E6B2-4FBC-8DF7-064AE4F0DD86}" dt="2022-02-09T16:18:31.736" v="3800" actId="6549"/>
          <ac:spMkLst>
            <pc:docMk/>
            <pc:sldMk cId="2766501046" sldId="301"/>
            <ac:spMk id="4" creationId="{BE5E9AAC-8AFC-4CA9-B89F-13D11A0216BE}"/>
          </ac:spMkLst>
        </pc:spChg>
      </pc:sldChg>
      <pc:sldChg chg="delSp">
        <pc:chgData name="Gé Verbeek" userId="20d2065d-8055-4a68-a463-00777506795f" providerId="ADAL" clId="{1D446434-E6B2-4FBC-8DF7-064AE4F0DD86}" dt="2022-02-09T14:14:00.199" v="1351"/>
        <pc:sldMkLst>
          <pc:docMk/>
          <pc:sldMk cId="2852106234" sldId="395"/>
        </pc:sldMkLst>
        <pc:picChg chg="del">
          <ac:chgData name="Gé Verbeek" userId="20d2065d-8055-4a68-a463-00777506795f" providerId="ADAL" clId="{1D446434-E6B2-4FBC-8DF7-064AE4F0DD86}" dt="2022-02-09T14:14:00.199" v="1351"/>
          <ac:picMkLst>
            <pc:docMk/>
            <pc:sldMk cId="2852106234" sldId="395"/>
            <ac:picMk id="5" creationId="{F2FE1CF9-CF30-48A4-990D-38DCD0CC5A2F}"/>
          </ac:picMkLst>
        </pc:picChg>
      </pc:sldChg>
      <pc:sldChg chg="addSp delSp modSp">
        <pc:chgData name="Gé Verbeek" userId="20d2065d-8055-4a68-a463-00777506795f" providerId="ADAL" clId="{1D446434-E6B2-4FBC-8DF7-064AE4F0DD86}" dt="2022-02-09T14:17:39.592" v="1358" actId="1076"/>
        <pc:sldMkLst>
          <pc:docMk/>
          <pc:sldMk cId="2565001351" sldId="399"/>
        </pc:sldMkLst>
        <pc:picChg chg="del mod">
          <ac:chgData name="Gé Verbeek" userId="20d2065d-8055-4a68-a463-00777506795f" providerId="ADAL" clId="{1D446434-E6B2-4FBC-8DF7-064AE4F0DD86}" dt="2022-02-09T14:17:04.992" v="1354" actId="478"/>
          <ac:picMkLst>
            <pc:docMk/>
            <pc:sldMk cId="2565001351" sldId="399"/>
            <ac:picMk id="2" creationId="{590DAF2C-550B-4A16-BEDC-0C416DE5FAD7}"/>
          </ac:picMkLst>
        </pc:picChg>
        <pc:picChg chg="add mod">
          <ac:chgData name="Gé Verbeek" userId="20d2065d-8055-4a68-a463-00777506795f" providerId="ADAL" clId="{1D446434-E6B2-4FBC-8DF7-064AE4F0DD86}" dt="2022-02-09T14:17:39.592" v="1358" actId="1076"/>
          <ac:picMkLst>
            <pc:docMk/>
            <pc:sldMk cId="2565001351" sldId="399"/>
            <ac:picMk id="3" creationId="{DA02AA79-ADC6-4BFE-AC58-DB1C22F05992}"/>
          </ac:picMkLst>
        </pc:picChg>
      </pc:sldChg>
      <pc:sldChg chg="addSp delSp modSp del">
        <pc:chgData name="Gé Verbeek" userId="20d2065d-8055-4a68-a463-00777506795f" providerId="ADAL" clId="{1D446434-E6B2-4FBC-8DF7-064AE4F0DD86}" dt="2022-02-09T14:15:07.140" v="1352" actId="2696"/>
        <pc:sldMkLst>
          <pc:docMk/>
          <pc:sldMk cId="2885089217" sldId="437"/>
        </pc:sldMkLst>
        <pc:spChg chg="add del mod">
          <ac:chgData name="Gé Verbeek" userId="20d2065d-8055-4a68-a463-00777506795f" providerId="ADAL" clId="{1D446434-E6B2-4FBC-8DF7-064AE4F0DD86}" dt="2022-02-09T14:12:44.964" v="1349" actId="478"/>
          <ac:spMkLst>
            <pc:docMk/>
            <pc:sldMk cId="2885089217" sldId="437"/>
            <ac:spMk id="3" creationId="{8EE7A06F-B1B9-4025-9FFC-CA7941F1BD35}"/>
          </ac:spMkLst>
        </pc:spChg>
        <pc:spChg chg="add del mod">
          <ac:chgData name="Gé Verbeek" userId="20d2065d-8055-4a68-a463-00777506795f" providerId="ADAL" clId="{1D446434-E6B2-4FBC-8DF7-064AE4F0DD86}" dt="2022-02-09T14:12:45.980" v="1350" actId="478"/>
          <ac:spMkLst>
            <pc:docMk/>
            <pc:sldMk cId="2885089217" sldId="437"/>
            <ac:spMk id="5" creationId="{C42B15B5-FEC4-4FD5-A13A-432A55EB3819}"/>
          </ac:spMkLst>
        </pc:spChg>
        <pc:spChg chg="add del mod">
          <ac:chgData name="Gé Verbeek" userId="20d2065d-8055-4a68-a463-00777506795f" providerId="ADAL" clId="{1D446434-E6B2-4FBC-8DF7-064AE4F0DD86}" dt="2022-02-09T14:12:43.700" v="1348" actId="478"/>
          <ac:spMkLst>
            <pc:docMk/>
            <pc:sldMk cId="2885089217" sldId="437"/>
            <ac:spMk id="6" creationId="{092C2AAB-B2F7-4F04-89ED-744C48AC5C17}"/>
          </ac:spMkLst>
        </pc:spChg>
        <pc:spChg chg="del">
          <ac:chgData name="Gé Verbeek" userId="20d2065d-8055-4a68-a463-00777506795f" providerId="ADAL" clId="{1D446434-E6B2-4FBC-8DF7-064AE4F0DD86}" dt="2022-02-09T14:12:04.713" v="1342" actId="478"/>
          <ac:spMkLst>
            <pc:docMk/>
            <pc:sldMk cId="2885089217" sldId="437"/>
            <ac:spMk id="5122" creationId="{80899F95-2E30-4511-922B-B88C19CF0D84}"/>
          </ac:spMkLst>
        </pc:spChg>
        <pc:picChg chg="del mod">
          <ac:chgData name="Gé Verbeek" userId="20d2065d-8055-4a68-a463-00777506795f" providerId="ADAL" clId="{1D446434-E6B2-4FBC-8DF7-064AE4F0DD86}" dt="2022-02-09T14:12:38.971" v="1346" actId="478"/>
          <ac:picMkLst>
            <pc:docMk/>
            <pc:sldMk cId="2885089217" sldId="437"/>
            <ac:picMk id="2" creationId="{36624045-60D2-4DA9-B4B8-2809D6C1BE2B}"/>
          </ac:picMkLst>
        </pc:picChg>
      </pc:sldChg>
      <pc:sldChg chg="delSp modSp">
        <pc:chgData name="Gé Verbeek" userId="20d2065d-8055-4a68-a463-00777506795f" providerId="ADAL" clId="{1D446434-E6B2-4FBC-8DF7-064AE4F0DD86}" dt="2022-02-09T14:18:16.137" v="1363" actId="1076"/>
        <pc:sldMkLst>
          <pc:docMk/>
          <pc:sldMk cId="2662509954" sldId="438"/>
        </pc:sldMkLst>
        <pc:spChg chg="mod">
          <ac:chgData name="Gé Verbeek" userId="20d2065d-8055-4a68-a463-00777506795f" providerId="ADAL" clId="{1D446434-E6B2-4FBC-8DF7-064AE4F0DD86}" dt="2022-02-09T14:18:08.667" v="1361" actId="14100"/>
          <ac:spMkLst>
            <pc:docMk/>
            <pc:sldMk cId="2662509954" sldId="438"/>
            <ac:spMk id="4" creationId="{A1BD8C6B-A509-4CAA-B5B0-D1564D7C6742}"/>
          </ac:spMkLst>
        </pc:spChg>
        <pc:spChg chg="del mod">
          <ac:chgData name="Gé Verbeek" userId="20d2065d-8055-4a68-a463-00777506795f" providerId="ADAL" clId="{1D446434-E6B2-4FBC-8DF7-064AE4F0DD86}" dt="2022-02-09T14:18:03.676" v="1360" actId="478"/>
          <ac:spMkLst>
            <pc:docMk/>
            <pc:sldMk cId="2662509954" sldId="438"/>
            <ac:spMk id="5122" creationId="{80899F95-2E30-4511-922B-B88C19CF0D84}"/>
          </ac:spMkLst>
        </pc:spChg>
        <pc:picChg chg="mod">
          <ac:chgData name="Gé Verbeek" userId="20d2065d-8055-4a68-a463-00777506795f" providerId="ADAL" clId="{1D446434-E6B2-4FBC-8DF7-064AE4F0DD86}" dt="2022-02-09T14:18:16.137" v="1363" actId="1076"/>
          <ac:picMkLst>
            <pc:docMk/>
            <pc:sldMk cId="2662509954" sldId="438"/>
            <ac:picMk id="2" creationId="{7D723FA3-D0E5-453A-8F4D-14A4FC378CF2}"/>
          </ac:picMkLst>
        </pc:picChg>
      </pc:sldChg>
      <pc:sldChg chg="delSp modSp modAnim">
        <pc:chgData name="Gé Verbeek" userId="20d2065d-8055-4a68-a463-00777506795f" providerId="ADAL" clId="{1D446434-E6B2-4FBC-8DF7-064AE4F0DD86}" dt="2022-02-09T14:22:26.634" v="1441"/>
        <pc:sldMkLst>
          <pc:docMk/>
          <pc:sldMk cId="2059378504" sldId="439"/>
        </pc:sldMkLst>
        <pc:spChg chg="mod">
          <ac:chgData name="Gé Verbeek" userId="20d2065d-8055-4a68-a463-00777506795f" providerId="ADAL" clId="{1D446434-E6B2-4FBC-8DF7-064AE4F0DD86}" dt="2022-02-09T14:22:08.466" v="1438" actId="5793"/>
          <ac:spMkLst>
            <pc:docMk/>
            <pc:sldMk cId="2059378504" sldId="439"/>
            <ac:spMk id="4" creationId="{A1BD8C6B-A509-4CAA-B5B0-D1564D7C6742}"/>
          </ac:spMkLst>
        </pc:spChg>
        <pc:spChg chg="del">
          <ac:chgData name="Gé Verbeek" userId="20d2065d-8055-4a68-a463-00777506795f" providerId="ADAL" clId="{1D446434-E6B2-4FBC-8DF7-064AE4F0DD86}" dt="2022-02-09T14:19:46.222" v="1391" actId="478"/>
          <ac:spMkLst>
            <pc:docMk/>
            <pc:sldMk cId="2059378504" sldId="439"/>
            <ac:spMk id="5122" creationId="{80899F95-2E30-4511-922B-B88C19CF0D84}"/>
          </ac:spMkLst>
        </pc:spChg>
        <pc:picChg chg="mod">
          <ac:chgData name="Gé Verbeek" userId="20d2065d-8055-4a68-a463-00777506795f" providerId="ADAL" clId="{1D446434-E6B2-4FBC-8DF7-064AE4F0DD86}" dt="2022-02-09T14:21:21.467" v="1414" actId="1076"/>
          <ac:picMkLst>
            <pc:docMk/>
            <pc:sldMk cId="2059378504" sldId="439"/>
            <ac:picMk id="2" creationId="{595BDD85-4F20-43F9-9BB8-270F8F799B32}"/>
          </ac:picMkLst>
        </pc:picChg>
      </pc:sldChg>
      <pc:sldChg chg="ord">
        <pc:chgData name="Gé Verbeek" userId="20d2065d-8055-4a68-a463-00777506795f" providerId="ADAL" clId="{1D446434-E6B2-4FBC-8DF7-064AE4F0DD86}" dt="2022-02-08T18:10:33.318" v="70"/>
        <pc:sldMkLst>
          <pc:docMk/>
          <pc:sldMk cId="1090515686" sldId="440"/>
        </pc:sldMkLst>
      </pc:sldChg>
      <pc:sldChg chg="addSp delSp modSp ord modAnim">
        <pc:chgData name="Gé Verbeek" userId="20d2065d-8055-4a68-a463-00777506795f" providerId="ADAL" clId="{1D446434-E6B2-4FBC-8DF7-064AE4F0DD86}" dt="2022-02-09T14:26:47.431" v="1564" actId="478"/>
        <pc:sldMkLst>
          <pc:docMk/>
          <pc:sldMk cId="1133840499" sldId="441"/>
        </pc:sldMkLst>
        <pc:spChg chg="add del mod">
          <ac:chgData name="Gé Verbeek" userId="20d2065d-8055-4a68-a463-00777506795f" providerId="ADAL" clId="{1D446434-E6B2-4FBC-8DF7-064AE4F0DD86}" dt="2022-02-08T18:24:03.266" v="503" actId="478"/>
          <ac:spMkLst>
            <pc:docMk/>
            <pc:sldMk cId="1133840499" sldId="441"/>
            <ac:spMk id="3" creationId="{BF0EE8DA-5715-4E8F-9E10-E75AC68E6DAE}"/>
          </ac:spMkLst>
        </pc:spChg>
        <pc:spChg chg="mod">
          <ac:chgData name="Gé Verbeek" userId="20d2065d-8055-4a68-a463-00777506795f" providerId="ADAL" clId="{1D446434-E6B2-4FBC-8DF7-064AE4F0DD86}" dt="2022-02-09T14:26:26.320" v="1560" actId="20577"/>
          <ac:spMkLst>
            <pc:docMk/>
            <pc:sldMk cId="1133840499" sldId="441"/>
            <ac:spMk id="4" creationId="{A1BD8C6B-A509-4CAA-B5B0-D1564D7C6742}"/>
          </ac:spMkLst>
        </pc:spChg>
        <pc:spChg chg="add mod">
          <ac:chgData name="Gé Verbeek" userId="20d2065d-8055-4a68-a463-00777506795f" providerId="ADAL" clId="{1D446434-E6B2-4FBC-8DF7-064AE4F0DD86}" dt="2022-02-08T18:17:34.207" v="205" actId="11529"/>
          <ac:spMkLst>
            <pc:docMk/>
            <pc:sldMk cId="1133840499" sldId="441"/>
            <ac:spMk id="5" creationId="{D95755E6-09C1-4DF3-A32D-FE1E30EEB9F7}"/>
          </ac:spMkLst>
        </pc:spChg>
        <pc:spChg chg="add del mod">
          <ac:chgData name="Gé Verbeek" userId="20d2065d-8055-4a68-a463-00777506795f" providerId="ADAL" clId="{1D446434-E6B2-4FBC-8DF7-064AE4F0DD86}" dt="2022-02-08T18:24:06.936" v="504" actId="478"/>
          <ac:spMkLst>
            <pc:docMk/>
            <pc:sldMk cId="1133840499" sldId="441"/>
            <ac:spMk id="6" creationId="{0FD2EFD3-50EF-4F89-A288-F3242E4304D7}"/>
          </ac:spMkLst>
        </pc:spChg>
        <pc:spChg chg="del">
          <ac:chgData name="Gé Verbeek" userId="20d2065d-8055-4a68-a463-00777506795f" providerId="ADAL" clId="{1D446434-E6B2-4FBC-8DF7-064AE4F0DD86}" dt="2022-02-09T14:26:47.431" v="1564" actId="478"/>
          <ac:spMkLst>
            <pc:docMk/>
            <pc:sldMk cId="1133840499" sldId="441"/>
            <ac:spMk id="5122" creationId="{80899F95-2E30-4511-922B-B88C19CF0D84}"/>
          </ac:spMkLst>
        </pc:spChg>
        <pc:picChg chg="mod">
          <ac:chgData name="Gé Verbeek" userId="20d2065d-8055-4a68-a463-00777506795f" providerId="ADAL" clId="{1D446434-E6B2-4FBC-8DF7-064AE4F0DD86}" dt="2022-02-08T18:17:40.722" v="206" actId="1076"/>
          <ac:picMkLst>
            <pc:docMk/>
            <pc:sldMk cId="1133840499" sldId="441"/>
            <ac:picMk id="2" creationId="{01771FCA-ED11-4FFC-B977-86CA6DA4BA62}"/>
          </ac:picMkLst>
        </pc:picChg>
      </pc:sldChg>
      <pc:sldChg chg="delSp modSp">
        <pc:chgData name="Gé Verbeek" userId="20d2065d-8055-4a68-a463-00777506795f" providerId="ADAL" clId="{1D446434-E6B2-4FBC-8DF7-064AE4F0DD86}" dt="2022-02-08T18:31:57.653" v="641"/>
        <pc:sldMkLst>
          <pc:docMk/>
          <pc:sldMk cId="1951937624" sldId="442"/>
        </pc:sldMkLst>
        <pc:spChg chg="mod">
          <ac:chgData name="Gé Verbeek" userId="20d2065d-8055-4a68-a463-00777506795f" providerId="ADAL" clId="{1D446434-E6B2-4FBC-8DF7-064AE4F0DD86}" dt="2022-02-08T18:31:57.653" v="641"/>
          <ac:spMkLst>
            <pc:docMk/>
            <pc:sldMk cId="1951937624" sldId="442"/>
            <ac:spMk id="4" creationId="{A1BD8C6B-A509-4CAA-B5B0-D1564D7C6742}"/>
          </ac:spMkLst>
        </pc:spChg>
        <pc:spChg chg="del">
          <ac:chgData name="Gé Verbeek" userId="20d2065d-8055-4a68-a463-00777506795f" providerId="ADAL" clId="{1D446434-E6B2-4FBC-8DF7-064AE4F0DD86}" dt="2022-02-08T18:24:26.283" v="506" actId="478"/>
          <ac:spMkLst>
            <pc:docMk/>
            <pc:sldMk cId="1951937624" sldId="442"/>
            <ac:spMk id="5122" creationId="{80899F95-2E30-4511-922B-B88C19CF0D84}"/>
          </ac:spMkLst>
        </pc:spChg>
        <pc:picChg chg="mod">
          <ac:chgData name="Gé Verbeek" userId="20d2065d-8055-4a68-a463-00777506795f" providerId="ADAL" clId="{1D446434-E6B2-4FBC-8DF7-064AE4F0DD86}" dt="2022-02-08T18:25:24.253" v="507" actId="1076"/>
          <ac:picMkLst>
            <pc:docMk/>
            <pc:sldMk cId="1951937624" sldId="442"/>
            <ac:picMk id="2" creationId="{50533F9E-8AE6-4C98-997D-B99F2E536AB2}"/>
          </ac:picMkLst>
        </pc:picChg>
      </pc:sldChg>
      <pc:sldChg chg="addSp modSp">
        <pc:chgData name="Gé Verbeek" userId="20d2065d-8055-4a68-a463-00777506795f" providerId="ADAL" clId="{1D446434-E6B2-4FBC-8DF7-064AE4F0DD86}" dt="2022-02-09T14:37:27.243" v="1751" actId="208"/>
        <pc:sldMkLst>
          <pc:docMk/>
          <pc:sldMk cId="1905946942" sldId="443"/>
        </pc:sldMkLst>
        <pc:spChg chg="add mod">
          <ac:chgData name="Gé Verbeek" userId="20d2065d-8055-4a68-a463-00777506795f" providerId="ADAL" clId="{1D446434-E6B2-4FBC-8DF7-064AE4F0DD86}" dt="2022-02-09T14:37:27.243" v="1751" actId="208"/>
          <ac:spMkLst>
            <pc:docMk/>
            <pc:sldMk cId="1905946942" sldId="443"/>
            <ac:spMk id="3" creationId="{A55A343A-9A7C-4F77-8D59-E35C0B06EB0C}"/>
          </ac:spMkLst>
        </pc:spChg>
      </pc:sldChg>
      <pc:sldChg chg="modSp del">
        <pc:chgData name="Gé Verbeek" userId="20d2065d-8055-4a68-a463-00777506795f" providerId="ADAL" clId="{1D446434-E6B2-4FBC-8DF7-064AE4F0DD86}" dt="2022-02-09T14:49:36.434" v="1919" actId="2696"/>
        <pc:sldMkLst>
          <pc:docMk/>
          <pc:sldMk cId="1457105984" sldId="444"/>
        </pc:sldMkLst>
        <pc:picChg chg="mod">
          <ac:chgData name="Gé Verbeek" userId="20d2065d-8055-4a68-a463-00777506795f" providerId="ADAL" clId="{1D446434-E6B2-4FBC-8DF7-064AE4F0DD86}" dt="2022-02-08T18:33:56.302" v="647" actId="14100"/>
          <ac:picMkLst>
            <pc:docMk/>
            <pc:sldMk cId="1457105984" sldId="444"/>
            <ac:picMk id="2" creationId="{E424520E-D46A-420B-B4FB-AEC600958B11}"/>
          </ac:picMkLst>
        </pc:picChg>
      </pc:sldChg>
      <pc:sldChg chg="modSp modAnim">
        <pc:chgData name="Gé Verbeek" userId="20d2065d-8055-4a68-a463-00777506795f" providerId="ADAL" clId="{1D446434-E6B2-4FBC-8DF7-064AE4F0DD86}" dt="2022-02-09T14:42:49.783" v="1846"/>
        <pc:sldMkLst>
          <pc:docMk/>
          <pc:sldMk cId="2977896085" sldId="446"/>
        </pc:sldMkLst>
        <pc:spChg chg="mod">
          <ac:chgData name="Gé Verbeek" userId="20d2065d-8055-4a68-a463-00777506795f" providerId="ADAL" clId="{1D446434-E6B2-4FBC-8DF7-064AE4F0DD86}" dt="2022-02-09T14:42:16.609" v="1839" actId="20577"/>
          <ac:spMkLst>
            <pc:docMk/>
            <pc:sldMk cId="2977896085" sldId="446"/>
            <ac:spMk id="4" creationId="{A1BD8C6B-A509-4CAA-B5B0-D1564D7C6742}"/>
          </ac:spMkLst>
        </pc:spChg>
        <pc:picChg chg="mod">
          <ac:chgData name="Gé Verbeek" userId="20d2065d-8055-4a68-a463-00777506795f" providerId="ADAL" clId="{1D446434-E6B2-4FBC-8DF7-064AE4F0DD86}" dt="2022-02-09T14:42:29.360" v="1843" actId="1076"/>
          <ac:picMkLst>
            <pc:docMk/>
            <pc:sldMk cId="2977896085" sldId="446"/>
            <ac:picMk id="2" creationId="{B8338A6E-46BF-4958-9144-A493D43D21FF}"/>
          </ac:picMkLst>
        </pc:picChg>
      </pc:sldChg>
      <pc:sldChg chg="addSp modSp">
        <pc:chgData name="Gé Verbeek" userId="20d2065d-8055-4a68-a463-00777506795f" providerId="ADAL" clId="{1D446434-E6B2-4FBC-8DF7-064AE4F0DD86}" dt="2022-02-09T14:43:16.853" v="1849" actId="207"/>
        <pc:sldMkLst>
          <pc:docMk/>
          <pc:sldMk cId="842886555" sldId="447"/>
        </pc:sldMkLst>
        <pc:spChg chg="add mod">
          <ac:chgData name="Gé Verbeek" userId="20d2065d-8055-4a68-a463-00777506795f" providerId="ADAL" clId="{1D446434-E6B2-4FBC-8DF7-064AE4F0DD86}" dt="2022-02-09T14:43:16.853" v="1849" actId="207"/>
          <ac:spMkLst>
            <pc:docMk/>
            <pc:sldMk cId="842886555" sldId="447"/>
            <ac:spMk id="3" creationId="{7A7173CA-6641-4BFA-8674-4E94E0DF8AC6}"/>
          </ac:spMkLst>
        </pc:spChg>
      </pc:sldChg>
      <pc:sldChg chg="addSp delSp modSp">
        <pc:chgData name="Gé Verbeek" userId="20d2065d-8055-4a68-a463-00777506795f" providerId="ADAL" clId="{1D446434-E6B2-4FBC-8DF7-064AE4F0DD86}" dt="2022-02-09T14:56:07.431" v="1997" actId="14100"/>
        <pc:sldMkLst>
          <pc:docMk/>
          <pc:sldMk cId="2983502340" sldId="448"/>
        </pc:sldMkLst>
        <pc:spChg chg="add mod">
          <ac:chgData name="Gé Verbeek" userId="20d2065d-8055-4a68-a463-00777506795f" providerId="ADAL" clId="{1D446434-E6B2-4FBC-8DF7-064AE4F0DD86}" dt="2022-02-09T14:51:01.792" v="1922" actId="207"/>
          <ac:spMkLst>
            <pc:docMk/>
            <pc:sldMk cId="2983502340" sldId="448"/>
            <ac:spMk id="3" creationId="{356662A3-8B63-4190-99C1-BF41974AAC1D}"/>
          </ac:spMkLst>
        </pc:spChg>
        <pc:spChg chg="add mod">
          <ac:chgData name="Gé Verbeek" userId="20d2065d-8055-4a68-a463-00777506795f" providerId="ADAL" clId="{1D446434-E6B2-4FBC-8DF7-064AE4F0DD86}" dt="2022-02-09T14:51:13.313" v="1925" actId="207"/>
          <ac:spMkLst>
            <pc:docMk/>
            <pc:sldMk cId="2983502340" sldId="448"/>
            <ac:spMk id="5" creationId="{1674650A-D880-4BA7-A4FF-8599A9605C4B}"/>
          </ac:spMkLst>
        </pc:spChg>
        <pc:spChg chg="del mod">
          <ac:chgData name="Gé Verbeek" userId="20d2065d-8055-4a68-a463-00777506795f" providerId="ADAL" clId="{1D446434-E6B2-4FBC-8DF7-064AE4F0DD86}" dt="2022-02-09T14:51:47.557" v="1927" actId="478"/>
          <ac:spMkLst>
            <pc:docMk/>
            <pc:sldMk cId="2983502340" sldId="448"/>
            <ac:spMk id="5122" creationId="{80899F95-2E30-4511-922B-B88C19CF0D84}"/>
          </ac:spMkLst>
        </pc:spChg>
        <pc:picChg chg="add mod">
          <ac:chgData name="Gé Verbeek" userId="20d2065d-8055-4a68-a463-00777506795f" providerId="ADAL" clId="{1D446434-E6B2-4FBC-8DF7-064AE4F0DD86}" dt="2022-02-09T14:56:07.431" v="1997" actId="14100"/>
          <ac:picMkLst>
            <pc:docMk/>
            <pc:sldMk cId="2983502340" sldId="448"/>
            <ac:picMk id="2" creationId="{6022220D-2B3F-40A3-B196-B8DAB36EF0BE}"/>
          </ac:picMkLst>
        </pc:picChg>
        <pc:picChg chg="del">
          <ac:chgData name="Gé Verbeek" userId="20d2065d-8055-4a68-a463-00777506795f" providerId="ADAL" clId="{1D446434-E6B2-4FBC-8DF7-064AE4F0DD86}" dt="2022-02-08T18:44:50.865" v="918" actId="478"/>
          <ac:picMkLst>
            <pc:docMk/>
            <pc:sldMk cId="2983502340" sldId="448"/>
            <ac:picMk id="5" creationId="{7838A3F3-551B-4396-8002-684B360AF07A}"/>
          </ac:picMkLst>
        </pc:picChg>
      </pc:sldChg>
      <pc:sldChg chg="addSp delSp modSp modAnim">
        <pc:chgData name="Gé Verbeek" userId="20d2065d-8055-4a68-a463-00777506795f" providerId="ADAL" clId="{1D446434-E6B2-4FBC-8DF7-064AE4F0DD86}" dt="2022-02-09T14:56:54.259" v="2009" actId="1076"/>
        <pc:sldMkLst>
          <pc:docMk/>
          <pc:sldMk cId="3682595210" sldId="449"/>
        </pc:sldMkLst>
        <pc:spChg chg="add del mod">
          <ac:chgData name="Gé Verbeek" userId="20d2065d-8055-4a68-a463-00777506795f" providerId="ADAL" clId="{1D446434-E6B2-4FBC-8DF7-064AE4F0DD86}" dt="2022-02-09T14:56:45.920" v="2007" actId="20577"/>
          <ac:spMkLst>
            <pc:docMk/>
            <pc:sldMk cId="3682595210" sldId="449"/>
            <ac:spMk id="4" creationId="{38B91A50-CFB3-492D-B77B-061006AD2C04}"/>
          </ac:spMkLst>
        </pc:spChg>
        <pc:spChg chg="del">
          <ac:chgData name="Gé Verbeek" userId="20d2065d-8055-4a68-a463-00777506795f" providerId="ADAL" clId="{1D446434-E6B2-4FBC-8DF7-064AE4F0DD86}" dt="2022-02-08T18:52:14.086" v="1089" actId="478"/>
          <ac:spMkLst>
            <pc:docMk/>
            <pc:sldMk cId="3682595210" sldId="449"/>
            <ac:spMk id="5122" creationId="{80899F95-2E30-4511-922B-B88C19CF0D84}"/>
          </ac:spMkLst>
        </pc:spChg>
        <pc:picChg chg="del">
          <ac:chgData name="Gé Verbeek" userId="20d2065d-8055-4a68-a463-00777506795f" providerId="ADAL" clId="{1D446434-E6B2-4FBC-8DF7-064AE4F0DD86}" dt="2022-02-08T18:46:51.111" v="924" actId="478"/>
          <ac:picMkLst>
            <pc:docMk/>
            <pc:sldMk cId="3682595210" sldId="449"/>
            <ac:picMk id="2" creationId="{7ACDB7E7-9AB1-4151-957E-34FF7BD124D4}"/>
          </ac:picMkLst>
        </pc:picChg>
        <pc:picChg chg="add del mod">
          <ac:chgData name="Gé Verbeek" userId="20d2065d-8055-4a68-a463-00777506795f" providerId="ADAL" clId="{1D446434-E6B2-4FBC-8DF7-064AE4F0DD86}" dt="2022-02-08T18:48:06.156" v="933"/>
          <ac:picMkLst>
            <pc:docMk/>
            <pc:sldMk cId="3682595210" sldId="449"/>
            <ac:picMk id="5" creationId="{1AA3DC29-D75E-4850-8A06-CE5210D614CD}"/>
          </ac:picMkLst>
        </pc:picChg>
        <pc:picChg chg="add mod">
          <ac:chgData name="Gé Verbeek" userId="20d2065d-8055-4a68-a463-00777506795f" providerId="ADAL" clId="{1D446434-E6B2-4FBC-8DF7-064AE4F0DD86}" dt="2022-02-09T14:56:54.259" v="2009" actId="1076"/>
          <ac:picMkLst>
            <pc:docMk/>
            <pc:sldMk cId="3682595210" sldId="449"/>
            <ac:picMk id="6" creationId="{812D1553-4F3D-421D-8C68-6CB435CB5AFC}"/>
          </ac:picMkLst>
        </pc:picChg>
      </pc:sldChg>
      <pc:sldChg chg="addSp delSp modSp add ord">
        <pc:chgData name="Gé Verbeek" userId="20d2065d-8055-4a68-a463-00777506795f" providerId="ADAL" clId="{1D446434-E6B2-4FBC-8DF7-064AE4F0DD86}" dt="2022-02-09T14:27:22.943" v="1566" actId="478"/>
        <pc:sldMkLst>
          <pc:docMk/>
          <pc:sldMk cId="974041632" sldId="450"/>
        </pc:sldMkLst>
        <pc:spChg chg="del mod">
          <ac:chgData name="Gé Verbeek" userId="20d2065d-8055-4a68-a463-00777506795f" providerId="ADAL" clId="{1D446434-E6B2-4FBC-8DF7-064AE4F0DD86}" dt="2022-02-09T14:27:22.943" v="1566" actId="478"/>
          <ac:spMkLst>
            <pc:docMk/>
            <pc:sldMk cId="974041632" sldId="450"/>
            <ac:spMk id="2" creationId="{C217D915-103C-4688-8FF6-5BE763F35431}"/>
          </ac:spMkLst>
        </pc:spChg>
        <pc:spChg chg="mod">
          <ac:chgData name="Gé Verbeek" userId="20d2065d-8055-4a68-a463-00777506795f" providerId="ADAL" clId="{1D446434-E6B2-4FBC-8DF7-064AE4F0DD86}" dt="2022-02-08T18:15:21.845" v="189" actId="14100"/>
          <ac:spMkLst>
            <pc:docMk/>
            <pc:sldMk cId="974041632" sldId="450"/>
            <ac:spMk id="3" creationId="{98A57E1D-FCA7-479A-BCD9-5D044BA9B588}"/>
          </ac:spMkLst>
        </pc:spChg>
        <pc:spChg chg="add mod">
          <ac:chgData name="Gé Verbeek" userId="20d2065d-8055-4a68-a463-00777506795f" providerId="ADAL" clId="{1D446434-E6B2-4FBC-8DF7-064AE4F0DD86}" dt="2022-02-08T18:15:36.894" v="193" actId="207"/>
          <ac:spMkLst>
            <pc:docMk/>
            <pc:sldMk cId="974041632" sldId="450"/>
            <ac:spMk id="5" creationId="{843A1078-4D8C-4818-BAE1-CA243E37C4EE}"/>
          </ac:spMkLst>
        </pc:spChg>
        <pc:picChg chg="add mod">
          <ac:chgData name="Gé Verbeek" userId="20d2065d-8055-4a68-a463-00777506795f" providerId="ADAL" clId="{1D446434-E6B2-4FBC-8DF7-064AE4F0DD86}" dt="2022-02-08T18:15:23.748" v="190" actId="1076"/>
          <ac:picMkLst>
            <pc:docMk/>
            <pc:sldMk cId="974041632" sldId="450"/>
            <ac:picMk id="4" creationId="{290CD113-9958-47F8-A2E1-752241D891FB}"/>
          </ac:picMkLst>
        </pc:picChg>
      </pc:sldChg>
      <pc:sldChg chg="addSp delSp modSp add">
        <pc:chgData name="Gé Verbeek" userId="20d2065d-8055-4a68-a463-00777506795f" providerId="ADAL" clId="{1D446434-E6B2-4FBC-8DF7-064AE4F0DD86}" dt="2022-02-09T14:34:07.663" v="1748" actId="1076"/>
        <pc:sldMkLst>
          <pc:docMk/>
          <pc:sldMk cId="914752231" sldId="451"/>
        </pc:sldMkLst>
        <pc:spChg chg="del mod">
          <ac:chgData name="Gé Verbeek" userId="20d2065d-8055-4a68-a463-00777506795f" providerId="ADAL" clId="{1D446434-E6B2-4FBC-8DF7-064AE4F0DD86}" dt="2022-02-08T18:16:05.837" v="197" actId="478"/>
          <ac:spMkLst>
            <pc:docMk/>
            <pc:sldMk cId="914752231" sldId="451"/>
            <ac:spMk id="2" creationId="{51795E9C-462F-46E0-BC7B-E01AC207B5BA}"/>
          </ac:spMkLst>
        </pc:spChg>
        <pc:spChg chg="add del mod">
          <ac:chgData name="Gé Verbeek" userId="20d2065d-8055-4a68-a463-00777506795f" providerId="ADAL" clId="{1D446434-E6B2-4FBC-8DF7-064AE4F0DD86}" dt="2022-02-09T14:33:56.895" v="1744" actId="6549"/>
          <ac:spMkLst>
            <pc:docMk/>
            <pc:sldMk cId="914752231" sldId="451"/>
            <ac:spMk id="3" creationId="{1CDD27C4-109E-4C4D-B93D-8F40D98D40F6}"/>
          </ac:spMkLst>
        </pc:spChg>
        <pc:picChg chg="add del mod">
          <ac:chgData name="Gé Verbeek" userId="20d2065d-8055-4a68-a463-00777506795f" providerId="ADAL" clId="{1D446434-E6B2-4FBC-8DF7-064AE4F0DD86}" dt="2022-02-08T18:20:01.940" v="240"/>
          <ac:picMkLst>
            <pc:docMk/>
            <pc:sldMk cId="914752231" sldId="451"/>
            <ac:picMk id="4" creationId="{96384465-17C5-4A2D-8B81-C74EA3E6FF4E}"/>
          </ac:picMkLst>
        </pc:picChg>
        <pc:picChg chg="add mod">
          <ac:chgData name="Gé Verbeek" userId="20d2065d-8055-4a68-a463-00777506795f" providerId="ADAL" clId="{1D446434-E6B2-4FBC-8DF7-064AE4F0DD86}" dt="2022-02-09T14:34:07.663" v="1748" actId="1076"/>
          <ac:picMkLst>
            <pc:docMk/>
            <pc:sldMk cId="914752231" sldId="451"/>
            <ac:picMk id="5" creationId="{C1590212-92F1-43A4-9C72-4D5F7E9478C4}"/>
          </ac:picMkLst>
        </pc:picChg>
      </pc:sldChg>
      <pc:sldChg chg="addSp delSp modSp add modAnim">
        <pc:chgData name="Gé Verbeek" userId="20d2065d-8055-4a68-a463-00777506795f" providerId="ADAL" clId="{1D446434-E6B2-4FBC-8DF7-064AE4F0DD86}" dt="2022-02-09T14:54:28.003" v="1967" actId="14100"/>
        <pc:sldMkLst>
          <pc:docMk/>
          <pc:sldMk cId="3034887400" sldId="452"/>
        </pc:sldMkLst>
        <pc:spChg chg="mod">
          <ac:chgData name="Gé Verbeek" userId="20d2065d-8055-4a68-a463-00777506795f" providerId="ADAL" clId="{1D446434-E6B2-4FBC-8DF7-064AE4F0DD86}" dt="2022-02-09T14:54:20.644" v="1965" actId="6549"/>
          <ac:spMkLst>
            <pc:docMk/>
            <pc:sldMk cId="3034887400" sldId="452"/>
            <ac:spMk id="4" creationId="{A1BD8C6B-A509-4CAA-B5B0-D1564D7C6742}"/>
          </ac:spMkLst>
        </pc:spChg>
        <pc:spChg chg="del">
          <ac:chgData name="Gé Verbeek" userId="20d2065d-8055-4a68-a463-00777506795f" providerId="ADAL" clId="{1D446434-E6B2-4FBC-8DF7-064AE4F0DD86}" dt="2022-02-08T18:34:07.219" v="649" actId="478"/>
          <ac:spMkLst>
            <pc:docMk/>
            <pc:sldMk cId="3034887400" sldId="452"/>
            <ac:spMk id="5122" creationId="{80899F95-2E30-4511-922B-B88C19CF0D84}"/>
          </ac:spMkLst>
        </pc:spChg>
        <pc:picChg chg="del mod">
          <ac:chgData name="Gé Verbeek" userId="20d2065d-8055-4a68-a463-00777506795f" providerId="ADAL" clId="{1D446434-E6B2-4FBC-8DF7-064AE4F0DD86}" dt="2022-02-08T18:34:22.822" v="651" actId="478"/>
          <ac:picMkLst>
            <pc:docMk/>
            <pc:sldMk cId="3034887400" sldId="452"/>
            <ac:picMk id="2" creationId="{BD86C0E9-FD02-4B90-81F9-B81D5A26AD47}"/>
          </ac:picMkLst>
        </pc:picChg>
        <pc:picChg chg="add mod">
          <ac:chgData name="Gé Verbeek" userId="20d2065d-8055-4a68-a463-00777506795f" providerId="ADAL" clId="{1D446434-E6B2-4FBC-8DF7-064AE4F0DD86}" dt="2022-02-09T14:54:28.003" v="1967" actId="14100"/>
          <ac:picMkLst>
            <pc:docMk/>
            <pc:sldMk cId="3034887400" sldId="452"/>
            <ac:picMk id="3" creationId="{52FEBEAB-2146-4C50-807F-20F7DFC05142}"/>
          </ac:picMkLst>
        </pc:picChg>
      </pc:sldChg>
      <pc:sldChg chg="add del">
        <pc:chgData name="Gé Verbeek" userId="20d2065d-8055-4a68-a463-00777506795f" providerId="ADAL" clId="{1D446434-E6B2-4FBC-8DF7-064AE4F0DD86}" dt="2022-02-08T18:24:16.159" v="505" actId="2696"/>
        <pc:sldMkLst>
          <pc:docMk/>
          <pc:sldMk cId="3373651289" sldId="452"/>
        </pc:sldMkLst>
      </pc:sldChg>
      <pc:sldChg chg="addSp delSp modSp add">
        <pc:chgData name="Gé Verbeek" userId="20d2065d-8055-4a68-a463-00777506795f" providerId="ADAL" clId="{1D446434-E6B2-4FBC-8DF7-064AE4F0DD86}" dt="2022-02-09T15:07:10.369" v="2099" actId="207"/>
        <pc:sldMkLst>
          <pc:docMk/>
          <pc:sldMk cId="1398908137" sldId="453"/>
        </pc:sldMkLst>
        <pc:spChg chg="mod">
          <ac:chgData name="Gé Verbeek" userId="20d2065d-8055-4a68-a463-00777506795f" providerId="ADAL" clId="{1D446434-E6B2-4FBC-8DF7-064AE4F0DD86}" dt="2022-02-08T18:55:44.170" v="1187" actId="20577"/>
          <ac:spMkLst>
            <pc:docMk/>
            <pc:sldMk cId="1398908137" sldId="453"/>
            <ac:spMk id="4" creationId="{38B91A50-CFB3-492D-B77B-061006AD2C04}"/>
          </ac:spMkLst>
        </pc:spChg>
        <pc:spChg chg="add mod">
          <ac:chgData name="Gé Verbeek" userId="20d2065d-8055-4a68-a463-00777506795f" providerId="ADAL" clId="{1D446434-E6B2-4FBC-8DF7-064AE4F0DD86}" dt="2022-02-09T15:07:10.369" v="2099" actId="207"/>
          <ac:spMkLst>
            <pc:docMk/>
            <pc:sldMk cId="1398908137" sldId="453"/>
            <ac:spMk id="5" creationId="{FC572488-7ADC-4930-B29B-1030E005175F}"/>
          </ac:spMkLst>
        </pc:spChg>
        <pc:picChg chg="add del mod">
          <ac:chgData name="Gé Verbeek" userId="20d2065d-8055-4a68-a463-00777506795f" providerId="ADAL" clId="{1D446434-E6B2-4FBC-8DF7-064AE4F0DD86}" dt="2022-02-09T15:06:48.702" v="2092" actId="478"/>
          <ac:picMkLst>
            <pc:docMk/>
            <pc:sldMk cId="1398908137" sldId="453"/>
            <ac:picMk id="2" creationId="{34ECAC15-407C-4D0F-BD86-B59D9C3BD315}"/>
          </ac:picMkLst>
        </pc:picChg>
        <pc:picChg chg="add mod">
          <ac:chgData name="Gé Verbeek" userId="20d2065d-8055-4a68-a463-00777506795f" providerId="ADAL" clId="{1D446434-E6B2-4FBC-8DF7-064AE4F0DD86}" dt="2022-02-09T15:06:56.005" v="2095" actId="1076"/>
          <ac:picMkLst>
            <pc:docMk/>
            <pc:sldMk cId="1398908137" sldId="453"/>
            <ac:picMk id="3" creationId="{A30AAF4A-80CD-483A-BD0F-3233D36B0F4C}"/>
          </ac:picMkLst>
        </pc:picChg>
      </pc:sldChg>
      <pc:sldChg chg="addSp delSp modSp add modAnim">
        <pc:chgData name="Gé Verbeek" userId="20d2065d-8055-4a68-a463-00777506795f" providerId="ADAL" clId="{1D446434-E6B2-4FBC-8DF7-064AE4F0DD86}" dt="2022-02-09T15:02:10.058" v="2089" actId="20577"/>
        <pc:sldMkLst>
          <pc:docMk/>
          <pc:sldMk cId="630182421" sldId="454"/>
        </pc:sldMkLst>
        <pc:spChg chg="mod">
          <ac:chgData name="Gé Verbeek" userId="20d2065d-8055-4a68-a463-00777506795f" providerId="ADAL" clId="{1D446434-E6B2-4FBC-8DF7-064AE4F0DD86}" dt="2022-02-09T15:02:10.058" v="2089" actId="20577"/>
          <ac:spMkLst>
            <pc:docMk/>
            <pc:sldMk cId="630182421" sldId="454"/>
            <ac:spMk id="4" creationId="{38B91A50-CFB3-492D-B77B-061006AD2C04}"/>
          </ac:spMkLst>
        </pc:spChg>
        <pc:spChg chg="del">
          <ac:chgData name="Gé Verbeek" userId="20d2065d-8055-4a68-a463-00777506795f" providerId="ADAL" clId="{1D446434-E6B2-4FBC-8DF7-064AE4F0DD86}" dt="2022-02-08T19:00:07.670" v="1218" actId="478"/>
          <ac:spMkLst>
            <pc:docMk/>
            <pc:sldMk cId="630182421" sldId="454"/>
            <ac:spMk id="5122" creationId="{80899F95-2E30-4511-922B-B88C19CF0D84}"/>
          </ac:spMkLst>
        </pc:spChg>
        <pc:picChg chg="add mod">
          <ac:chgData name="Gé Verbeek" userId="20d2065d-8055-4a68-a463-00777506795f" providerId="ADAL" clId="{1D446434-E6B2-4FBC-8DF7-064AE4F0DD86}" dt="2022-02-09T15:01:33.061" v="2080" actId="1076"/>
          <ac:picMkLst>
            <pc:docMk/>
            <pc:sldMk cId="630182421" sldId="454"/>
            <ac:picMk id="2" creationId="{2AE8A3CC-5044-44AE-BADD-B87D22D02381}"/>
          </ac:picMkLst>
        </pc:picChg>
      </pc:sldChg>
      <pc:sldChg chg="add del">
        <pc:chgData name="Gé Verbeek" userId="20d2065d-8055-4a68-a463-00777506795f" providerId="ADAL" clId="{1D446434-E6B2-4FBC-8DF7-064AE4F0DD86}" dt="2022-02-09T14:12:29.974" v="1344" actId="2696"/>
        <pc:sldMkLst>
          <pc:docMk/>
          <pc:sldMk cId="1191364008" sldId="455"/>
        </pc:sldMkLst>
      </pc:sldChg>
      <pc:sldChg chg="add">
        <pc:chgData name="Gé Verbeek" userId="20d2065d-8055-4a68-a463-00777506795f" providerId="ADAL" clId="{1D446434-E6B2-4FBC-8DF7-064AE4F0DD86}" dt="2022-02-09T14:12:32.600" v="1345"/>
        <pc:sldMkLst>
          <pc:docMk/>
          <pc:sldMk cId="3778113997" sldId="455"/>
        </pc:sldMkLst>
      </pc:sldChg>
      <pc:sldChg chg="addSp delSp modSp add modAnim">
        <pc:chgData name="Gé Verbeek" userId="20d2065d-8055-4a68-a463-00777506795f" providerId="ADAL" clId="{1D446434-E6B2-4FBC-8DF7-064AE4F0DD86}" dt="2022-02-09T15:21:32.135" v="2309" actId="207"/>
        <pc:sldMkLst>
          <pc:docMk/>
          <pc:sldMk cId="2886663074" sldId="456"/>
        </pc:sldMkLst>
        <pc:spChg chg="mod">
          <ac:chgData name="Gé Verbeek" userId="20d2065d-8055-4a68-a463-00777506795f" providerId="ADAL" clId="{1D446434-E6B2-4FBC-8DF7-064AE4F0DD86}" dt="2022-02-09T15:19:28.840" v="2291" actId="20577"/>
          <ac:spMkLst>
            <pc:docMk/>
            <pc:sldMk cId="2886663074" sldId="456"/>
            <ac:spMk id="4" creationId="{38B91A50-CFB3-492D-B77B-061006AD2C04}"/>
          </ac:spMkLst>
        </pc:spChg>
        <pc:spChg chg="add mod">
          <ac:chgData name="Gé Verbeek" userId="20d2065d-8055-4a68-a463-00777506795f" providerId="ADAL" clId="{1D446434-E6B2-4FBC-8DF7-064AE4F0DD86}" dt="2022-02-09T15:20:54.936" v="2302" actId="207"/>
          <ac:spMkLst>
            <pc:docMk/>
            <pc:sldMk cId="2886663074" sldId="456"/>
            <ac:spMk id="5" creationId="{D08BB644-AB05-4533-B6AA-4C5091AD8D56}"/>
          </ac:spMkLst>
        </pc:spChg>
        <pc:spChg chg="add mod">
          <ac:chgData name="Gé Verbeek" userId="20d2065d-8055-4a68-a463-00777506795f" providerId="ADAL" clId="{1D446434-E6B2-4FBC-8DF7-064AE4F0DD86}" dt="2022-02-09T15:21:08.625" v="2306" actId="207"/>
          <ac:spMkLst>
            <pc:docMk/>
            <pc:sldMk cId="2886663074" sldId="456"/>
            <ac:spMk id="6" creationId="{96756975-BEA2-4F26-AB3D-A34EDEFC2263}"/>
          </ac:spMkLst>
        </pc:spChg>
        <pc:spChg chg="add mod">
          <ac:chgData name="Gé Verbeek" userId="20d2065d-8055-4a68-a463-00777506795f" providerId="ADAL" clId="{1D446434-E6B2-4FBC-8DF7-064AE4F0DD86}" dt="2022-02-09T15:21:32.135" v="2309" actId="207"/>
          <ac:spMkLst>
            <pc:docMk/>
            <pc:sldMk cId="2886663074" sldId="456"/>
            <ac:spMk id="7" creationId="{3A8B44E0-FF2B-4689-A3BC-2C41C532DD92}"/>
          </ac:spMkLst>
        </pc:spChg>
        <pc:picChg chg="del">
          <ac:chgData name="Gé Verbeek" userId="20d2065d-8055-4a68-a463-00777506795f" providerId="ADAL" clId="{1D446434-E6B2-4FBC-8DF7-064AE4F0DD86}" dt="2022-02-09T15:19:37.630" v="2292" actId="478"/>
          <ac:picMkLst>
            <pc:docMk/>
            <pc:sldMk cId="2886663074" sldId="456"/>
            <ac:picMk id="2" creationId="{2AE8A3CC-5044-44AE-BADD-B87D22D02381}"/>
          </ac:picMkLst>
        </pc:picChg>
        <pc:picChg chg="add mod">
          <ac:chgData name="Gé Verbeek" userId="20d2065d-8055-4a68-a463-00777506795f" providerId="ADAL" clId="{1D446434-E6B2-4FBC-8DF7-064AE4F0DD86}" dt="2022-02-09T15:20:38.514" v="2298" actId="14100"/>
          <ac:picMkLst>
            <pc:docMk/>
            <pc:sldMk cId="2886663074" sldId="456"/>
            <ac:picMk id="3" creationId="{DCA8BE62-630C-4858-8DA9-1DFD8FBFE9D9}"/>
          </ac:picMkLst>
        </pc:picChg>
      </pc:sldChg>
      <pc:sldChg chg="addSp delSp modSp add">
        <pc:chgData name="Gé Verbeek" userId="20d2065d-8055-4a68-a463-00777506795f" providerId="ADAL" clId="{1D446434-E6B2-4FBC-8DF7-064AE4F0DD86}" dt="2022-02-09T15:24:44.851" v="2392" actId="207"/>
        <pc:sldMkLst>
          <pc:docMk/>
          <pc:sldMk cId="3231849190" sldId="457"/>
        </pc:sldMkLst>
        <pc:spChg chg="mod">
          <ac:chgData name="Gé Verbeek" userId="20d2065d-8055-4a68-a463-00777506795f" providerId="ADAL" clId="{1D446434-E6B2-4FBC-8DF7-064AE4F0DD86}" dt="2022-02-09T15:22:58.472" v="2384" actId="20577"/>
          <ac:spMkLst>
            <pc:docMk/>
            <pc:sldMk cId="3231849190" sldId="457"/>
            <ac:spMk id="4" creationId="{38B91A50-CFB3-492D-B77B-061006AD2C04}"/>
          </ac:spMkLst>
        </pc:spChg>
        <pc:spChg chg="add mod">
          <ac:chgData name="Gé Verbeek" userId="20d2065d-8055-4a68-a463-00777506795f" providerId="ADAL" clId="{1D446434-E6B2-4FBC-8DF7-064AE4F0DD86}" dt="2022-02-09T15:24:44.851" v="2392" actId="207"/>
          <ac:spMkLst>
            <pc:docMk/>
            <pc:sldMk cId="3231849190" sldId="457"/>
            <ac:spMk id="5" creationId="{AEBAACC9-21C9-42A9-BCD5-8112F43936C3}"/>
          </ac:spMkLst>
        </pc:spChg>
        <pc:picChg chg="del">
          <ac:chgData name="Gé Verbeek" userId="20d2065d-8055-4a68-a463-00777506795f" providerId="ADAL" clId="{1D446434-E6B2-4FBC-8DF7-064AE4F0DD86}" dt="2022-02-09T15:24:17.666" v="2386" actId="478"/>
          <ac:picMkLst>
            <pc:docMk/>
            <pc:sldMk cId="3231849190" sldId="457"/>
            <ac:picMk id="2" creationId="{2AE8A3CC-5044-44AE-BADD-B87D22D02381}"/>
          </ac:picMkLst>
        </pc:picChg>
        <pc:picChg chg="add mod">
          <ac:chgData name="Gé Verbeek" userId="20d2065d-8055-4a68-a463-00777506795f" providerId="ADAL" clId="{1D446434-E6B2-4FBC-8DF7-064AE4F0DD86}" dt="2022-02-09T15:24:26.058" v="2389" actId="1076"/>
          <ac:picMkLst>
            <pc:docMk/>
            <pc:sldMk cId="3231849190" sldId="457"/>
            <ac:picMk id="3" creationId="{20C23709-CF74-4407-873B-7AA28CB39545}"/>
          </ac:picMkLst>
        </pc:picChg>
      </pc:sldChg>
      <pc:sldChg chg="addSp delSp modSp add">
        <pc:chgData name="Gé Verbeek" userId="20d2065d-8055-4a68-a463-00777506795f" providerId="ADAL" clId="{1D446434-E6B2-4FBC-8DF7-064AE4F0DD86}" dt="2022-02-09T15:28:49.822" v="2499" actId="20577"/>
        <pc:sldMkLst>
          <pc:docMk/>
          <pc:sldMk cId="581061750" sldId="458"/>
        </pc:sldMkLst>
        <pc:spChg chg="mod">
          <ac:chgData name="Gé Verbeek" userId="20d2065d-8055-4a68-a463-00777506795f" providerId="ADAL" clId="{1D446434-E6B2-4FBC-8DF7-064AE4F0DD86}" dt="2022-02-09T15:28:49.822" v="2499" actId="20577"/>
          <ac:spMkLst>
            <pc:docMk/>
            <pc:sldMk cId="581061750" sldId="458"/>
            <ac:spMk id="4" creationId="{38B91A50-CFB3-492D-B77B-061006AD2C04}"/>
          </ac:spMkLst>
        </pc:spChg>
        <pc:picChg chg="del">
          <ac:chgData name="Gé Verbeek" userId="20d2065d-8055-4a68-a463-00777506795f" providerId="ADAL" clId="{1D446434-E6B2-4FBC-8DF7-064AE4F0DD86}" dt="2022-02-09T15:24:52.154" v="2393" actId="478"/>
          <ac:picMkLst>
            <pc:docMk/>
            <pc:sldMk cId="581061750" sldId="458"/>
            <ac:picMk id="2" creationId="{2AE8A3CC-5044-44AE-BADD-B87D22D02381}"/>
          </ac:picMkLst>
        </pc:picChg>
        <pc:picChg chg="add mod">
          <ac:chgData name="Gé Verbeek" userId="20d2065d-8055-4a68-a463-00777506795f" providerId="ADAL" clId="{1D446434-E6B2-4FBC-8DF7-064AE4F0DD86}" dt="2022-02-09T15:25:55.149" v="2398" actId="14100"/>
          <ac:picMkLst>
            <pc:docMk/>
            <pc:sldMk cId="581061750" sldId="458"/>
            <ac:picMk id="3" creationId="{99321C83-A4D8-4E4A-AC78-886CA402D568}"/>
          </ac:picMkLst>
        </pc:picChg>
      </pc:sldChg>
      <pc:sldChg chg="addSp modSp add">
        <pc:chgData name="Gé Verbeek" userId="20d2065d-8055-4a68-a463-00777506795f" providerId="ADAL" clId="{1D446434-E6B2-4FBC-8DF7-064AE4F0DD86}" dt="2022-02-09T15:35:18.716" v="2580" actId="207"/>
        <pc:sldMkLst>
          <pc:docMk/>
          <pc:sldMk cId="1696014564" sldId="459"/>
        </pc:sldMkLst>
        <pc:spChg chg="add mod">
          <ac:chgData name="Gé Verbeek" userId="20d2065d-8055-4a68-a463-00777506795f" providerId="ADAL" clId="{1D446434-E6B2-4FBC-8DF7-064AE4F0DD86}" dt="2022-02-09T15:35:18.716" v="2580" actId="207"/>
          <ac:spMkLst>
            <pc:docMk/>
            <pc:sldMk cId="1696014564" sldId="459"/>
            <ac:spMk id="3" creationId="{45AA0E16-C7A6-463F-948B-D036E36A6046}"/>
          </ac:spMkLst>
        </pc:spChg>
        <pc:spChg chg="mod">
          <ac:chgData name="Gé Verbeek" userId="20d2065d-8055-4a68-a463-00777506795f" providerId="ADAL" clId="{1D446434-E6B2-4FBC-8DF7-064AE4F0DD86}" dt="2022-02-09T15:33:14.110" v="2574" actId="20577"/>
          <ac:spMkLst>
            <pc:docMk/>
            <pc:sldMk cId="1696014564" sldId="459"/>
            <ac:spMk id="4" creationId="{38B91A50-CFB3-492D-B77B-061006AD2C04}"/>
          </ac:spMkLst>
        </pc:spChg>
        <pc:picChg chg="add mod">
          <ac:chgData name="Gé Verbeek" userId="20d2065d-8055-4a68-a463-00777506795f" providerId="ADAL" clId="{1D446434-E6B2-4FBC-8DF7-064AE4F0DD86}" dt="2022-02-09T15:35:07.219" v="2577" actId="1076"/>
          <ac:picMkLst>
            <pc:docMk/>
            <pc:sldMk cId="1696014564" sldId="459"/>
            <ac:picMk id="2" creationId="{477B2E2F-62B7-4CD6-B65D-2767501D7766}"/>
          </ac:picMkLst>
        </pc:picChg>
      </pc:sldChg>
      <pc:sldChg chg="addSp modSp add modAnim">
        <pc:chgData name="Gé Verbeek" userId="20d2065d-8055-4a68-a463-00777506795f" providerId="ADAL" clId="{1D446434-E6B2-4FBC-8DF7-064AE4F0DD86}" dt="2022-02-09T15:43:47.871" v="2738"/>
        <pc:sldMkLst>
          <pc:docMk/>
          <pc:sldMk cId="2499003137" sldId="460"/>
        </pc:sldMkLst>
        <pc:spChg chg="mod">
          <ac:chgData name="Gé Verbeek" userId="20d2065d-8055-4a68-a463-00777506795f" providerId="ADAL" clId="{1D446434-E6B2-4FBC-8DF7-064AE4F0DD86}" dt="2022-02-09T15:40:58.227" v="2708" actId="20577"/>
          <ac:spMkLst>
            <pc:docMk/>
            <pc:sldMk cId="2499003137" sldId="460"/>
            <ac:spMk id="4" creationId="{38B91A50-CFB3-492D-B77B-061006AD2C04}"/>
          </ac:spMkLst>
        </pc:spChg>
        <pc:picChg chg="add mod">
          <ac:chgData name="Gé Verbeek" userId="20d2065d-8055-4a68-a463-00777506795f" providerId="ADAL" clId="{1D446434-E6B2-4FBC-8DF7-064AE4F0DD86}" dt="2022-02-09T15:41:03.173" v="2709" actId="1076"/>
          <ac:picMkLst>
            <pc:docMk/>
            <pc:sldMk cId="2499003137" sldId="460"/>
            <ac:picMk id="2" creationId="{A64AFD90-0151-4894-9AFF-498342E3FCD2}"/>
          </ac:picMkLst>
        </pc:picChg>
      </pc:sldChg>
      <pc:sldChg chg="addSp modSp add">
        <pc:chgData name="Gé Verbeek" userId="20d2065d-8055-4a68-a463-00777506795f" providerId="ADAL" clId="{1D446434-E6B2-4FBC-8DF7-064AE4F0DD86}" dt="2022-02-09T15:42:32.429" v="2730" actId="207"/>
        <pc:sldMkLst>
          <pc:docMk/>
          <pc:sldMk cId="3029396683" sldId="461"/>
        </pc:sldMkLst>
        <pc:spChg chg="add mod">
          <ac:chgData name="Gé Verbeek" userId="20d2065d-8055-4a68-a463-00777506795f" providerId="ADAL" clId="{1D446434-E6B2-4FBC-8DF7-064AE4F0DD86}" dt="2022-02-09T15:42:32.429" v="2730" actId="207"/>
          <ac:spMkLst>
            <pc:docMk/>
            <pc:sldMk cId="3029396683" sldId="461"/>
            <ac:spMk id="3" creationId="{3F949E34-DEE0-40AF-A0E4-46DEE65997E7}"/>
          </ac:spMkLst>
        </pc:spChg>
        <pc:spChg chg="mod">
          <ac:chgData name="Gé Verbeek" userId="20d2065d-8055-4a68-a463-00777506795f" providerId="ADAL" clId="{1D446434-E6B2-4FBC-8DF7-064AE4F0DD86}" dt="2022-02-09T15:41:27.599" v="2719" actId="20577"/>
          <ac:spMkLst>
            <pc:docMk/>
            <pc:sldMk cId="3029396683" sldId="461"/>
            <ac:spMk id="4" creationId="{38B91A50-CFB3-492D-B77B-061006AD2C04}"/>
          </ac:spMkLst>
        </pc:spChg>
        <pc:picChg chg="add mod">
          <ac:chgData name="Gé Verbeek" userId="20d2065d-8055-4a68-a463-00777506795f" providerId="ADAL" clId="{1D446434-E6B2-4FBC-8DF7-064AE4F0DD86}" dt="2022-02-09T15:42:20.493" v="2726" actId="1076"/>
          <ac:picMkLst>
            <pc:docMk/>
            <pc:sldMk cId="3029396683" sldId="461"/>
            <ac:picMk id="2" creationId="{F3F4EE8B-519C-4335-A067-198A04457933}"/>
          </ac:picMkLst>
        </pc:picChg>
      </pc:sldChg>
      <pc:sldChg chg="addSp modSp add modAnim">
        <pc:chgData name="Gé Verbeek" userId="20d2065d-8055-4a68-a463-00777506795f" providerId="ADAL" clId="{1D446434-E6B2-4FBC-8DF7-064AE4F0DD86}" dt="2022-02-09T15:46:33.023" v="2844"/>
        <pc:sldMkLst>
          <pc:docMk/>
          <pc:sldMk cId="3319666003" sldId="462"/>
        </pc:sldMkLst>
        <pc:spChg chg="mod">
          <ac:chgData name="Gé Verbeek" userId="20d2065d-8055-4a68-a463-00777506795f" providerId="ADAL" clId="{1D446434-E6B2-4FBC-8DF7-064AE4F0DD86}" dt="2022-02-09T15:46:15.502" v="2839" actId="12"/>
          <ac:spMkLst>
            <pc:docMk/>
            <pc:sldMk cId="3319666003" sldId="462"/>
            <ac:spMk id="4" creationId="{38B91A50-CFB3-492D-B77B-061006AD2C04}"/>
          </ac:spMkLst>
        </pc:spChg>
        <pc:picChg chg="add mod">
          <ac:chgData name="Gé Verbeek" userId="20d2065d-8055-4a68-a463-00777506795f" providerId="ADAL" clId="{1D446434-E6B2-4FBC-8DF7-064AE4F0DD86}" dt="2022-02-09T15:46:03.347" v="2838" actId="14100"/>
          <ac:picMkLst>
            <pc:docMk/>
            <pc:sldMk cId="3319666003" sldId="462"/>
            <ac:picMk id="2" creationId="{D2C532B2-800E-413E-8FFC-E7EB5E79420B}"/>
          </ac:picMkLst>
        </pc:picChg>
      </pc:sldChg>
      <pc:sldChg chg="modSp add">
        <pc:chgData name="Gé Verbeek" userId="20d2065d-8055-4a68-a463-00777506795f" providerId="ADAL" clId="{1D446434-E6B2-4FBC-8DF7-064AE4F0DD86}" dt="2022-02-09T16:11:27.840" v="3607" actId="20577"/>
        <pc:sldMkLst>
          <pc:docMk/>
          <pc:sldMk cId="4278671899" sldId="463"/>
        </pc:sldMkLst>
        <pc:spChg chg="mod">
          <ac:chgData name="Gé Verbeek" userId="20d2065d-8055-4a68-a463-00777506795f" providerId="ADAL" clId="{1D446434-E6B2-4FBC-8DF7-064AE4F0DD86}" dt="2022-02-09T16:11:27.840" v="3607" actId="20577"/>
          <ac:spMkLst>
            <pc:docMk/>
            <pc:sldMk cId="4278671899" sldId="463"/>
            <ac:spMk id="4" creationId="{38B91A50-CFB3-492D-B77B-061006AD2C0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EB7032-F0D6-4A01-845E-F640D5DCE90C}" type="datetimeFigureOut">
              <a:rPr lang="nl-NL" smtClean="0"/>
              <a:t>9-2-2022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1A04F1-D7F4-4979-9173-69F0753CB55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473098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9F02E0-DB6B-495D-8684-7297BB1858EF}" type="datetimeFigureOut">
              <a:rPr lang="nl-NL" smtClean="0"/>
              <a:t>9-2-2022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F2AE81-861B-4764-8A92-10FE93FC7A5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27702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7810C9-7125-43D1-9871-930FCE97917F}" type="slidenum">
              <a:rPr kumimoji="0" lang="nl-NL" altLang="nl-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nl-NL" altLang="nl-N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80781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14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3994067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17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2622152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 dirty="0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18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3377840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 dirty="0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19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6412083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20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7961530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21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1030884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22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2502463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23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9515539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 dirty="0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24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7967192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 dirty="0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25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4720700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0264083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 dirty="0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6790201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 dirty="0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27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9911816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 dirty="0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28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4619743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 dirty="0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29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6661740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 dirty="0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30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8401509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 dirty="0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31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73245129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 dirty="0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32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17754965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 dirty="0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33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18884240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34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161732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7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5517786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8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7666312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9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4864643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10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663695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 dirty="0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11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0978575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 dirty="0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12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1677560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13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9530665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penings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 userDrawn="1"/>
        </p:nvSpPr>
        <p:spPr>
          <a:xfrm>
            <a:off x="1087655" y="6098221"/>
            <a:ext cx="6240021" cy="45719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41450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Met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r>
              <a:rPr lang="nl-NL" dirty="0"/>
              <a:t>Verplaats deze vervolgens naar de achtergrond om de tekst te typen.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768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Zonder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055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en tekst/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4280818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888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886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36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6120000" y="0"/>
            <a:ext cx="3600000" cy="6858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399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72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4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t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kstvak 4"/>
          <p:cNvSpPr txBox="1"/>
          <p:nvPr userDrawn="1"/>
        </p:nvSpPr>
        <p:spPr>
          <a:xfrm>
            <a:off x="1130533" y="6142150"/>
            <a:ext cx="596328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49768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9036000" cy="108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2052000" y="1728000"/>
            <a:ext cx="77400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625692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52" r:id="rId3"/>
    <p:sldLayoutId id="2147483650" r:id="rId4"/>
    <p:sldLayoutId id="2147483653" r:id="rId5"/>
    <p:sldLayoutId id="2147483657" r:id="rId6"/>
    <p:sldLayoutId id="2147483654" r:id="rId7"/>
    <p:sldLayoutId id="2147483655" r:id="rId8"/>
    <p:sldLayoutId id="214748365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rgbClr val="1E201F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-360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1E201F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17205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1BD8C6B-A509-4CAA-B5B0-D1564D7C67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8301" y="446809"/>
            <a:ext cx="8288187" cy="5663702"/>
          </a:xfrm>
        </p:spPr>
        <p:txBody>
          <a:bodyPr/>
          <a:lstStyle/>
          <a:p>
            <a:r>
              <a:rPr lang="nl-NL" dirty="0"/>
              <a:t>Temperatuur 21 C,  boven 21,4 midden 21,3 onder 21,2</a:t>
            </a:r>
          </a:p>
          <a:p>
            <a:r>
              <a:rPr lang="nl-NL" dirty="0" err="1"/>
              <a:t>Luchting</a:t>
            </a:r>
            <a:r>
              <a:rPr lang="nl-NL" dirty="0"/>
              <a:t> beide zijden 0</a:t>
            </a:r>
          </a:p>
          <a:p>
            <a:r>
              <a:rPr lang="nl-NL" dirty="0"/>
              <a:t>Netto fotosynthese 1,1</a:t>
            </a:r>
          </a:p>
          <a:p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36624045-60D2-4DA9-B4B8-2809D6C1BE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8299" y="2451247"/>
            <a:ext cx="6954379" cy="4074243"/>
          </a:xfrm>
          <a:prstGeom prst="rect">
            <a:avLst/>
          </a:prstGeom>
        </p:spPr>
      </p:pic>
      <p:sp>
        <p:nvSpPr>
          <p:cNvPr id="3" name="Ovaal 2">
            <a:extLst>
              <a:ext uri="{FF2B5EF4-FFF2-40B4-BE49-F238E27FC236}">
                <a16:creationId xmlns:a16="http://schemas.microsoft.com/office/drawing/2014/main" id="{8EE7A06F-B1B9-4025-9FFC-CA7941F1BD35}"/>
              </a:ext>
            </a:extLst>
          </p:cNvPr>
          <p:cNvSpPr/>
          <p:nvPr/>
        </p:nvSpPr>
        <p:spPr>
          <a:xfrm>
            <a:off x="5222394" y="5185064"/>
            <a:ext cx="949806" cy="41563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al 4">
            <a:extLst>
              <a:ext uri="{FF2B5EF4-FFF2-40B4-BE49-F238E27FC236}">
                <a16:creationId xmlns:a16="http://schemas.microsoft.com/office/drawing/2014/main" id="{C42B15B5-FEC4-4FD5-A13A-432A55EB3819}"/>
              </a:ext>
            </a:extLst>
          </p:cNvPr>
          <p:cNvSpPr/>
          <p:nvPr/>
        </p:nvSpPr>
        <p:spPr>
          <a:xfrm>
            <a:off x="2691245" y="3075709"/>
            <a:ext cx="904010" cy="45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al 5">
            <a:extLst>
              <a:ext uri="{FF2B5EF4-FFF2-40B4-BE49-F238E27FC236}">
                <a16:creationId xmlns:a16="http://schemas.microsoft.com/office/drawing/2014/main" id="{092C2AAB-B2F7-4F04-89ED-744C48AC5C17}"/>
              </a:ext>
            </a:extLst>
          </p:cNvPr>
          <p:cNvSpPr/>
          <p:nvPr/>
        </p:nvSpPr>
        <p:spPr>
          <a:xfrm>
            <a:off x="5808518" y="4613564"/>
            <a:ext cx="1039091" cy="29094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78113997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1BD8C6B-A509-4CAA-B5B0-D1564D7C67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8302" y="477982"/>
            <a:ext cx="7740000" cy="5653311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Verander belichting in </a:t>
            </a:r>
            <a:r>
              <a:rPr lang="nl-NL" dirty="0" err="1"/>
              <a:t>son</a:t>
            </a:r>
            <a:r>
              <a:rPr lang="nl-NL" dirty="0"/>
              <a:t>-t met 200 mol</a:t>
            </a:r>
          </a:p>
          <a:p>
            <a:pPr indent="0">
              <a:buNone/>
            </a:pPr>
            <a:r>
              <a:rPr lang="nl-NL" dirty="0"/>
              <a:t>Wat zal er veranderen?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7D723FA3-D0E5-453A-8F4D-14A4FC378C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890" y="1580074"/>
            <a:ext cx="8013206" cy="4551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50995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1BD8C6B-A509-4CAA-B5B0-D1564D7C67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6278" y="259773"/>
            <a:ext cx="8288188" cy="5892301"/>
          </a:xfrm>
        </p:spPr>
        <p:txBody>
          <a:bodyPr/>
          <a:lstStyle/>
          <a:p>
            <a:r>
              <a:rPr lang="nl-NL" dirty="0" err="1"/>
              <a:t>Luchting</a:t>
            </a:r>
            <a:r>
              <a:rPr lang="nl-NL" dirty="0"/>
              <a:t> 36% (was 0)</a:t>
            </a:r>
          </a:p>
          <a:p>
            <a:r>
              <a:rPr lang="nl-NL" dirty="0"/>
              <a:t>Temp 22,8 boven 23,3 (21 en 21,4)</a:t>
            </a:r>
          </a:p>
          <a:p>
            <a:r>
              <a:rPr lang="nl-NL" dirty="0"/>
              <a:t>Netto fotosynthese 2,9 (1,1)</a:t>
            </a:r>
          </a:p>
          <a:p>
            <a:r>
              <a:rPr lang="nl-NL" dirty="0"/>
              <a:t>Netto straling boven 98.7 (38,3)</a:t>
            </a:r>
          </a:p>
          <a:p>
            <a:pPr marL="342900" indent="-342900"/>
            <a:r>
              <a:rPr lang="nl-NL" dirty="0"/>
              <a:t>CO2 verlies 6,4 (0,3)</a:t>
            </a:r>
          </a:p>
          <a:p>
            <a:pPr marL="342900" indent="-342900"/>
            <a:r>
              <a:rPr lang="nl-NL" dirty="0"/>
              <a:t>CO2 aanvoer 9,3 (1,4)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595BDD85-4F20-43F9-9BB8-270F8F799B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5738" y="2509564"/>
            <a:ext cx="7793962" cy="4348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37850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258300" y="562481"/>
            <a:ext cx="108190" cy="1017170"/>
          </a:xfrm>
        </p:spPr>
        <p:txBody>
          <a:bodyPr>
            <a:normAutofit/>
          </a:bodyPr>
          <a:lstStyle/>
          <a:p>
            <a:pPr eaLnBrk="1" hangingPunct="1"/>
            <a:endParaRPr lang="nl-NL" altLang="nl-NL" sz="3200" b="1" dirty="0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1BD8C6B-A509-4CAA-B5B0-D1564D7C67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8302" y="488373"/>
            <a:ext cx="7740000" cy="5807146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Verander nu </a:t>
            </a:r>
            <a:r>
              <a:rPr lang="nl-NL" dirty="0" err="1"/>
              <a:t>son</a:t>
            </a:r>
            <a:r>
              <a:rPr lang="nl-NL" dirty="0"/>
              <a:t> t in led</a:t>
            </a:r>
          </a:p>
          <a:p>
            <a:pPr indent="0">
              <a:buNone/>
            </a:pPr>
            <a:r>
              <a:rPr lang="nl-NL" dirty="0"/>
              <a:t>Wat zal er gaan gebeuren denk je?</a:t>
            </a:r>
          </a:p>
          <a:p>
            <a:pPr indent="0">
              <a:buNone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7C16B615-8CF1-44A7-8F02-D6DC5CC6CA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268" y="1425359"/>
            <a:ext cx="8531916" cy="4944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51568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1BD8C6B-A509-4CAA-B5B0-D1564D7C67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0009" y="562480"/>
            <a:ext cx="7740000" cy="5474637"/>
          </a:xfrm>
        </p:spPr>
        <p:txBody>
          <a:bodyPr/>
          <a:lstStyle/>
          <a:p>
            <a:pPr marL="342900" indent="-342900"/>
            <a:r>
              <a:rPr lang="nl-NL" dirty="0"/>
              <a:t>Temperatuur 22,4  boven 22,8 (was 22,8  en 23,3)</a:t>
            </a:r>
          </a:p>
          <a:p>
            <a:pPr marL="342900" indent="-342900"/>
            <a:r>
              <a:rPr lang="nl-NL" dirty="0"/>
              <a:t>Raamstand 28 % (was 35,9)</a:t>
            </a:r>
          </a:p>
          <a:p>
            <a:pPr marL="342900" indent="-342900"/>
            <a:r>
              <a:rPr lang="nl-NL" dirty="0"/>
              <a:t>Netto fotosynthese 2,8 (was 2,9)</a:t>
            </a:r>
          </a:p>
          <a:p>
            <a:pPr marL="342900" indent="-342900"/>
            <a:r>
              <a:rPr lang="nl-NL" dirty="0"/>
              <a:t>CO2 uitstroom 5,4 (was 6,4)</a:t>
            </a:r>
          </a:p>
          <a:p>
            <a:pPr marL="342900" indent="-342900"/>
            <a:r>
              <a:rPr lang="nl-NL" dirty="0"/>
              <a:t>CO2 aanvoer 8,2 (was 9,3)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01771FCA-ED11-4FFC-B977-86CA6DA4BA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352" y="2516251"/>
            <a:ext cx="6186333" cy="4034352"/>
          </a:xfrm>
          <a:prstGeom prst="rect">
            <a:avLst/>
          </a:prstGeom>
        </p:spPr>
      </p:pic>
      <p:sp>
        <p:nvSpPr>
          <p:cNvPr id="5" name="Ovaal 4">
            <a:extLst>
              <a:ext uri="{FF2B5EF4-FFF2-40B4-BE49-F238E27FC236}">
                <a16:creationId xmlns:a16="http://schemas.microsoft.com/office/drawing/2014/main" id="{D95755E6-09C1-4DF3-A32D-FE1E30EEB9F7}"/>
              </a:ext>
            </a:extLst>
          </p:cNvPr>
          <p:cNvSpPr/>
          <p:nvPr/>
        </p:nvSpPr>
        <p:spPr>
          <a:xfrm>
            <a:off x="3733800" y="5257800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3384049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8A57E1D-FCA7-479A-BCD9-5D044BA9B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2025" y="428625"/>
            <a:ext cx="8829975" cy="5650713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Verander de temperatuur in 24 C.</a:t>
            </a:r>
          </a:p>
          <a:p>
            <a:pPr indent="0">
              <a:buNone/>
            </a:pPr>
            <a:r>
              <a:rPr lang="nl-NL" dirty="0"/>
              <a:t>Wat zal er nu gaan gebeuren denk je 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290CD113-9958-47F8-A2E1-752241D891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656000"/>
            <a:ext cx="7587761" cy="4373242"/>
          </a:xfrm>
          <a:prstGeom prst="rect">
            <a:avLst/>
          </a:prstGeom>
        </p:spPr>
      </p:pic>
      <p:sp>
        <p:nvSpPr>
          <p:cNvPr id="5" name="Ovaal 4">
            <a:extLst>
              <a:ext uri="{FF2B5EF4-FFF2-40B4-BE49-F238E27FC236}">
                <a16:creationId xmlns:a16="http://schemas.microsoft.com/office/drawing/2014/main" id="{843A1078-4D8C-4818-BAE1-CA243E37C4EE}"/>
              </a:ext>
            </a:extLst>
          </p:cNvPr>
          <p:cNvSpPr/>
          <p:nvPr/>
        </p:nvSpPr>
        <p:spPr>
          <a:xfrm>
            <a:off x="1771650" y="3686175"/>
            <a:ext cx="1076325" cy="3905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740416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CDD27C4-109E-4C4D-B93D-8F40D98D40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7125" y="565254"/>
            <a:ext cx="7740000" cy="4351338"/>
          </a:xfrm>
        </p:spPr>
        <p:txBody>
          <a:bodyPr/>
          <a:lstStyle/>
          <a:p>
            <a:pPr marL="342900" indent="-342900"/>
            <a:r>
              <a:rPr lang="nl-NL" dirty="0"/>
              <a:t>Raamstand 13% (was 28%)</a:t>
            </a:r>
          </a:p>
          <a:p>
            <a:pPr marL="342900" indent="-342900"/>
            <a:r>
              <a:rPr lang="nl-NL" dirty="0"/>
              <a:t>Netto fotosynthese 3,1 (was 2,8)</a:t>
            </a:r>
          </a:p>
          <a:p>
            <a:pPr marL="342900" indent="-342900"/>
            <a:r>
              <a:rPr lang="nl-NL" dirty="0"/>
              <a:t>CO2 verlies 3,2 (was 5,4)</a:t>
            </a:r>
          </a:p>
          <a:p>
            <a:pPr marL="342900" indent="-342900"/>
            <a:r>
              <a:rPr lang="nl-NL" dirty="0"/>
              <a:t>CO2 aanvoer 6,3 (was 8,2)</a:t>
            </a:r>
          </a:p>
          <a:p>
            <a:pPr marL="342900" indent="-342900"/>
            <a:r>
              <a:rPr lang="nl-NL" dirty="0"/>
              <a:t>Temperatuur 24,7 C en 25,1 C (was 22,4 C en 22,8 C)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C1590212-92F1-43A4-9C72-4D5F7E9478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846" y="2618324"/>
            <a:ext cx="8316981" cy="4239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7522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1BD8C6B-A509-4CAA-B5B0-D1564D7C67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318" y="562481"/>
            <a:ext cx="6217432" cy="4351338"/>
          </a:xfrm>
        </p:spPr>
        <p:txBody>
          <a:bodyPr/>
          <a:lstStyle/>
          <a:p>
            <a:r>
              <a:rPr lang="nl-NL" dirty="0"/>
              <a:t>Verander datum  in 1-3-2018 tijd 0:00</a:t>
            </a:r>
          </a:p>
          <a:p>
            <a:r>
              <a:rPr lang="nl-NL" dirty="0"/>
              <a:t>Verander bewolking in zwaar bewolkt</a:t>
            </a:r>
          </a:p>
          <a:p>
            <a:r>
              <a:rPr lang="nl-NL" dirty="0"/>
              <a:t>Straling in 0</a:t>
            </a:r>
          </a:p>
          <a:p>
            <a:r>
              <a:rPr lang="nl-NL" dirty="0"/>
              <a:t>Buitentemp in 5</a:t>
            </a:r>
          </a:p>
          <a:p>
            <a:r>
              <a:rPr lang="nl-NL" dirty="0"/>
              <a:t>Rv  in 90%</a:t>
            </a:r>
          </a:p>
          <a:p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50533F9E-8AE6-4C98-997D-B99F2E536A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3874" y="1541551"/>
            <a:ext cx="8067211" cy="4925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937624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1BD8C6B-A509-4CAA-B5B0-D1564D7C67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3918" y="470699"/>
            <a:ext cx="9606600" cy="5898927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Wat zou er veranderen als je nu een energiescherm van 73 % inzet? 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EB090249-D806-4B2F-A929-3B87E76234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918" y="1160881"/>
            <a:ext cx="8923632" cy="5572427"/>
          </a:xfrm>
          <a:prstGeom prst="rect">
            <a:avLst/>
          </a:prstGeom>
        </p:spPr>
      </p:pic>
      <p:sp>
        <p:nvSpPr>
          <p:cNvPr id="3" name="Ovaal 2">
            <a:extLst>
              <a:ext uri="{FF2B5EF4-FFF2-40B4-BE49-F238E27FC236}">
                <a16:creationId xmlns:a16="http://schemas.microsoft.com/office/drawing/2014/main" id="{A55A343A-9A7C-4F77-8D59-E35C0B06EB0C}"/>
              </a:ext>
            </a:extLst>
          </p:cNvPr>
          <p:cNvSpPr/>
          <p:nvPr/>
        </p:nvSpPr>
        <p:spPr>
          <a:xfrm>
            <a:off x="1849582" y="5340927"/>
            <a:ext cx="1184563" cy="35619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05946942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1BD8C6B-A509-4CAA-B5B0-D1564D7C67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3918" y="470699"/>
            <a:ext cx="8525946" cy="5898927"/>
          </a:xfrm>
        </p:spPr>
        <p:txBody>
          <a:bodyPr/>
          <a:lstStyle/>
          <a:p>
            <a:pPr marL="342900" indent="-342900"/>
            <a:r>
              <a:rPr lang="nl-NL" dirty="0"/>
              <a:t>RV is 89 % (was 84%) </a:t>
            </a:r>
          </a:p>
          <a:p>
            <a:pPr marL="342900" indent="-342900"/>
            <a:r>
              <a:rPr lang="nl-NL" dirty="0"/>
              <a:t>Uitstraling gewas -16 W (was -34,3)</a:t>
            </a:r>
          </a:p>
          <a:p>
            <a:pPr marL="342900" indent="-342900"/>
            <a:r>
              <a:rPr lang="nl-NL" dirty="0"/>
              <a:t>Buistemperatuur is 55 C (was 72,7)</a:t>
            </a:r>
          </a:p>
          <a:p>
            <a:pPr marL="342900" indent="-342900"/>
            <a:r>
              <a:rPr lang="nl-NL" dirty="0"/>
              <a:t>Verwarming is 65,9 W (was 109,3)</a:t>
            </a:r>
          </a:p>
          <a:p>
            <a:pPr marL="342900" indent="-342900"/>
            <a:endParaRPr lang="nl-NL" dirty="0"/>
          </a:p>
          <a:p>
            <a:pPr marL="342900" indent="-342900"/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B8338A6E-46BF-4958-9144-A493D43D21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918" y="2005445"/>
            <a:ext cx="8353421" cy="4603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89608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el 1">
            <a:extLst>
              <a:ext uri="{FF2B5EF4-FFF2-40B4-BE49-F238E27FC236}">
                <a16:creationId xmlns:a16="http://schemas.microsoft.com/office/drawing/2014/main" id="{5BF33C1D-068A-4FDD-AE17-E6B3983E61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 b="1"/>
              <a:t>Aftrap</a:t>
            </a:r>
          </a:p>
        </p:txBody>
      </p:sp>
      <p:pic>
        <p:nvPicPr>
          <p:cNvPr id="4099" name="Afbeelding 6">
            <a:extLst>
              <a:ext uri="{FF2B5EF4-FFF2-40B4-BE49-F238E27FC236}">
                <a16:creationId xmlns:a16="http://schemas.microsoft.com/office/drawing/2014/main" id="{75FAD6AD-3C9B-492F-9EB2-0AAC95823A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4" y="330201"/>
            <a:ext cx="2555875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Afbeelding 3">
            <a:extLst>
              <a:ext uri="{FF2B5EF4-FFF2-40B4-BE49-F238E27FC236}">
                <a16:creationId xmlns:a16="http://schemas.microsoft.com/office/drawing/2014/main" id="{08AD22CF-237A-4C8F-AAD3-DEDB174706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404938"/>
            <a:ext cx="9144000" cy="513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 flipH="1">
            <a:off x="11763773" y="0"/>
            <a:ext cx="45719" cy="1017170"/>
          </a:xfrm>
        </p:spPr>
        <p:txBody>
          <a:bodyPr>
            <a:normAutofit/>
          </a:bodyPr>
          <a:lstStyle/>
          <a:p>
            <a:pPr eaLnBrk="1" hangingPunct="1"/>
            <a:endParaRPr lang="nl-NL" altLang="nl-NL" sz="3200" b="1" dirty="0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1BD8C6B-A509-4CAA-B5B0-D1564D7C67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6355" y="477982"/>
            <a:ext cx="8825645" cy="5601356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Wat zou er veranderen als we een kier van 10% in het scherm trekken?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BD86C0E9-FD02-4B90-81F9-B81D5A26AD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355" y="1426816"/>
            <a:ext cx="8494051" cy="5161020"/>
          </a:xfrm>
          <a:prstGeom prst="rect">
            <a:avLst/>
          </a:prstGeom>
        </p:spPr>
      </p:pic>
      <p:sp>
        <p:nvSpPr>
          <p:cNvPr id="3" name="Ovaal 2">
            <a:extLst>
              <a:ext uri="{FF2B5EF4-FFF2-40B4-BE49-F238E27FC236}">
                <a16:creationId xmlns:a16="http://schemas.microsoft.com/office/drawing/2014/main" id="{7A7173CA-6641-4BFA-8674-4E94E0DF8AC6}"/>
              </a:ext>
            </a:extLst>
          </p:cNvPr>
          <p:cNvSpPr/>
          <p:nvPr/>
        </p:nvSpPr>
        <p:spPr>
          <a:xfrm>
            <a:off x="1891145" y="5237018"/>
            <a:ext cx="1288473" cy="50915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42886555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1BD8C6B-A509-4CAA-B5B0-D1564D7C67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6355" y="477982"/>
            <a:ext cx="9580417" cy="5601356"/>
          </a:xfrm>
        </p:spPr>
        <p:txBody>
          <a:bodyPr>
            <a:normAutofit/>
          </a:bodyPr>
          <a:lstStyle/>
          <a:p>
            <a:pPr marL="342900" indent="-342900"/>
            <a:r>
              <a:rPr lang="nl-NL" dirty="0"/>
              <a:t>RV is 85% (was 89%) </a:t>
            </a:r>
          </a:p>
          <a:p>
            <a:pPr marL="342900" indent="-342900"/>
            <a:r>
              <a:rPr lang="nl-NL" dirty="0"/>
              <a:t>Buistemperatuur is 67 C (was 55 C)</a:t>
            </a:r>
          </a:p>
          <a:p>
            <a:pPr marL="342900" indent="-342900"/>
            <a:r>
              <a:rPr lang="nl-NL" dirty="0"/>
              <a:t>Verwarming is 95,9 W (was 65,9 W)</a:t>
            </a:r>
          </a:p>
          <a:p>
            <a:pPr marL="342900" indent="-342900"/>
            <a:r>
              <a:rPr lang="nl-NL" dirty="0"/>
              <a:t>De verwarming is nog steeds 15 wat minder dan zonder scherm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52FEBEAB-2146-4C50-807F-20F7DFC051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355" y="2067790"/>
            <a:ext cx="8219077" cy="4613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88740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4D208A9A-1CB1-4B77-B968-5F7A7AA321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2609" y="904009"/>
            <a:ext cx="8659391" cy="5175329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Sluit het scherm helemaal en zet een minimum, raamstand van 15% bij de luwe zijde.</a:t>
            </a:r>
          </a:p>
          <a:p>
            <a:pPr indent="0">
              <a:buNone/>
            </a:pPr>
            <a:r>
              <a:rPr lang="nl-NL" dirty="0"/>
              <a:t>Wat gaat er gebeuren?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6022220D-2B3F-40A3-B196-B8DAB36EF0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609" y="2189270"/>
            <a:ext cx="7626927" cy="4469834"/>
          </a:xfrm>
          <a:prstGeom prst="rect">
            <a:avLst/>
          </a:prstGeom>
        </p:spPr>
      </p:pic>
      <p:sp>
        <p:nvSpPr>
          <p:cNvPr id="3" name="Ovaal 2">
            <a:extLst>
              <a:ext uri="{FF2B5EF4-FFF2-40B4-BE49-F238E27FC236}">
                <a16:creationId xmlns:a16="http://schemas.microsoft.com/office/drawing/2014/main" id="{356662A3-8B63-4190-99C1-BF41974AAC1D}"/>
              </a:ext>
            </a:extLst>
          </p:cNvPr>
          <p:cNvSpPr/>
          <p:nvPr/>
        </p:nvSpPr>
        <p:spPr>
          <a:xfrm>
            <a:off x="1995055" y="5143500"/>
            <a:ext cx="592281" cy="23899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al 4">
            <a:extLst>
              <a:ext uri="{FF2B5EF4-FFF2-40B4-BE49-F238E27FC236}">
                <a16:creationId xmlns:a16="http://schemas.microsoft.com/office/drawing/2014/main" id="{1674650A-D880-4BA7-A4FF-8599A9605C4B}"/>
              </a:ext>
            </a:extLst>
          </p:cNvPr>
          <p:cNvSpPr/>
          <p:nvPr/>
        </p:nvSpPr>
        <p:spPr>
          <a:xfrm>
            <a:off x="1901536" y="4551218"/>
            <a:ext cx="893619" cy="23899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83502340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8B91A50-CFB3-492D-B77B-061006AD2C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5331" y="514350"/>
            <a:ext cx="10902487" cy="5212563"/>
          </a:xfrm>
        </p:spPr>
        <p:txBody>
          <a:bodyPr/>
          <a:lstStyle/>
          <a:p>
            <a:pPr marL="342900" indent="-342900"/>
            <a:r>
              <a:rPr lang="nl-NL" dirty="0"/>
              <a:t>RV is 86% (was 85%)</a:t>
            </a:r>
          </a:p>
          <a:p>
            <a:pPr marL="342900" indent="-342900"/>
            <a:r>
              <a:rPr lang="nl-NL" dirty="0"/>
              <a:t>Buistemperatuur is 61,8 C (was 67,6 C)</a:t>
            </a:r>
          </a:p>
          <a:p>
            <a:pPr marL="342900" indent="-342900"/>
            <a:r>
              <a:rPr lang="nl-NL" dirty="0"/>
              <a:t>Verwarming is 81,8 W (was (95,9 W)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812D1553-4F3D-421D-8C68-6CB435CB5A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331" y="1716268"/>
            <a:ext cx="8132213" cy="5021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59521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 flipH="1">
            <a:off x="11763773" y="0"/>
            <a:ext cx="45719" cy="1017170"/>
          </a:xfrm>
        </p:spPr>
        <p:txBody>
          <a:bodyPr>
            <a:normAutofit/>
          </a:bodyPr>
          <a:lstStyle/>
          <a:p>
            <a:pPr eaLnBrk="1" hangingPunct="1"/>
            <a:endParaRPr lang="nl-NL" altLang="nl-NL" sz="3200" b="1" dirty="0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8B91A50-CFB3-492D-B77B-061006AD2C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" y="438150"/>
            <a:ext cx="9201450" cy="564118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Zet nu de minimum raamstand wind en luw op 5%.</a:t>
            </a:r>
          </a:p>
          <a:p>
            <a:pPr indent="0">
              <a:buNone/>
            </a:pPr>
            <a:r>
              <a:rPr lang="nl-NL" dirty="0"/>
              <a:t>Wat zou er nu gaan veranderen denk je?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A30AAF4A-80CD-483A-BD0F-3233D36B0F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201" y="1334682"/>
            <a:ext cx="9328147" cy="5294718"/>
          </a:xfrm>
          <a:prstGeom prst="rect">
            <a:avLst/>
          </a:prstGeom>
        </p:spPr>
      </p:pic>
      <p:sp>
        <p:nvSpPr>
          <p:cNvPr id="5" name="Ovaal 4">
            <a:extLst>
              <a:ext uri="{FF2B5EF4-FFF2-40B4-BE49-F238E27FC236}">
                <a16:creationId xmlns:a16="http://schemas.microsoft.com/office/drawing/2014/main" id="{FC572488-7ADC-4930-B29B-1030E005175F}"/>
              </a:ext>
            </a:extLst>
          </p:cNvPr>
          <p:cNvSpPr/>
          <p:nvPr/>
        </p:nvSpPr>
        <p:spPr>
          <a:xfrm>
            <a:off x="1557334" y="4655127"/>
            <a:ext cx="779318" cy="4779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98908137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8B91A50-CFB3-492D-B77B-061006AD2C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" y="438150"/>
            <a:ext cx="10247168" cy="5641188"/>
          </a:xfrm>
        </p:spPr>
        <p:txBody>
          <a:bodyPr/>
          <a:lstStyle/>
          <a:p>
            <a:pPr marL="342900" indent="-342900"/>
            <a:r>
              <a:rPr lang="nl-NL" dirty="0"/>
              <a:t>RV is 86% (was 86 %)</a:t>
            </a:r>
          </a:p>
          <a:p>
            <a:pPr marL="342900" indent="-342900"/>
            <a:r>
              <a:rPr lang="nl-NL" dirty="0"/>
              <a:t>Buistemperatuur is 60,7 C (was 61,8 C) </a:t>
            </a:r>
          </a:p>
          <a:p>
            <a:pPr marL="342900" indent="-342900"/>
            <a:r>
              <a:rPr lang="nl-NL" dirty="0"/>
              <a:t>Verwarming is 79,2 W (was 81,8 W)</a:t>
            </a:r>
          </a:p>
          <a:p>
            <a:pPr marL="342900" indent="-342900"/>
            <a:endParaRPr lang="nl-NL" dirty="0"/>
          </a:p>
          <a:p>
            <a:pPr marL="342900" indent="-342900"/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2AE8A3CC-5044-44AE-BADD-B87D22D023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0499" y="1752366"/>
            <a:ext cx="8060056" cy="5989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18242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8B91A50-CFB3-492D-B77B-061006AD2C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" y="438150"/>
            <a:ext cx="10247168" cy="564118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Verander datum in 01-03-2018 tijd 12:00</a:t>
            </a:r>
          </a:p>
          <a:p>
            <a:pPr indent="0">
              <a:buNone/>
            </a:pPr>
            <a:r>
              <a:rPr lang="nl-NL" dirty="0"/>
              <a:t>Onbewolkt 100 W instraling</a:t>
            </a:r>
          </a:p>
          <a:p>
            <a:pPr indent="0">
              <a:buNone/>
            </a:pPr>
            <a:r>
              <a:rPr lang="nl-NL" dirty="0"/>
              <a:t>Buitentemperatuur 10 C, luchtvochtigheid 60%</a:t>
            </a:r>
          </a:p>
          <a:p>
            <a:pPr indent="0">
              <a:buNone/>
            </a:pPr>
            <a:r>
              <a:rPr lang="nl-NL" dirty="0"/>
              <a:t>Scherm open</a:t>
            </a:r>
          </a:p>
          <a:p>
            <a:pPr marL="342900" indent="-342900"/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DCA8BE62-630C-4858-8DA9-1DFD8FBFE9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5319" y="1714500"/>
            <a:ext cx="8618436" cy="5090245"/>
          </a:xfrm>
          <a:prstGeom prst="rect">
            <a:avLst/>
          </a:prstGeom>
        </p:spPr>
      </p:pic>
      <p:sp>
        <p:nvSpPr>
          <p:cNvPr id="5" name="Ovaal 4">
            <a:extLst>
              <a:ext uri="{FF2B5EF4-FFF2-40B4-BE49-F238E27FC236}">
                <a16:creationId xmlns:a16="http://schemas.microsoft.com/office/drawing/2014/main" id="{D08BB644-AB05-4533-B6AA-4C5091AD8D56}"/>
              </a:ext>
            </a:extLst>
          </p:cNvPr>
          <p:cNvSpPr/>
          <p:nvPr/>
        </p:nvSpPr>
        <p:spPr>
          <a:xfrm>
            <a:off x="3501736" y="2504208"/>
            <a:ext cx="1704109" cy="120534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al 5">
            <a:extLst>
              <a:ext uri="{FF2B5EF4-FFF2-40B4-BE49-F238E27FC236}">
                <a16:creationId xmlns:a16="http://schemas.microsoft.com/office/drawing/2014/main" id="{96756975-BEA2-4F26-AB3D-A34EDEFC2263}"/>
              </a:ext>
            </a:extLst>
          </p:cNvPr>
          <p:cNvSpPr/>
          <p:nvPr/>
        </p:nvSpPr>
        <p:spPr>
          <a:xfrm>
            <a:off x="3938154" y="5299692"/>
            <a:ext cx="1153391" cy="48837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al 6">
            <a:extLst>
              <a:ext uri="{FF2B5EF4-FFF2-40B4-BE49-F238E27FC236}">
                <a16:creationId xmlns:a16="http://schemas.microsoft.com/office/drawing/2014/main" id="{3A8B44E0-FF2B-4689-A3BC-2C41C532DD92}"/>
              </a:ext>
            </a:extLst>
          </p:cNvPr>
          <p:cNvSpPr/>
          <p:nvPr/>
        </p:nvSpPr>
        <p:spPr>
          <a:xfrm>
            <a:off x="8614064" y="3709554"/>
            <a:ext cx="727363" cy="62345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86663074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8B91A50-CFB3-492D-B77B-061006AD2C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" y="438150"/>
            <a:ext cx="10247168" cy="564118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Verander minimum raamstand luw in 30%.</a:t>
            </a:r>
            <a:br>
              <a:rPr lang="nl-NL" dirty="0"/>
            </a:br>
            <a:r>
              <a:rPr lang="nl-NL" dirty="0"/>
              <a:t>Wat gaat er veranderen denk je?</a:t>
            </a:r>
          </a:p>
          <a:p>
            <a:pPr marL="342900" indent="-342900"/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20C23709-CF74-4407-873B-7AA28CB395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550" y="1324901"/>
            <a:ext cx="9463462" cy="5533099"/>
          </a:xfrm>
          <a:prstGeom prst="rect">
            <a:avLst/>
          </a:prstGeom>
        </p:spPr>
      </p:pic>
      <p:sp>
        <p:nvSpPr>
          <p:cNvPr id="5" name="Ovaal 4">
            <a:extLst>
              <a:ext uri="{FF2B5EF4-FFF2-40B4-BE49-F238E27FC236}">
                <a16:creationId xmlns:a16="http://schemas.microsoft.com/office/drawing/2014/main" id="{AEBAACC9-21C9-42A9-BCD5-8112F43936C3}"/>
              </a:ext>
            </a:extLst>
          </p:cNvPr>
          <p:cNvSpPr/>
          <p:nvPr/>
        </p:nvSpPr>
        <p:spPr>
          <a:xfrm>
            <a:off x="1735282" y="4540827"/>
            <a:ext cx="1111827" cy="62345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31849190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8B91A50-CFB3-492D-B77B-061006AD2C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" y="438150"/>
            <a:ext cx="10247168" cy="564118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R.V. is 87% (was 94%)</a:t>
            </a:r>
          </a:p>
          <a:p>
            <a:pPr indent="0">
              <a:buNone/>
            </a:pPr>
            <a:r>
              <a:rPr lang="nl-NL" dirty="0"/>
              <a:t>Buistemperatuur is 80,3 C (was 45,8 C)</a:t>
            </a:r>
          </a:p>
          <a:p>
            <a:pPr indent="0">
              <a:buNone/>
            </a:pPr>
            <a:r>
              <a:rPr lang="nl-NL" dirty="0"/>
              <a:t>Verwarming is 128,6 W (was 45,4 W)</a:t>
            </a:r>
          </a:p>
          <a:p>
            <a:pPr marL="342900" indent="-342900"/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99321C83-A4D8-4E4A-AC78-886CA402D5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550" y="2189490"/>
            <a:ext cx="8013123" cy="4585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061750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8B91A50-CFB3-492D-B77B-061006AD2C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" y="438150"/>
            <a:ext cx="10247168" cy="564118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Laat nu het energiescherm 73 % dichtlopen (kier 20%)</a:t>
            </a:r>
            <a:br>
              <a:rPr lang="nl-NL" dirty="0"/>
            </a:br>
            <a:r>
              <a:rPr lang="nl-NL" dirty="0"/>
              <a:t>Wat gaat er veranderen denk je?</a:t>
            </a:r>
          </a:p>
          <a:p>
            <a:pPr marL="342900" indent="-342900"/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477B2E2F-62B7-4CD6-B65D-2767501D77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550" y="1263283"/>
            <a:ext cx="9275305" cy="5521979"/>
          </a:xfrm>
          <a:prstGeom prst="rect">
            <a:avLst/>
          </a:prstGeom>
        </p:spPr>
      </p:pic>
      <p:sp>
        <p:nvSpPr>
          <p:cNvPr id="3" name="Ovaal 2">
            <a:extLst>
              <a:ext uri="{FF2B5EF4-FFF2-40B4-BE49-F238E27FC236}">
                <a16:creationId xmlns:a16="http://schemas.microsoft.com/office/drawing/2014/main" id="{45AA0E16-C7A6-463F-948B-D036E36A6046}"/>
              </a:ext>
            </a:extLst>
          </p:cNvPr>
          <p:cNvSpPr/>
          <p:nvPr/>
        </p:nvSpPr>
        <p:spPr>
          <a:xfrm>
            <a:off x="1641764" y="5237018"/>
            <a:ext cx="1288472" cy="69619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9601456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31287" y="773042"/>
            <a:ext cx="57415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000" b="1" dirty="0"/>
              <a:t>Lesprogramma dit blok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936398" y="2009023"/>
            <a:ext cx="69623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/>
              <a:t>Les 1: Sensoren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/>
              <a:t>Les 2: Introductie </a:t>
            </a:r>
            <a:r>
              <a:rPr lang="nl-NL" sz="2400" dirty="0" err="1"/>
              <a:t>kassim</a:t>
            </a:r>
            <a:endParaRPr lang="nl-NL" sz="2400" dirty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/>
              <a:t>Les 3: Kassim /verwerkingsopdracht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/>
              <a:t>Les 4</a:t>
            </a:r>
            <a:r>
              <a:rPr lang="nl-NL" sz="2400" b="1" dirty="0"/>
              <a:t>: </a:t>
            </a:r>
            <a:r>
              <a:rPr lang="nl-NL" sz="2400" dirty="0"/>
              <a:t>Kassim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/>
              <a:t>Les 5: Kassim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/>
              <a:t>Les 6: Priva klimaat computer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/>
              <a:t>Les 7: Hortimax klimaat computer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7090F0AB-3877-490C-9DB3-C9E28FC060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0394" y="4725144"/>
            <a:ext cx="284797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06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8B91A50-CFB3-492D-B77B-061006AD2C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" y="438150"/>
            <a:ext cx="10247168" cy="5641188"/>
          </a:xfrm>
        </p:spPr>
        <p:txBody>
          <a:bodyPr/>
          <a:lstStyle/>
          <a:p>
            <a:pPr marL="342900" indent="-342900"/>
            <a:r>
              <a:rPr lang="nl-NL" dirty="0"/>
              <a:t>RV 88% (was 87%)</a:t>
            </a:r>
          </a:p>
          <a:p>
            <a:pPr marL="342900" indent="-342900"/>
            <a:r>
              <a:rPr lang="nl-NL" dirty="0"/>
              <a:t>Buis 73,5 C (was 80 C)</a:t>
            </a:r>
          </a:p>
          <a:p>
            <a:pPr marL="342900" indent="-342900"/>
            <a:r>
              <a:rPr lang="nl-NL" dirty="0"/>
              <a:t>Verwarming 110,3 W (was 128,6) </a:t>
            </a:r>
          </a:p>
          <a:p>
            <a:pPr marL="342900" indent="-342900"/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A64AFD90-0151-4894-9AFF-498342E3FC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225" y="1791502"/>
            <a:ext cx="8074436" cy="4726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00313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8B91A50-CFB3-492D-B77B-061006AD2C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" y="438150"/>
            <a:ext cx="10247168" cy="564118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Verander minimum raamstand luw en wind in 10%.</a:t>
            </a:r>
            <a:br>
              <a:rPr lang="nl-NL" dirty="0"/>
            </a:br>
            <a:r>
              <a:rPr lang="nl-NL" dirty="0"/>
              <a:t>Wat gaat er veranderen denk je?</a:t>
            </a:r>
          </a:p>
          <a:p>
            <a:pPr marL="342900" indent="-342900"/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F3F4EE8B-519C-4335-A067-198A044579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550" y="1365041"/>
            <a:ext cx="6774931" cy="3973159"/>
          </a:xfrm>
          <a:prstGeom prst="rect">
            <a:avLst/>
          </a:prstGeom>
        </p:spPr>
      </p:pic>
      <p:sp>
        <p:nvSpPr>
          <p:cNvPr id="3" name="Ovaal 2">
            <a:extLst>
              <a:ext uri="{FF2B5EF4-FFF2-40B4-BE49-F238E27FC236}">
                <a16:creationId xmlns:a16="http://schemas.microsoft.com/office/drawing/2014/main" id="{3F949E34-DEE0-40AF-A0E4-46DEE65997E7}"/>
              </a:ext>
            </a:extLst>
          </p:cNvPr>
          <p:cNvSpPr/>
          <p:nvPr/>
        </p:nvSpPr>
        <p:spPr>
          <a:xfrm>
            <a:off x="1286634" y="3689968"/>
            <a:ext cx="534074" cy="33986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29396683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8B91A50-CFB3-492D-B77B-061006AD2C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" y="438150"/>
            <a:ext cx="10247168" cy="5641188"/>
          </a:xfrm>
        </p:spPr>
        <p:txBody>
          <a:bodyPr/>
          <a:lstStyle/>
          <a:p>
            <a:pPr marL="342900" indent="-342900"/>
            <a:r>
              <a:rPr lang="nl-NL" dirty="0"/>
              <a:t>RV is 88% (was 88%)</a:t>
            </a:r>
          </a:p>
          <a:p>
            <a:pPr marL="342900" indent="-342900"/>
            <a:r>
              <a:rPr lang="nl-NL" dirty="0"/>
              <a:t>Buistemperatuur is 72, 4 C (was 73,5 C)</a:t>
            </a:r>
          </a:p>
          <a:p>
            <a:pPr marL="342900" indent="-342900"/>
            <a:r>
              <a:rPr lang="nl-NL" dirty="0"/>
              <a:t>Verwarming is 107,6 W (was  110 W)</a:t>
            </a:r>
          </a:p>
          <a:p>
            <a:pPr marL="342900" indent="-342900"/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D2C532B2-800E-413E-8FFC-E7EB5E7942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170" y="1606474"/>
            <a:ext cx="9095586" cy="5182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66600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8B91A50-CFB3-492D-B77B-061006AD2C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" y="438150"/>
            <a:ext cx="10247168" cy="5641188"/>
          </a:xfrm>
        </p:spPr>
        <p:txBody>
          <a:bodyPr>
            <a:normAutofit fontScale="92500" lnSpcReduction="10000"/>
          </a:bodyPr>
          <a:lstStyle/>
          <a:p>
            <a:pPr indent="0">
              <a:buNone/>
            </a:pPr>
            <a:r>
              <a:rPr lang="nl-NL" dirty="0"/>
              <a:t>Opdrachten:</a:t>
            </a:r>
          </a:p>
          <a:p>
            <a:pPr indent="0">
              <a:buNone/>
            </a:pPr>
            <a:endParaRPr lang="nl-NL" dirty="0"/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Probeer de standaard instelling de RV te verlagen naar 88%, zonder netto fotosynthese te verliezen, en zonder dat te veel warmte kost.</a:t>
            </a:r>
            <a:br>
              <a:rPr lang="nl-NL" dirty="0"/>
            </a:br>
            <a:r>
              <a:rPr lang="nl-NL" dirty="0"/>
              <a:t>Maak een schermafdruk van de instellingen.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Verander de datum in 1-1-2018 en de tijd in 8:00 uur.</a:t>
            </a:r>
            <a:br>
              <a:rPr lang="nl-NL" dirty="0"/>
            </a:br>
            <a:r>
              <a:rPr lang="nl-NL" dirty="0"/>
              <a:t>Straling in 10 W, buitentemperatuur in 3 C.</a:t>
            </a:r>
            <a:br>
              <a:rPr lang="nl-NL" dirty="0"/>
            </a:br>
            <a:r>
              <a:rPr lang="nl-NL" dirty="0"/>
              <a:t>Probeer de netto fotosynthese op  1,7 g   te krijgen met de verwarming zo laag mogelijk.</a:t>
            </a:r>
            <a:br>
              <a:rPr lang="nl-NL" dirty="0"/>
            </a:br>
            <a:r>
              <a:rPr lang="nl-NL" dirty="0"/>
              <a:t>Maak een schermafdruk van de instellingen.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Verander de datum in 1-1-2018, tijd 12:00 uur. Straling in 20 W luchtvochtigheid in 80%, gewas in sla. Verwarmen op 5 C en luchten op 6 C.</a:t>
            </a:r>
            <a:br>
              <a:rPr lang="nl-NL" dirty="0"/>
            </a:br>
            <a:r>
              <a:rPr lang="nl-NL" dirty="0"/>
              <a:t>Probeer de luchtvochtigheid zo goedkoop mogelijk op 83% te krijgen </a:t>
            </a:r>
          </a:p>
          <a:p>
            <a:pPr indent="0">
              <a:buNone/>
            </a:pPr>
            <a:br>
              <a:rPr lang="nl-NL" dirty="0"/>
            </a:br>
            <a:endParaRPr lang="nl-NL" dirty="0"/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br>
              <a:rPr lang="nl-NL" dirty="0"/>
            </a:br>
            <a:endParaRPr lang="nl-NL" dirty="0"/>
          </a:p>
          <a:p>
            <a:pPr marL="457200" indent="-457200">
              <a:buFont typeface="+mj-lt"/>
              <a:buAutoNum type="arabicPeriod"/>
            </a:pPr>
            <a:endParaRPr lang="nl-NL" dirty="0"/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78671899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58761" y="1102151"/>
            <a:ext cx="7886700" cy="996950"/>
          </a:xfrm>
        </p:spPr>
        <p:txBody>
          <a:bodyPr>
            <a:normAutofit/>
          </a:bodyPr>
          <a:lstStyle/>
          <a:p>
            <a:pPr eaLnBrk="1" hangingPunct="1"/>
            <a:endParaRPr lang="nl-NL" altLang="nl-NL" b="1" dirty="0"/>
          </a:p>
        </p:txBody>
      </p:sp>
      <p:pic>
        <p:nvPicPr>
          <p:cNvPr id="5124" name="Afbeelding 6">
            <a:extLst>
              <a:ext uri="{FF2B5EF4-FFF2-40B4-BE49-F238E27FC236}">
                <a16:creationId xmlns:a16="http://schemas.microsoft.com/office/drawing/2014/main" id="{CD798D11-19D8-4507-99B0-33217548E8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4" y="330201"/>
            <a:ext cx="2555875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5659B081-B505-4881-BC89-DBFD945D39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405825" y="1403809"/>
            <a:ext cx="8192571" cy="4214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98040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2380902" y="620688"/>
            <a:ext cx="57415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3000" b="1" dirty="0">
                <a:solidFill>
                  <a:prstClr val="black"/>
                </a:solidFill>
                <a:latin typeface="Calibri"/>
              </a:rPr>
              <a:t>Lesprogramma vandaag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2380902" y="1988840"/>
            <a:ext cx="6263640" cy="346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prstClr val="black"/>
                </a:solidFill>
                <a:latin typeface="Calibri"/>
              </a:rPr>
              <a:t>Wat weten we nog verleden week?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prstClr val="black"/>
                </a:solidFill>
                <a:latin typeface="Calibri"/>
              </a:rPr>
              <a:t>Invloed van Son T, Led  op netto fotosynthese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prstClr val="black"/>
                </a:solidFill>
                <a:latin typeface="Calibri"/>
              </a:rPr>
              <a:t>Invloed temperatuur op netto fotosynthese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prstClr val="black"/>
                </a:solidFill>
                <a:latin typeface="Calibri"/>
              </a:rPr>
              <a:t>Luchtvochtigheid en scherm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prstClr val="black"/>
                </a:solidFill>
                <a:latin typeface="Calibri"/>
              </a:rPr>
              <a:t>Luchtvochtigheid en temperatuur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prstClr val="black"/>
                </a:solidFill>
                <a:latin typeface="Calibri"/>
              </a:rPr>
              <a:t>Luchtvochtigheid en raamstand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prstClr val="black"/>
                </a:solidFill>
                <a:latin typeface="Calibri"/>
              </a:rPr>
              <a:t>Opdrachten 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prstClr val="black"/>
                </a:solidFill>
                <a:latin typeface="Calibri"/>
              </a:rPr>
              <a:t>Afsluiting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665010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8302" y="552090"/>
            <a:ext cx="8288188" cy="1017170"/>
          </a:xfrm>
        </p:spPr>
        <p:txBody>
          <a:bodyPr>
            <a:normAutofit/>
          </a:bodyPr>
          <a:lstStyle/>
          <a:p>
            <a:pPr eaLnBrk="1" hangingPunct="1"/>
            <a:r>
              <a:rPr lang="nl-NL" altLang="nl-NL" sz="3200" b="1" dirty="0"/>
              <a:t>Interface</a:t>
            </a: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E27DBDE4-CA61-4BEF-AA91-2B7C2FB04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8302" y="1382944"/>
            <a:ext cx="7740000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Het onderstaand figuur geeft een overzicht van de interface van Kassim.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De interface bestaat uit 2 hoofdpanelen:</a:t>
            </a:r>
          </a:p>
          <a:p>
            <a:pPr marL="342900" indent="-342900"/>
            <a:r>
              <a:rPr lang="nl-NL" dirty="0"/>
              <a:t>Input paneel (groen omkaderd)</a:t>
            </a:r>
          </a:p>
          <a:p>
            <a:pPr marL="342900" indent="-342900"/>
            <a:r>
              <a:rPr lang="nl-NL" dirty="0"/>
              <a:t>Output paneel (blauw omkaderd)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F1D2B41D-209A-4978-B3BA-C7A3E08029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8302" y="3558613"/>
            <a:ext cx="5816154" cy="3197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21808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8302" y="552090"/>
            <a:ext cx="8288188" cy="1017170"/>
          </a:xfrm>
        </p:spPr>
        <p:txBody>
          <a:bodyPr>
            <a:normAutofit/>
          </a:bodyPr>
          <a:lstStyle/>
          <a:p>
            <a:pPr eaLnBrk="1" hangingPunct="1"/>
            <a:r>
              <a:rPr lang="nl-NL" altLang="nl-NL" sz="3200" b="1" dirty="0"/>
              <a:t>Input Kassim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8302" y="1281335"/>
            <a:ext cx="3666226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Per thema kun je er voor kiezen om de beschikbare instellingen weer te geven of in te klappen door op de plus en min symbolen te klikken.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Zo kun je makkelijk overzicht houden met welke instellingen je bezig bent.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E853293F-E69A-4FB4-84C2-07A0B5C2AC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2396" y="510449"/>
            <a:ext cx="3236310" cy="5641676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B0BBC583-3F83-4F82-A065-85FD0AECE5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2057" y="346734"/>
            <a:ext cx="2885030" cy="3026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85326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8302" y="552090"/>
            <a:ext cx="8288188" cy="1017170"/>
          </a:xfrm>
        </p:spPr>
        <p:txBody>
          <a:bodyPr>
            <a:normAutofit/>
          </a:bodyPr>
          <a:lstStyle/>
          <a:p>
            <a:pPr eaLnBrk="1" hangingPunct="1"/>
            <a:r>
              <a:rPr lang="nl-NL" altLang="nl-NL" sz="3200" b="1" dirty="0"/>
              <a:t>Helpfunctie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8302" y="1773040"/>
            <a:ext cx="6651494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Als je met je muis boven een tekst beweegt komt er soms een vraagteken tevoorschijn. </a:t>
            </a:r>
          </a:p>
          <a:p>
            <a:pPr indent="0">
              <a:buNone/>
              <a:defRPr/>
            </a:pPr>
            <a:br>
              <a:rPr lang="nl-NL" dirty="0"/>
            </a:br>
            <a:r>
              <a:rPr lang="nl-NL" dirty="0"/>
              <a:t>Als je hier op klikt kom je in de begrippenlijst van het programma terecht, hier wordt dan uitleg over het onderwerp gegeven.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B1C56634-D456-46DA-A96D-6D065844A0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8345" y="4063042"/>
            <a:ext cx="1976597" cy="2652038"/>
          </a:xfrm>
          <a:prstGeom prst="rect">
            <a:avLst/>
          </a:prstGeom>
        </p:spPr>
      </p:pic>
      <p:sp>
        <p:nvSpPr>
          <p:cNvPr id="4" name="Pijl: omlaag 3">
            <a:extLst>
              <a:ext uri="{FF2B5EF4-FFF2-40B4-BE49-F238E27FC236}">
                <a16:creationId xmlns:a16="http://schemas.microsoft.com/office/drawing/2014/main" id="{AAD7DD48-3DB1-4A98-B451-208B08A3E78B}"/>
              </a:ext>
            </a:extLst>
          </p:cNvPr>
          <p:cNvSpPr/>
          <p:nvPr/>
        </p:nvSpPr>
        <p:spPr>
          <a:xfrm rot="2266844">
            <a:off x="2244055" y="4605556"/>
            <a:ext cx="142612" cy="184558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bg1"/>
              </a:solidFill>
            </a:endParaRP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D2E6EBCE-855D-4EFE-BC30-EEAF3B154CCF}"/>
              </a:ext>
            </a:extLst>
          </p:cNvPr>
          <p:cNvSpPr txBox="1"/>
          <p:nvPr/>
        </p:nvSpPr>
        <p:spPr>
          <a:xfrm>
            <a:off x="2478587" y="4445122"/>
            <a:ext cx="225784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?</a:t>
            </a:r>
          </a:p>
        </p:txBody>
      </p:sp>
      <p:sp>
        <p:nvSpPr>
          <p:cNvPr id="6" name="Ovaal 5">
            <a:extLst>
              <a:ext uri="{FF2B5EF4-FFF2-40B4-BE49-F238E27FC236}">
                <a16:creationId xmlns:a16="http://schemas.microsoft.com/office/drawing/2014/main" id="{9A88AD59-62C7-45F7-856B-4B175746C355}"/>
              </a:ext>
            </a:extLst>
          </p:cNvPr>
          <p:cNvSpPr/>
          <p:nvPr/>
        </p:nvSpPr>
        <p:spPr>
          <a:xfrm>
            <a:off x="2055303" y="4228051"/>
            <a:ext cx="855677" cy="981512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FF205666-1E54-423C-87B4-E9657552C6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4048" y="4142170"/>
            <a:ext cx="4704065" cy="227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06192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8302" y="552090"/>
            <a:ext cx="8288188" cy="1017170"/>
          </a:xfrm>
        </p:spPr>
        <p:txBody>
          <a:bodyPr>
            <a:normAutofit/>
          </a:bodyPr>
          <a:lstStyle/>
          <a:p>
            <a:pPr eaLnBrk="1" hangingPunct="1"/>
            <a:r>
              <a:rPr lang="nl-NL" altLang="nl-NL" sz="3200" b="1" dirty="0"/>
              <a:t>Output paneel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8302" y="1773040"/>
            <a:ext cx="8183144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De outputs zijn alle resultaten die berekend door Kassim.</a:t>
            </a:r>
            <a:br>
              <a:rPr lang="nl-NL" dirty="0"/>
            </a:br>
            <a:r>
              <a:rPr lang="nl-NL" dirty="0"/>
              <a:t>Outputs kunnen niet door gebruikers worden aangepast.</a:t>
            </a:r>
          </a:p>
          <a:p>
            <a:pPr indent="0">
              <a:buNone/>
              <a:defRPr/>
            </a:pPr>
            <a:r>
              <a:rPr lang="nl-NL" dirty="0"/>
              <a:t>Alle outputs staan in de virtuele kas  omgeving die de rechterzijde van de interface in beslag neemt.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DA02AA79-ADC6-4BFE-AC58-DB1C22F059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9248" y="3429000"/>
            <a:ext cx="4214844" cy="3144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00135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8302" y="552090"/>
            <a:ext cx="8288188" cy="1017170"/>
          </a:xfrm>
        </p:spPr>
        <p:txBody>
          <a:bodyPr>
            <a:normAutofit/>
          </a:bodyPr>
          <a:lstStyle/>
          <a:p>
            <a:pPr eaLnBrk="1" hangingPunct="1"/>
            <a:r>
              <a:rPr lang="nl-NL" altLang="nl-NL" sz="3200" b="1" dirty="0"/>
              <a:t>Output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8302" y="1773040"/>
            <a:ext cx="5275364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Outputs worden vaak aangegeven met een afkorting of icoon.</a:t>
            </a:r>
          </a:p>
          <a:p>
            <a:pPr indent="0">
              <a:buNone/>
            </a:pPr>
            <a:r>
              <a:rPr lang="nl-NL" dirty="0"/>
              <a:t>Als het niet duidelijk is wat een output inhoudt, dan kun je een uitgebreidere beschrijving vinden in de Begrippenlijst van Kassim. </a:t>
            </a:r>
          </a:p>
          <a:p>
            <a:pPr indent="0">
              <a:buNone/>
            </a:pPr>
            <a:r>
              <a:rPr lang="nl-NL" dirty="0"/>
              <a:t>Door met de muis op de tekst van een output te gaan staan.</a:t>
            </a:r>
            <a:br>
              <a:rPr lang="nl-NL" dirty="0"/>
            </a:br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9E8C03F8-F337-4CD1-94EC-0A20DBB584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9503" y="1510018"/>
            <a:ext cx="2467463" cy="5064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82023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GroeneWel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 zone college.potx" id="{289ACBD9-B65D-4D7B-8071-B2DBE1A5FCCC}" vid="{1C56739D-5687-4AE6-9ABE-B211D9D18700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4FEFE2E46C86D4A9898CCC49B418B36" ma:contentTypeVersion="9" ma:contentTypeDescription="Een nieuw document maken." ma:contentTypeScope="" ma:versionID="ccdd08341f0816e5b9aedfb203ccbcd4">
  <xsd:schema xmlns:xsd="http://www.w3.org/2001/XMLSchema" xmlns:xs="http://www.w3.org/2001/XMLSchema" xmlns:p="http://schemas.microsoft.com/office/2006/metadata/properties" xmlns:ns2="2cb1c85b-b197-48cd-8bb1-fe9e9ee0096b" targetNamespace="http://schemas.microsoft.com/office/2006/metadata/properties" ma:root="true" ma:fieldsID="5711662a8af1e2d8c5777d773d499160" ns2:_="">
    <xsd:import namespace="2cb1c85b-b197-48cd-8bb1-fe9e9ee0096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b1c85b-b197-48cd-8bb1-fe9e9ee0096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CCA19EB-BADE-474A-91BD-35E5F319F469}">
  <ds:schemaRefs>
    <ds:schemaRef ds:uri="http://schemas.microsoft.com/office/2006/documentManagement/types"/>
    <ds:schemaRef ds:uri="http://purl.org/dc/elements/1.1/"/>
    <ds:schemaRef ds:uri="http://schemas.microsoft.com/office/2006/metadata/properties"/>
    <ds:schemaRef ds:uri="88fa185b-b6f4-4426-890a-edc6532e8d4f"/>
    <ds:schemaRef ds:uri="521c7c86-cc27-4cef-8605-4ebb03422227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1411434F-F084-4432-98AC-FC021F046F6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69849E3-3CA6-4F1D-BCAE-F30D9A8A41ED}"/>
</file>

<file path=docProps/app.xml><?xml version="1.0" encoding="utf-8"?>
<Properties xmlns="http://schemas.openxmlformats.org/officeDocument/2006/extended-properties" xmlns:vt="http://schemas.openxmlformats.org/officeDocument/2006/docPropsVTypes">
  <Template>Presentatie zone college</Template>
  <TotalTime>1375</TotalTime>
  <Words>985</Words>
  <Application>Microsoft Office PowerPoint</Application>
  <PresentationFormat>Breedbeeld</PresentationFormat>
  <Paragraphs>142</Paragraphs>
  <Slides>34</Slides>
  <Notes>28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34</vt:i4>
      </vt:variant>
    </vt:vector>
  </HeadingPairs>
  <TitlesOfParts>
    <vt:vector size="37" baseType="lpstr">
      <vt:lpstr>Arial</vt:lpstr>
      <vt:lpstr>Calibri</vt:lpstr>
      <vt:lpstr>Kantoorthema</vt:lpstr>
      <vt:lpstr>PowerPoint-presentatie</vt:lpstr>
      <vt:lpstr>Aftrap</vt:lpstr>
      <vt:lpstr>PowerPoint-presentatie</vt:lpstr>
      <vt:lpstr>PowerPoint-presentatie</vt:lpstr>
      <vt:lpstr>Interface</vt:lpstr>
      <vt:lpstr>Input Kassim</vt:lpstr>
      <vt:lpstr>Helpfunctie</vt:lpstr>
      <vt:lpstr>Output paneel</vt:lpstr>
      <vt:lpstr>Output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Gé Verbeek</dc:creator>
  <cp:lastModifiedBy>Gé Verbeek</cp:lastModifiedBy>
  <cp:revision>135</cp:revision>
  <dcterms:created xsi:type="dcterms:W3CDTF">2020-11-10T08:38:03Z</dcterms:created>
  <dcterms:modified xsi:type="dcterms:W3CDTF">2022-02-09T16:19:25Z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0x010100F4FEFE2E46C86D4A9898CCC49B418B36</vt:lpwstr>
  </property>
</Properties>
</file>