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98" r:id="rId8"/>
    <p:sldId id="299" r:id="rId9"/>
    <p:sldId id="300" r:id="rId10"/>
    <p:sldId id="303" r:id="rId11"/>
    <p:sldId id="302" r:id="rId12"/>
    <p:sldId id="282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C938AB2C-F0DB-49D3-8AA2-75A92FAE5B4D}"/>
    <pc:docChg chg="undo custSel addSld delSld modSld">
      <pc:chgData name="Ben Nienhuis" userId="2c6c04f1-77c7-44b5-a463-93386779ab63" providerId="ADAL" clId="{C938AB2C-F0DB-49D3-8AA2-75A92FAE5B4D}" dt="2022-10-03T12:56:55.232" v="459"/>
      <pc:docMkLst>
        <pc:docMk/>
      </pc:docMkLst>
      <pc:sldChg chg="modSp modAnim">
        <pc:chgData name="Ben Nienhuis" userId="2c6c04f1-77c7-44b5-a463-93386779ab63" providerId="ADAL" clId="{C938AB2C-F0DB-49D3-8AA2-75A92FAE5B4D}" dt="2022-10-03T12:41:46.904" v="398" actId="6549"/>
        <pc:sldMkLst>
          <pc:docMk/>
          <pc:sldMk cId="2052315851" sldId="257"/>
        </pc:sldMkLst>
        <pc:spChg chg="mod">
          <ac:chgData name="Ben Nienhuis" userId="2c6c04f1-77c7-44b5-a463-93386779ab63" providerId="ADAL" clId="{C938AB2C-F0DB-49D3-8AA2-75A92FAE5B4D}" dt="2022-10-03T12:41:46.904" v="398" actId="6549"/>
          <ac:spMkLst>
            <pc:docMk/>
            <pc:sldMk cId="2052315851" sldId="257"/>
            <ac:spMk id="8" creationId="{12C71161-93FB-4488-AA1D-5CFA7D0CE95C}"/>
          </ac:spMkLst>
        </pc:spChg>
      </pc:sldChg>
      <pc:sldChg chg="addSp modSp modAnim">
        <pc:chgData name="Ben Nienhuis" userId="2c6c04f1-77c7-44b5-a463-93386779ab63" providerId="ADAL" clId="{C938AB2C-F0DB-49D3-8AA2-75A92FAE5B4D}" dt="2022-10-03T12:53:24.453" v="456"/>
        <pc:sldMkLst>
          <pc:docMk/>
          <pc:sldMk cId="988980002" sldId="259"/>
        </pc:sldMkLst>
        <pc:spChg chg="add mod">
          <ac:chgData name="Ben Nienhuis" userId="2c6c04f1-77c7-44b5-a463-93386779ab63" providerId="ADAL" clId="{C938AB2C-F0DB-49D3-8AA2-75A92FAE5B4D}" dt="2022-10-03T12:19:22.967" v="312" actId="2711"/>
          <ac:spMkLst>
            <pc:docMk/>
            <pc:sldMk cId="988980002" sldId="259"/>
            <ac:spMk id="3" creationId="{5AB2C8D5-C02C-4A2D-8FFD-4ABDA8369567}"/>
          </ac:spMkLst>
        </pc:spChg>
        <pc:spChg chg="mod">
          <ac:chgData name="Ben Nienhuis" userId="2c6c04f1-77c7-44b5-a463-93386779ab63" providerId="ADAL" clId="{C938AB2C-F0DB-49D3-8AA2-75A92FAE5B4D}" dt="2022-10-03T11:35:43.076" v="77" actId="20577"/>
          <ac:spMkLst>
            <pc:docMk/>
            <pc:sldMk cId="988980002" sldId="259"/>
            <ac:spMk id="8" creationId="{12C71161-93FB-4488-AA1D-5CFA7D0CE95C}"/>
          </ac:spMkLst>
        </pc:spChg>
        <pc:picChg chg="add mod">
          <ac:chgData name="Ben Nienhuis" userId="2c6c04f1-77c7-44b5-a463-93386779ab63" providerId="ADAL" clId="{C938AB2C-F0DB-49D3-8AA2-75A92FAE5B4D}" dt="2022-10-03T12:16:21.711" v="261" actId="1076"/>
          <ac:picMkLst>
            <pc:docMk/>
            <pc:sldMk cId="988980002" sldId="259"/>
            <ac:picMk id="2" creationId="{E979E702-D54D-4F30-A838-830CE66CAD48}"/>
          </ac:picMkLst>
        </pc:picChg>
      </pc:sldChg>
      <pc:sldChg chg="modSp">
        <pc:chgData name="Ben Nienhuis" userId="2c6c04f1-77c7-44b5-a463-93386779ab63" providerId="ADAL" clId="{C938AB2C-F0DB-49D3-8AA2-75A92FAE5B4D}" dt="2022-10-03T12:13:03.540" v="259" actId="6549"/>
        <pc:sldMkLst>
          <pc:docMk/>
          <pc:sldMk cId="550410039" sldId="282"/>
        </pc:sldMkLst>
        <pc:spChg chg="mod">
          <ac:chgData name="Ben Nienhuis" userId="2c6c04f1-77c7-44b5-a463-93386779ab63" providerId="ADAL" clId="{C938AB2C-F0DB-49D3-8AA2-75A92FAE5B4D}" dt="2022-10-03T12:13:03.540" v="259" actId="6549"/>
          <ac:spMkLst>
            <pc:docMk/>
            <pc:sldMk cId="550410039" sldId="282"/>
            <ac:spMk id="4" creationId="{A081222F-56BE-4BC3-A683-1860C88542C6}"/>
          </ac:spMkLst>
        </pc:spChg>
      </pc:sldChg>
      <pc:sldChg chg="del">
        <pc:chgData name="Ben Nienhuis" userId="2c6c04f1-77c7-44b5-a463-93386779ab63" providerId="ADAL" clId="{C938AB2C-F0DB-49D3-8AA2-75A92FAE5B4D}" dt="2022-10-03T12:12:31.176" v="252" actId="2696"/>
        <pc:sldMkLst>
          <pc:docMk/>
          <pc:sldMk cId="1678718922" sldId="286"/>
        </pc:sldMkLst>
      </pc:sldChg>
      <pc:sldChg chg="del">
        <pc:chgData name="Ben Nienhuis" userId="2c6c04f1-77c7-44b5-a463-93386779ab63" providerId="ADAL" clId="{C938AB2C-F0DB-49D3-8AA2-75A92FAE5B4D}" dt="2022-10-03T12:12:28.420" v="247" actId="2696"/>
        <pc:sldMkLst>
          <pc:docMk/>
          <pc:sldMk cId="1097825312" sldId="287"/>
        </pc:sldMkLst>
      </pc:sldChg>
      <pc:sldChg chg="del">
        <pc:chgData name="Ben Nienhuis" userId="2c6c04f1-77c7-44b5-a463-93386779ab63" providerId="ADAL" clId="{C938AB2C-F0DB-49D3-8AA2-75A92FAE5B4D}" dt="2022-10-03T12:12:27.879" v="246" actId="2696"/>
        <pc:sldMkLst>
          <pc:docMk/>
          <pc:sldMk cId="2755084807" sldId="288"/>
        </pc:sldMkLst>
      </pc:sldChg>
      <pc:sldChg chg="del">
        <pc:chgData name="Ben Nienhuis" userId="2c6c04f1-77c7-44b5-a463-93386779ab63" providerId="ADAL" clId="{C938AB2C-F0DB-49D3-8AA2-75A92FAE5B4D}" dt="2022-10-03T12:12:27.362" v="245" actId="2696"/>
        <pc:sldMkLst>
          <pc:docMk/>
          <pc:sldMk cId="3997241194" sldId="289"/>
        </pc:sldMkLst>
      </pc:sldChg>
      <pc:sldChg chg="del">
        <pc:chgData name="Ben Nienhuis" userId="2c6c04f1-77c7-44b5-a463-93386779ab63" providerId="ADAL" clId="{C938AB2C-F0DB-49D3-8AA2-75A92FAE5B4D}" dt="2022-10-03T12:12:27.029" v="244" actId="2696"/>
        <pc:sldMkLst>
          <pc:docMk/>
          <pc:sldMk cId="679168761" sldId="290"/>
        </pc:sldMkLst>
      </pc:sldChg>
      <pc:sldChg chg="del">
        <pc:chgData name="Ben Nienhuis" userId="2c6c04f1-77c7-44b5-a463-93386779ab63" providerId="ADAL" clId="{C938AB2C-F0DB-49D3-8AA2-75A92FAE5B4D}" dt="2022-10-03T12:12:25.278" v="241" actId="2696"/>
        <pc:sldMkLst>
          <pc:docMk/>
          <pc:sldMk cId="1975741974" sldId="291"/>
        </pc:sldMkLst>
      </pc:sldChg>
      <pc:sldChg chg="del">
        <pc:chgData name="Ben Nienhuis" userId="2c6c04f1-77c7-44b5-a463-93386779ab63" providerId="ADAL" clId="{C938AB2C-F0DB-49D3-8AA2-75A92FAE5B4D}" dt="2022-10-03T12:12:25.862" v="242" actId="2696"/>
        <pc:sldMkLst>
          <pc:docMk/>
          <pc:sldMk cId="2182193853" sldId="292"/>
        </pc:sldMkLst>
      </pc:sldChg>
      <pc:sldChg chg="del">
        <pc:chgData name="Ben Nienhuis" userId="2c6c04f1-77c7-44b5-a463-93386779ab63" providerId="ADAL" clId="{C938AB2C-F0DB-49D3-8AA2-75A92FAE5B4D}" dt="2022-10-03T12:12:26.528" v="243" actId="2696"/>
        <pc:sldMkLst>
          <pc:docMk/>
          <pc:sldMk cId="3269068116" sldId="293"/>
        </pc:sldMkLst>
      </pc:sldChg>
      <pc:sldChg chg="del">
        <pc:chgData name="Ben Nienhuis" userId="2c6c04f1-77c7-44b5-a463-93386779ab63" providerId="ADAL" clId="{C938AB2C-F0DB-49D3-8AA2-75A92FAE5B4D}" dt="2022-10-03T12:12:28.994" v="248" actId="2696"/>
        <pc:sldMkLst>
          <pc:docMk/>
          <pc:sldMk cId="1285348804" sldId="294"/>
        </pc:sldMkLst>
      </pc:sldChg>
      <pc:sldChg chg="del">
        <pc:chgData name="Ben Nienhuis" userId="2c6c04f1-77c7-44b5-a463-93386779ab63" providerId="ADAL" clId="{C938AB2C-F0DB-49D3-8AA2-75A92FAE5B4D}" dt="2022-10-03T12:12:30.578" v="251" actId="2696"/>
        <pc:sldMkLst>
          <pc:docMk/>
          <pc:sldMk cId="3753285171" sldId="295"/>
        </pc:sldMkLst>
      </pc:sldChg>
      <pc:sldChg chg="del">
        <pc:chgData name="Ben Nienhuis" userId="2c6c04f1-77c7-44b5-a463-93386779ab63" providerId="ADAL" clId="{C938AB2C-F0DB-49D3-8AA2-75A92FAE5B4D}" dt="2022-10-03T12:12:29.560" v="249" actId="2696"/>
        <pc:sldMkLst>
          <pc:docMk/>
          <pc:sldMk cId="2109650260" sldId="296"/>
        </pc:sldMkLst>
      </pc:sldChg>
      <pc:sldChg chg="del">
        <pc:chgData name="Ben Nienhuis" userId="2c6c04f1-77c7-44b5-a463-93386779ab63" providerId="ADAL" clId="{C938AB2C-F0DB-49D3-8AA2-75A92FAE5B4D}" dt="2022-10-03T12:12:30.127" v="250" actId="2696"/>
        <pc:sldMkLst>
          <pc:docMk/>
          <pc:sldMk cId="1022000788" sldId="297"/>
        </pc:sldMkLst>
      </pc:sldChg>
      <pc:sldChg chg="addSp modSp add modAnim">
        <pc:chgData name="Ben Nienhuis" userId="2c6c04f1-77c7-44b5-a463-93386779ab63" providerId="ADAL" clId="{C938AB2C-F0DB-49D3-8AA2-75A92FAE5B4D}" dt="2022-10-03T12:52:58.505" v="452"/>
        <pc:sldMkLst>
          <pc:docMk/>
          <pc:sldMk cId="4145267039" sldId="298"/>
        </pc:sldMkLst>
        <pc:spChg chg="add mod">
          <ac:chgData name="Ben Nienhuis" userId="2c6c04f1-77c7-44b5-a463-93386779ab63" providerId="ADAL" clId="{C938AB2C-F0DB-49D3-8AA2-75A92FAE5B4D}" dt="2022-10-03T12:19:41.819" v="314" actId="1076"/>
          <ac:spMkLst>
            <pc:docMk/>
            <pc:sldMk cId="4145267039" sldId="298"/>
            <ac:spMk id="3" creationId="{E51D0DC7-D23F-4754-8E60-F6D9D2F7C72D}"/>
          </ac:spMkLst>
        </pc:spChg>
        <pc:spChg chg="mod">
          <ac:chgData name="Ben Nienhuis" userId="2c6c04f1-77c7-44b5-a463-93386779ab63" providerId="ADAL" clId="{C938AB2C-F0DB-49D3-8AA2-75A92FAE5B4D}" dt="2022-10-03T11:42:21.365" v="123" actId="20577"/>
          <ac:spMkLst>
            <pc:docMk/>
            <pc:sldMk cId="4145267039" sldId="298"/>
            <ac:spMk id="8" creationId="{12C71161-93FB-4488-AA1D-5CFA7D0CE95C}"/>
          </ac:spMkLst>
        </pc:spChg>
        <pc:picChg chg="add mod">
          <ac:chgData name="Ben Nienhuis" userId="2c6c04f1-77c7-44b5-a463-93386779ab63" providerId="ADAL" clId="{C938AB2C-F0DB-49D3-8AA2-75A92FAE5B4D}" dt="2022-10-03T12:18:41.381" v="301" actId="1076"/>
          <ac:picMkLst>
            <pc:docMk/>
            <pc:sldMk cId="4145267039" sldId="298"/>
            <ac:picMk id="2" creationId="{4B040143-661E-4137-8A53-C839580E7B47}"/>
          </ac:picMkLst>
        </pc:picChg>
      </pc:sldChg>
      <pc:sldChg chg="addSp modSp add modAnim">
        <pc:chgData name="Ben Nienhuis" userId="2c6c04f1-77c7-44b5-a463-93386779ab63" providerId="ADAL" clId="{C938AB2C-F0DB-49D3-8AA2-75A92FAE5B4D}" dt="2022-10-03T12:24:48.225" v="330" actId="14100"/>
        <pc:sldMkLst>
          <pc:docMk/>
          <pc:sldMk cId="3928037095" sldId="299"/>
        </pc:sldMkLst>
        <pc:spChg chg="add mod">
          <ac:chgData name="Ben Nienhuis" userId="2c6c04f1-77c7-44b5-a463-93386779ab63" providerId="ADAL" clId="{C938AB2C-F0DB-49D3-8AA2-75A92FAE5B4D}" dt="2022-10-03T12:24:48.225" v="330" actId="14100"/>
          <ac:spMkLst>
            <pc:docMk/>
            <pc:sldMk cId="3928037095" sldId="299"/>
            <ac:spMk id="4" creationId="{9E1845F7-7007-4B48-9A4F-C295F0E77DCA}"/>
          </ac:spMkLst>
        </pc:spChg>
        <pc:spChg chg="mod">
          <ac:chgData name="Ben Nienhuis" userId="2c6c04f1-77c7-44b5-a463-93386779ab63" providerId="ADAL" clId="{C938AB2C-F0DB-49D3-8AA2-75A92FAE5B4D}" dt="2022-10-03T11:43:24.257" v="163" actId="5793"/>
          <ac:spMkLst>
            <pc:docMk/>
            <pc:sldMk cId="3928037095" sldId="299"/>
            <ac:spMk id="8" creationId="{12C71161-93FB-4488-AA1D-5CFA7D0CE95C}"/>
          </ac:spMkLst>
        </pc:spChg>
        <pc:picChg chg="add mod">
          <ac:chgData name="Ben Nienhuis" userId="2c6c04f1-77c7-44b5-a463-93386779ab63" providerId="ADAL" clId="{C938AB2C-F0DB-49D3-8AA2-75A92FAE5B4D}" dt="2022-10-03T12:22:15.952" v="320" actId="14100"/>
          <ac:picMkLst>
            <pc:docMk/>
            <pc:sldMk cId="3928037095" sldId="299"/>
            <ac:picMk id="2" creationId="{3183868F-0885-4512-9819-31A21F24EAA1}"/>
          </ac:picMkLst>
        </pc:picChg>
        <pc:picChg chg="add mod">
          <ac:chgData name="Ben Nienhuis" userId="2c6c04f1-77c7-44b5-a463-93386779ab63" providerId="ADAL" clId="{C938AB2C-F0DB-49D3-8AA2-75A92FAE5B4D}" dt="2022-10-03T12:23:48.595" v="326" actId="14100"/>
          <ac:picMkLst>
            <pc:docMk/>
            <pc:sldMk cId="3928037095" sldId="299"/>
            <ac:picMk id="3" creationId="{0BA4C454-7940-4F59-B4C0-C9EC0D17085B}"/>
          </ac:picMkLst>
        </pc:picChg>
      </pc:sldChg>
      <pc:sldChg chg="addSp delSp modSp add modAnim">
        <pc:chgData name="Ben Nienhuis" userId="2c6c04f1-77c7-44b5-a463-93386779ab63" providerId="ADAL" clId="{C938AB2C-F0DB-49D3-8AA2-75A92FAE5B4D}" dt="2022-10-03T12:52:27.538" v="448"/>
        <pc:sldMkLst>
          <pc:docMk/>
          <pc:sldMk cId="3501847589" sldId="300"/>
        </pc:sldMkLst>
        <pc:spChg chg="mod">
          <ac:chgData name="Ben Nienhuis" userId="2c6c04f1-77c7-44b5-a463-93386779ab63" providerId="ADAL" clId="{C938AB2C-F0DB-49D3-8AA2-75A92FAE5B4D}" dt="2022-10-03T12:48:52.390" v="429" actId="20577"/>
          <ac:spMkLst>
            <pc:docMk/>
            <pc:sldMk cId="3501847589" sldId="300"/>
            <ac:spMk id="8" creationId="{12C71161-93FB-4488-AA1D-5CFA7D0CE95C}"/>
          </ac:spMkLst>
        </pc:spChg>
        <pc:graphicFrameChg chg="add mod modGraphic">
          <ac:chgData name="Ben Nienhuis" userId="2c6c04f1-77c7-44b5-a463-93386779ab63" providerId="ADAL" clId="{C938AB2C-F0DB-49D3-8AA2-75A92FAE5B4D}" dt="2022-10-03T12:36:03.538" v="351" actId="14734"/>
          <ac:graphicFrameMkLst>
            <pc:docMk/>
            <pc:sldMk cId="3501847589" sldId="300"/>
            <ac:graphicFrameMk id="3" creationId="{133EF2F8-4600-4AF1-A69F-10F4E890F33B}"/>
          </ac:graphicFrameMkLst>
        </pc:graphicFrameChg>
        <pc:picChg chg="add del mod">
          <ac:chgData name="Ben Nienhuis" userId="2c6c04f1-77c7-44b5-a463-93386779ab63" providerId="ADAL" clId="{C938AB2C-F0DB-49D3-8AA2-75A92FAE5B4D}" dt="2022-10-03T12:34:48.052" v="343"/>
          <ac:picMkLst>
            <pc:docMk/>
            <pc:sldMk cId="3501847589" sldId="300"/>
            <ac:picMk id="2" creationId="{024E1CA8-0C61-4B0B-A1EE-35E177FD7B1C}"/>
          </ac:picMkLst>
        </pc:picChg>
        <pc:picChg chg="add mod">
          <ac:chgData name="Ben Nienhuis" userId="2c6c04f1-77c7-44b5-a463-93386779ab63" providerId="ADAL" clId="{C938AB2C-F0DB-49D3-8AA2-75A92FAE5B4D}" dt="2022-10-03T12:36:18.670" v="353" actId="1076"/>
          <ac:picMkLst>
            <pc:docMk/>
            <pc:sldMk cId="3501847589" sldId="300"/>
            <ac:picMk id="4" creationId="{30AB54DC-6E06-47E9-8439-3F6C21401E38}"/>
          </ac:picMkLst>
        </pc:picChg>
        <pc:picChg chg="add mod">
          <ac:chgData name="Ben Nienhuis" userId="2c6c04f1-77c7-44b5-a463-93386779ab63" providerId="ADAL" clId="{C938AB2C-F0DB-49D3-8AA2-75A92FAE5B4D}" dt="2022-10-03T12:38:57.768" v="359" actId="14100"/>
          <ac:picMkLst>
            <pc:docMk/>
            <pc:sldMk cId="3501847589" sldId="300"/>
            <ac:picMk id="6" creationId="{7DCE3D0E-C87E-4926-9415-F4B74477B65D}"/>
          </ac:picMkLst>
        </pc:picChg>
        <pc:picChg chg="add mod">
          <ac:chgData name="Ben Nienhuis" userId="2c6c04f1-77c7-44b5-a463-93386779ab63" providerId="ADAL" clId="{C938AB2C-F0DB-49D3-8AA2-75A92FAE5B4D}" dt="2022-10-03T12:45:53.956" v="403" actId="14100"/>
          <ac:picMkLst>
            <pc:docMk/>
            <pc:sldMk cId="3501847589" sldId="300"/>
            <ac:picMk id="7" creationId="{D0715BAE-FDAB-4BF8-B916-0996508D3D1E}"/>
          </ac:picMkLst>
        </pc:picChg>
        <pc:picChg chg="add mod">
          <ac:chgData name="Ben Nienhuis" userId="2c6c04f1-77c7-44b5-a463-93386779ab63" providerId="ADAL" clId="{C938AB2C-F0DB-49D3-8AA2-75A92FAE5B4D}" dt="2022-10-03T12:48:26.243" v="412" actId="14100"/>
          <ac:picMkLst>
            <pc:docMk/>
            <pc:sldMk cId="3501847589" sldId="300"/>
            <ac:picMk id="9" creationId="{52F0712D-2D26-4545-A2D9-61B8BFB0C279}"/>
          </ac:picMkLst>
        </pc:picChg>
        <pc:picChg chg="add mod">
          <ac:chgData name="Ben Nienhuis" userId="2c6c04f1-77c7-44b5-a463-93386779ab63" providerId="ADAL" clId="{C938AB2C-F0DB-49D3-8AA2-75A92FAE5B4D}" dt="2022-10-03T12:50:35.872" v="437" actId="14100"/>
          <ac:picMkLst>
            <pc:docMk/>
            <pc:sldMk cId="3501847589" sldId="300"/>
            <ac:picMk id="10" creationId="{81806A01-4A4D-4D3B-835D-65F6ECF21289}"/>
          </ac:picMkLst>
        </pc:picChg>
        <pc:picChg chg="add mod">
          <ac:chgData name="Ben Nienhuis" userId="2c6c04f1-77c7-44b5-a463-93386779ab63" providerId="ADAL" clId="{C938AB2C-F0DB-49D3-8AA2-75A92FAE5B4D}" dt="2022-10-03T12:52:25.098" v="447" actId="1076"/>
          <ac:picMkLst>
            <pc:docMk/>
            <pc:sldMk cId="3501847589" sldId="300"/>
            <ac:picMk id="11" creationId="{AC586DCA-5150-4122-8A7D-FE1DE78B333A}"/>
          </ac:picMkLst>
        </pc:picChg>
      </pc:sldChg>
      <pc:sldChg chg="modSp add del">
        <pc:chgData name="Ben Nienhuis" userId="2c6c04f1-77c7-44b5-a463-93386779ab63" providerId="ADAL" clId="{C938AB2C-F0DB-49D3-8AA2-75A92FAE5B4D}" dt="2022-10-03T12:12:58.842" v="257" actId="2696"/>
        <pc:sldMkLst>
          <pc:docMk/>
          <pc:sldMk cId="1291454134" sldId="301"/>
        </pc:sldMkLst>
        <pc:spChg chg="mod">
          <ac:chgData name="Ben Nienhuis" userId="2c6c04f1-77c7-44b5-a463-93386779ab63" providerId="ADAL" clId="{C938AB2C-F0DB-49D3-8AA2-75A92FAE5B4D}" dt="2022-10-03T12:12:17.129" v="240" actId="20577"/>
          <ac:spMkLst>
            <pc:docMk/>
            <pc:sldMk cId="1291454134" sldId="301"/>
            <ac:spMk id="8" creationId="{12C71161-93FB-4488-AA1D-5CFA7D0CE95C}"/>
          </ac:spMkLst>
        </pc:spChg>
      </pc:sldChg>
      <pc:sldChg chg="modSp add">
        <pc:chgData name="Ben Nienhuis" userId="2c6c04f1-77c7-44b5-a463-93386779ab63" providerId="ADAL" clId="{C938AB2C-F0DB-49D3-8AA2-75A92FAE5B4D}" dt="2022-10-03T12:56:55.232" v="459"/>
        <pc:sldMkLst>
          <pc:docMk/>
          <pc:sldMk cId="133921504" sldId="302"/>
        </pc:sldMkLst>
        <pc:spChg chg="mod">
          <ac:chgData name="Ben Nienhuis" userId="2c6c04f1-77c7-44b5-a463-93386779ab63" providerId="ADAL" clId="{C938AB2C-F0DB-49D3-8AA2-75A92FAE5B4D}" dt="2022-10-03T12:56:55.232" v="459"/>
          <ac:spMkLst>
            <pc:docMk/>
            <pc:sldMk cId="133921504" sldId="302"/>
            <ac:spMk id="8" creationId="{12C71161-93FB-4488-AA1D-5CFA7D0CE95C}"/>
          </ac:spMkLst>
        </pc:spChg>
      </pc:sldChg>
    </pc:docChg>
  </pc:docChgLst>
  <pc:docChgLst>
    <pc:chgData name="Ben Nienhuis" userId="2c6c04f1-77c7-44b5-a463-93386779ab63" providerId="ADAL" clId="{872C8B24-6D81-446A-B268-AB5C6D4B41A3}"/>
    <pc:docChg chg="undo custSel addSld modSld">
      <pc:chgData name="Ben Nienhuis" userId="2c6c04f1-77c7-44b5-a463-93386779ab63" providerId="ADAL" clId="{872C8B24-6D81-446A-B268-AB5C6D4B41A3}" dt="2022-10-04T13:23:05.196" v="707" actId="1076"/>
      <pc:docMkLst>
        <pc:docMk/>
      </pc:docMkLst>
      <pc:sldChg chg="modSp modAnim">
        <pc:chgData name="Ben Nienhuis" userId="2c6c04f1-77c7-44b5-a463-93386779ab63" providerId="ADAL" clId="{872C8B24-6D81-446A-B268-AB5C6D4B41A3}" dt="2022-10-04T10:53:48.748" v="335" actId="20577"/>
        <pc:sldMkLst>
          <pc:docMk/>
          <pc:sldMk cId="2052315851" sldId="257"/>
        </pc:sldMkLst>
        <pc:spChg chg="mod">
          <ac:chgData name="Ben Nienhuis" userId="2c6c04f1-77c7-44b5-a463-93386779ab63" providerId="ADAL" clId="{872C8B24-6D81-446A-B268-AB5C6D4B41A3}" dt="2022-10-04T10:53:48.748" v="335" actId="20577"/>
          <ac:spMkLst>
            <pc:docMk/>
            <pc:sldMk cId="2052315851" sldId="257"/>
            <ac:spMk id="8" creationId="{12C71161-93FB-4488-AA1D-5CFA7D0CE95C}"/>
          </ac:spMkLst>
        </pc:spChg>
        <pc:picChg chg="mod">
          <ac:chgData name="Ben Nienhuis" userId="2c6c04f1-77c7-44b5-a463-93386779ab63" providerId="ADAL" clId="{872C8B24-6D81-446A-B268-AB5C6D4B41A3}" dt="2022-10-04T09:16:32.534" v="42" actId="1076"/>
          <ac:picMkLst>
            <pc:docMk/>
            <pc:sldMk cId="2052315851" sldId="257"/>
            <ac:picMk id="2" creationId="{B9107D9B-ECDD-4AAC-B981-2536E81D5D64}"/>
          </ac:picMkLst>
        </pc:picChg>
      </pc:sldChg>
      <pc:sldChg chg="modSp modAnim">
        <pc:chgData name="Ben Nienhuis" userId="2c6c04f1-77c7-44b5-a463-93386779ab63" providerId="ADAL" clId="{872C8B24-6D81-446A-B268-AB5C6D4B41A3}" dt="2022-10-04T11:09:04.381" v="444" actId="20577"/>
        <pc:sldMkLst>
          <pc:docMk/>
          <pc:sldMk cId="988980002" sldId="259"/>
        </pc:sldMkLst>
        <pc:spChg chg="mod">
          <ac:chgData name="Ben Nienhuis" userId="2c6c04f1-77c7-44b5-a463-93386779ab63" providerId="ADAL" clId="{872C8B24-6D81-446A-B268-AB5C6D4B41A3}" dt="2022-10-04T09:15:25.570" v="2" actId="6549"/>
          <ac:spMkLst>
            <pc:docMk/>
            <pc:sldMk cId="988980002" sldId="259"/>
            <ac:spMk id="5" creationId="{C3A20FD6-9FD0-43FD-8304-9CEE7B5E5977}"/>
          </ac:spMkLst>
        </pc:spChg>
        <pc:spChg chg="mod">
          <ac:chgData name="Ben Nienhuis" userId="2c6c04f1-77c7-44b5-a463-93386779ab63" providerId="ADAL" clId="{872C8B24-6D81-446A-B268-AB5C6D4B41A3}" dt="2022-10-04T11:09:04.381" v="444" actId="20577"/>
          <ac:spMkLst>
            <pc:docMk/>
            <pc:sldMk cId="988980002" sldId="259"/>
            <ac:spMk id="8" creationId="{12C71161-93FB-4488-AA1D-5CFA7D0CE95C}"/>
          </ac:spMkLst>
        </pc:spChg>
      </pc:sldChg>
      <pc:sldChg chg="modSp">
        <pc:chgData name="Ben Nienhuis" userId="2c6c04f1-77c7-44b5-a463-93386779ab63" providerId="ADAL" clId="{872C8B24-6D81-446A-B268-AB5C6D4B41A3}" dt="2022-10-04T13:18:50.724" v="494" actId="6549"/>
        <pc:sldMkLst>
          <pc:docMk/>
          <pc:sldMk cId="550410039" sldId="282"/>
        </pc:sldMkLst>
        <pc:spChg chg="mod">
          <ac:chgData name="Ben Nienhuis" userId="2c6c04f1-77c7-44b5-a463-93386779ab63" providerId="ADAL" clId="{872C8B24-6D81-446A-B268-AB5C6D4B41A3}" dt="2022-10-04T13:18:50.724" v="494" actId="6549"/>
          <ac:spMkLst>
            <pc:docMk/>
            <pc:sldMk cId="550410039" sldId="282"/>
            <ac:spMk id="4" creationId="{A081222F-56BE-4BC3-A683-1860C88542C6}"/>
          </ac:spMkLst>
        </pc:spChg>
      </pc:sldChg>
      <pc:sldChg chg="modSp">
        <pc:chgData name="Ben Nienhuis" userId="2c6c04f1-77c7-44b5-a463-93386779ab63" providerId="ADAL" clId="{872C8B24-6D81-446A-B268-AB5C6D4B41A3}" dt="2022-10-04T09:15:21.643" v="1" actId="6549"/>
        <pc:sldMkLst>
          <pc:docMk/>
          <pc:sldMk cId="4145267039" sldId="298"/>
        </pc:sldMkLst>
        <pc:spChg chg="mod">
          <ac:chgData name="Ben Nienhuis" userId="2c6c04f1-77c7-44b5-a463-93386779ab63" providerId="ADAL" clId="{872C8B24-6D81-446A-B268-AB5C6D4B41A3}" dt="2022-10-04T09:15:21.643" v="1" actId="6549"/>
          <ac:spMkLst>
            <pc:docMk/>
            <pc:sldMk cId="4145267039" sldId="298"/>
            <ac:spMk id="5" creationId="{C3A20FD6-9FD0-43FD-8304-9CEE7B5E5977}"/>
          </ac:spMkLst>
        </pc:spChg>
      </pc:sldChg>
      <pc:sldChg chg="modSp">
        <pc:chgData name="Ben Nienhuis" userId="2c6c04f1-77c7-44b5-a463-93386779ab63" providerId="ADAL" clId="{872C8B24-6D81-446A-B268-AB5C6D4B41A3}" dt="2022-10-04T09:15:17.399" v="0" actId="6549"/>
        <pc:sldMkLst>
          <pc:docMk/>
          <pc:sldMk cId="3928037095" sldId="299"/>
        </pc:sldMkLst>
        <pc:spChg chg="mod">
          <ac:chgData name="Ben Nienhuis" userId="2c6c04f1-77c7-44b5-a463-93386779ab63" providerId="ADAL" clId="{872C8B24-6D81-446A-B268-AB5C6D4B41A3}" dt="2022-10-04T09:15:17.399" v="0" actId="6549"/>
          <ac:spMkLst>
            <pc:docMk/>
            <pc:sldMk cId="3928037095" sldId="299"/>
            <ac:spMk id="5" creationId="{C3A20FD6-9FD0-43FD-8304-9CEE7B5E5977}"/>
          </ac:spMkLst>
        </pc:spChg>
      </pc:sldChg>
      <pc:sldChg chg="addSp modSp">
        <pc:chgData name="Ben Nienhuis" userId="2c6c04f1-77c7-44b5-a463-93386779ab63" providerId="ADAL" clId="{872C8B24-6D81-446A-B268-AB5C6D4B41A3}" dt="2022-10-04T13:19:38.866" v="519" actId="20577"/>
        <pc:sldMkLst>
          <pc:docMk/>
          <pc:sldMk cId="3501847589" sldId="300"/>
        </pc:sldMkLst>
        <pc:spChg chg="add mod">
          <ac:chgData name="Ben Nienhuis" userId="2c6c04f1-77c7-44b5-a463-93386779ab63" providerId="ADAL" clId="{872C8B24-6D81-446A-B268-AB5C6D4B41A3}" dt="2022-10-04T13:19:38.866" v="519" actId="20577"/>
          <ac:spMkLst>
            <pc:docMk/>
            <pc:sldMk cId="3501847589" sldId="300"/>
            <ac:spMk id="2" creationId="{AC2ABF14-394A-4F87-9389-4765CD1176A1}"/>
          </ac:spMkLst>
        </pc:spChg>
        <pc:spChg chg="mod">
          <ac:chgData name="Ben Nienhuis" userId="2c6c04f1-77c7-44b5-a463-93386779ab63" providerId="ADAL" clId="{872C8B24-6D81-446A-B268-AB5C6D4B41A3}" dt="2022-10-04T13:17:52.333" v="491" actId="6549"/>
          <ac:spMkLst>
            <pc:docMk/>
            <pc:sldMk cId="3501847589" sldId="300"/>
            <ac:spMk id="8" creationId="{12C71161-93FB-4488-AA1D-5CFA7D0CE95C}"/>
          </ac:spMkLst>
        </pc:spChg>
        <pc:graphicFrameChg chg="mod modGraphic">
          <ac:chgData name="Ben Nienhuis" userId="2c6c04f1-77c7-44b5-a463-93386779ab63" providerId="ADAL" clId="{872C8B24-6D81-446A-B268-AB5C6D4B41A3}" dt="2022-10-04T12:02:49.578" v="485" actId="1076"/>
          <ac:graphicFrameMkLst>
            <pc:docMk/>
            <pc:sldMk cId="3501847589" sldId="300"/>
            <ac:graphicFrameMk id="3" creationId="{133EF2F8-4600-4AF1-A69F-10F4E890F33B}"/>
          </ac:graphicFrameMkLst>
        </pc:graphicFrameChg>
        <pc:picChg chg="mod ord">
          <ac:chgData name="Ben Nienhuis" userId="2c6c04f1-77c7-44b5-a463-93386779ab63" providerId="ADAL" clId="{872C8B24-6D81-446A-B268-AB5C6D4B41A3}" dt="2022-10-04T09:21:59.571" v="105" actId="1076"/>
          <ac:picMkLst>
            <pc:docMk/>
            <pc:sldMk cId="3501847589" sldId="300"/>
            <ac:picMk id="4" creationId="{30AB54DC-6E06-47E9-8439-3F6C21401E38}"/>
          </ac:picMkLst>
        </pc:picChg>
        <pc:picChg chg="mod ord">
          <ac:chgData name="Ben Nienhuis" userId="2c6c04f1-77c7-44b5-a463-93386779ab63" providerId="ADAL" clId="{872C8B24-6D81-446A-B268-AB5C6D4B41A3}" dt="2022-10-04T09:22:26.809" v="109" actId="167"/>
          <ac:picMkLst>
            <pc:docMk/>
            <pc:sldMk cId="3501847589" sldId="300"/>
            <ac:picMk id="6" creationId="{7DCE3D0E-C87E-4926-9415-F4B74477B65D}"/>
          </ac:picMkLst>
        </pc:picChg>
        <pc:picChg chg="mod ord">
          <ac:chgData name="Ben Nienhuis" userId="2c6c04f1-77c7-44b5-a463-93386779ab63" providerId="ADAL" clId="{872C8B24-6D81-446A-B268-AB5C6D4B41A3}" dt="2022-10-04T09:22:59.479" v="113" actId="167"/>
          <ac:picMkLst>
            <pc:docMk/>
            <pc:sldMk cId="3501847589" sldId="300"/>
            <ac:picMk id="7" creationId="{D0715BAE-FDAB-4BF8-B916-0996508D3D1E}"/>
          </ac:picMkLst>
        </pc:picChg>
        <pc:picChg chg="mod ord">
          <ac:chgData name="Ben Nienhuis" userId="2c6c04f1-77c7-44b5-a463-93386779ab63" providerId="ADAL" clId="{872C8B24-6D81-446A-B268-AB5C6D4B41A3}" dt="2022-10-04T09:24:37.233" v="129" actId="167"/>
          <ac:picMkLst>
            <pc:docMk/>
            <pc:sldMk cId="3501847589" sldId="300"/>
            <ac:picMk id="9" creationId="{52F0712D-2D26-4545-A2D9-61B8BFB0C279}"/>
          </ac:picMkLst>
        </pc:picChg>
        <pc:picChg chg="mod ord">
          <ac:chgData name="Ben Nienhuis" userId="2c6c04f1-77c7-44b5-a463-93386779ab63" providerId="ADAL" clId="{872C8B24-6D81-446A-B268-AB5C6D4B41A3}" dt="2022-10-04T09:25:30.803" v="148" actId="1076"/>
          <ac:picMkLst>
            <pc:docMk/>
            <pc:sldMk cId="3501847589" sldId="300"/>
            <ac:picMk id="10" creationId="{81806A01-4A4D-4D3B-835D-65F6ECF21289}"/>
          </ac:picMkLst>
        </pc:picChg>
        <pc:picChg chg="mod ord">
          <ac:chgData name="Ben Nienhuis" userId="2c6c04f1-77c7-44b5-a463-93386779ab63" providerId="ADAL" clId="{872C8B24-6D81-446A-B268-AB5C6D4B41A3}" dt="2022-10-04T09:26:02.665" v="157" actId="167"/>
          <ac:picMkLst>
            <pc:docMk/>
            <pc:sldMk cId="3501847589" sldId="300"/>
            <ac:picMk id="11" creationId="{AC586DCA-5150-4122-8A7D-FE1DE78B333A}"/>
          </ac:picMkLst>
        </pc:picChg>
      </pc:sldChg>
      <pc:sldChg chg="addSp modSp">
        <pc:chgData name="Ben Nienhuis" userId="2c6c04f1-77c7-44b5-a463-93386779ab63" providerId="ADAL" clId="{872C8B24-6D81-446A-B268-AB5C6D4B41A3}" dt="2022-10-04T13:23:05.196" v="707" actId="1076"/>
        <pc:sldMkLst>
          <pc:docMk/>
          <pc:sldMk cId="133921504" sldId="302"/>
        </pc:sldMkLst>
        <pc:spChg chg="add mod">
          <ac:chgData name="Ben Nienhuis" userId="2c6c04f1-77c7-44b5-a463-93386779ab63" providerId="ADAL" clId="{872C8B24-6D81-446A-B268-AB5C6D4B41A3}" dt="2022-10-04T11:10:55.167" v="482" actId="1076"/>
          <ac:spMkLst>
            <pc:docMk/>
            <pc:sldMk cId="133921504" sldId="302"/>
            <ac:spMk id="3" creationId="{8187EB90-16D1-42FD-B75D-CB5C4DF0B309}"/>
          </ac:spMkLst>
        </pc:spChg>
        <pc:spChg chg="add mod">
          <ac:chgData name="Ben Nienhuis" userId="2c6c04f1-77c7-44b5-a463-93386779ab63" providerId="ADAL" clId="{872C8B24-6D81-446A-B268-AB5C6D4B41A3}" dt="2022-10-04T13:23:05.196" v="707" actId="1076"/>
          <ac:spMkLst>
            <pc:docMk/>
            <pc:sldMk cId="133921504" sldId="302"/>
            <ac:spMk id="4" creationId="{2C72E067-D650-4877-996B-233EB34CF249}"/>
          </ac:spMkLst>
        </pc:spChg>
        <pc:spChg chg="mod">
          <ac:chgData name="Ben Nienhuis" userId="2c6c04f1-77c7-44b5-a463-93386779ab63" providerId="ADAL" clId="{872C8B24-6D81-446A-B268-AB5C6D4B41A3}" dt="2022-10-04T13:21:43.721" v="605"/>
          <ac:spMkLst>
            <pc:docMk/>
            <pc:sldMk cId="133921504" sldId="302"/>
            <ac:spMk id="8" creationId="{12C71161-93FB-4488-AA1D-5CFA7D0CE95C}"/>
          </ac:spMkLst>
        </pc:spChg>
        <pc:picChg chg="add mod ord">
          <ac:chgData name="Ben Nienhuis" userId="2c6c04f1-77c7-44b5-a463-93386779ab63" providerId="ADAL" clId="{872C8B24-6D81-446A-B268-AB5C6D4B41A3}" dt="2022-10-04T13:21:52.524" v="607" actId="1076"/>
          <ac:picMkLst>
            <pc:docMk/>
            <pc:sldMk cId="133921504" sldId="302"/>
            <ac:picMk id="2" creationId="{9C8A68E1-2443-411E-978E-E182CA789BD4}"/>
          </ac:picMkLst>
        </pc:picChg>
      </pc:sldChg>
      <pc:sldChg chg="addSp delSp modSp add delAnim modAnim">
        <pc:chgData name="Ben Nienhuis" userId="2c6c04f1-77c7-44b5-a463-93386779ab63" providerId="ADAL" clId="{872C8B24-6D81-446A-B268-AB5C6D4B41A3}" dt="2022-10-04T13:20:10.516" v="527"/>
        <pc:sldMkLst>
          <pc:docMk/>
          <pc:sldMk cId="2512888258" sldId="303"/>
        </pc:sldMkLst>
        <pc:spChg chg="mod">
          <ac:chgData name="Ben Nienhuis" userId="2c6c04f1-77c7-44b5-a463-93386779ab63" providerId="ADAL" clId="{872C8B24-6D81-446A-B268-AB5C6D4B41A3}" dt="2022-10-04T09:19:46.379" v="93" actId="6549"/>
          <ac:spMkLst>
            <pc:docMk/>
            <pc:sldMk cId="2512888258" sldId="303"/>
            <ac:spMk id="8" creationId="{12C71161-93FB-4488-AA1D-5CFA7D0CE95C}"/>
          </ac:spMkLst>
        </pc:spChg>
        <pc:spChg chg="add del">
          <ac:chgData name="Ben Nienhuis" userId="2c6c04f1-77c7-44b5-a463-93386779ab63" providerId="ADAL" clId="{872C8B24-6D81-446A-B268-AB5C6D4B41A3}" dt="2022-10-04T13:20:06.160" v="525" actId="478"/>
          <ac:spMkLst>
            <pc:docMk/>
            <pc:sldMk cId="2512888258" sldId="303"/>
            <ac:spMk id="20" creationId="{48934824-E236-44D8-987C-B41DA3A36D97}"/>
          </ac:spMkLst>
        </pc:spChg>
        <pc:spChg chg="add">
          <ac:chgData name="Ben Nienhuis" userId="2c6c04f1-77c7-44b5-a463-93386779ab63" providerId="ADAL" clId="{872C8B24-6D81-446A-B268-AB5C6D4B41A3}" dt="2022-10-04T13:20:10.516" v="527"/>
          <ac:spMkLst>
            <pc:docMk/>
            <pc:sldMk cId="2512888258" sldId="303"/>
            <ac:spMk id="21" creationId="{91CDB2DE-5994-469F-880A-B0607FB2D0CB}"/>
          </ac:spMkLst>
        </pc:spChg>
        <pc:graphicFrameChg chg="mod modGraphic">
          <ac:chgData name="Ben Nienhuis" userId="2c6c04f1-77c7-44b5-a463-93386779ab63" providerId="ADAL" clId="{872C8B24-6D81-446A-B268-AB5C6D4B41A3}" dt="2022-10-04T12:05:33.002" v="489" actId="1076"/>
          <ac:graphicFrameMkLst>
            <pc:docMk/>
            <pc:sldMk cId="2512888258" sldId="303"/>
            <ac:graphicFrameMk id="3" creationId="{133EF2F8-4600-4AF1-A69F-10F4E890F33B}"/>
          </ac:graphicFrameMkLst>
        </pc:graphicFrameChg>
        <pc:picChg chg="add del mod">
          <ac:chgData name="Ben Nienhuis" userId="2c6c04f1-77c7-44b5-a463-93386779ab63" providerId="ADAL" clId="{872C8B24-6D81-446A-B268-AB5C6D4B41A3}" dt="2022-10-04T10:51:54.542" v="298" actId="478"/>
          <ac:picMkLst>
            <pc:docMk/>
            <pc:sldMk cId="2512888258" sldId="303"/>
            <ac:picMk id="2" creationId="{4A476EDF-54AF-47EC-84AB-64A1449E8028}"/>
          </ac:picMkLst>
        </pc:picChg>
        <pc:picChg chg="del">
          <ac:chgData name="Ben Nienhuis" userId="2c6c04f1-77c7-44b5-a463-93386779ab63" providerId="ADAL" clId="{872C8B24-6D81-446A-B268-AB5C6D4B41A3}" dt="2022-10-04T09:20:51.722" v="94" actId="478"/>
          <ac:picMkLst>
            <pc:docMk/>
            <pc:sldMk cId="2512888258" sldId="303"/>
            <ac:picMk id="4" creationId="{30AB54DC-6E06-47E9-8439-3F6C21401E38}"/>
          </ac:picMkLst>
        </pc:picChg>
        <pc:picChg chg="del">
          <ac:chgData name="Ben Nienhuis" userId="2c6c04f1-77c7-44b5-a463-93386779ab63" providerId="ADAL" clId="{872C8B24-6D81-446A-B268-AB5C6D4B41A3}" dt="2022-10-04T09:20:52.702" v="95" actId="478"/>
          <ac:picMkLst>
            <pc:docMk/>
            <pc:sldMk cId="2512888258" sldId="303"/>
            <ac:picMk id="6" creationId="{7DCE3D0E-C87E-4926-9415-F4B74477B65D}"/>
          </ac:picMkLst>
        </pc:picChg>
        <pc:picChg chg="del">
          <ac:chgData name="Ben Nienhuis" userId="2c6c04f1-77c7-44b5-a463-93386779ab63" providerId="ADAL" clId="{872C8B24-6D81-446A-B268-AB5C6D4B41A3}" dt="2022-10-04T09:20:53.527" v="96" actId="478"/>
          <ac:picMkLst>
            <pc:docMk/>
            <pc:sldMk cId="2512888258" sldId="303"/>
            <ac:picMk id="7" creationId="{D0715BAE-FDAB-4BF8-B916-0996508D3D1E}"/>
          </ac:picMkLst>
        </pc:picChg>
        <pc:picChg chg="del">
          <ac:chgData name="Ben Nienhuis" userId="2c6c04f1-77c7-44b5-a463-93386779ab63" providerId="ADAL" clId="{872C8B24-6D81-446A-B268-AB5C6D4B41A3}" dt="2022-10-04T09:20:56.032" v="99" actId="478"/>
          <ac:picMkLst>
            <pc:docMk/>
            <pc:sldMk cId="2512888258" sldId="303"/>
            <ac:picMk id="9" creationId="{52F0712D-2D26-4545-A2D9-61B8BFB0C279}"/>
          </ac:picMkLst>
        </pc:picChg>
        <pc:picChg chg="del">
          <ac:chgData name="Ben Nienhuis" userId="2c6c04f1-77c7-44b5-a463-93386779ab63" providerId="ADAL" clId="{872C8B24-6D81-446A-B268-AB5C6D4B41A3}" dt="2022-10-04T09:20:55.247" v="98" actId="478"/>
          <ac:picMkLst>
            <pc:docMk/>
            <pc:sldMk cId="2512888258" sldId="303"/>
            <ac:picMk id="10" creationId="{81806A01-4A4D-4D3B-835D-65F6ECF21289}"/>
          </ac:picMkLst>
        </pc:picChg>
        <pc:picChg chg="del">
          <ac:chgData name="Ben Nienhuis" userId="2c6c04f1-77c7-44b5-a463-93386779ab63" providerId="ADAL" clId="{872C8B24-6D81-446A-B268-AB5C6D4B41A3}" dt="2022-10-04T09:20:54.387" v="97" actId="478"/>
          <ac:picMkLst>
            <pc:docMk/>
            <pc:sldMk cId="2512888258" sldId="303"/>
            <ac:picMk id="11" creationId="{AC586DCA-5150-4122-8A7D-FE1DE78B333A}"/>
          </ac:picMkLst>
        </pc:picChg>
        <pc:picChg chg="add mod ord">
          <ac:chgData name="Ben Nienhuis" userId="2c6c04f1-77c7-44b5-a463-93386779ab63" providerId="ADAL" clId="{872C8B24-6D81-446A-B268-AB5C6D4B41A3}" dt="2022-10-04T09:31:57.394" v="218" actId="14100"/>
          <ac:picMkLst>
            <pc:docMk/>
            <pc:sldMk cId="2512888258" sldId="303"/>
            <ac:picMk id="12" creationId="{38A56E8A-9A1D-4651-A9C5-BA317C34EF03}"/>
          </ac:picMkLst>
        </pc:picChg>
        <pc:picChg chg="add mod ord">
          <ac:chgData name="Ben Nienhuis" userId="2c6c04f1-77c7-44b5-a463-93386779ab63" providerId="ADAL" clId="{872C8B24-6D81-446A-B268-AB5C6D4B41A3}" dt="2022-10-04T10:52:13.688" v="300" actId="14100"/>
          <ac:picMkLst>
            <pc:docMk/>
            <pc:sldMk cId="2512888258" sldId="303"/>
            <ac:picMk id="13" creationId="{5375539A-ED13-4D63-B26B-4A67884E8BA1}"/>
          </ac:picMkLst>
        </pc:picChg>
        <pc:picChg chg="add del mod ord">
          <ac:chgData name="Ben Nienhuis" userId="2c6c04f1-77c7-44b5-a463-93386779ab63" providerId="ADAL" clId="{872C8B24-6D81-446A-B268-AB5C6D4B41A3}" dt="2022-10-04T09:34:21.978" v="234" actId="478"/>
          <ac:picMkLst>
            <pc:docMk/>
            <pc:sldMk cId="2512888258" sldId="303"/>
            <ac:picMk id="14" creationId="{76FA18E1-E5FE-4581-8567-03B14D6BF300}"/>
          </ac:picMkLst>
        </pc:picChg>
        <pc:picChg chg="add mod ord">
          <ac:chgData name="Ben Nienhuis" userId="2c6c04f1-77c7-44b5-a463-93386779ab63" providerId="ADAL" clId="{872C8B24-6D81-446A-B268-AB5C6D4B41A3}" dt="2022-10-04T10:52:25.128" v="302" actId="14100"/>
          <ac:picMkLst>
            <pc:docMk/>
            <pc:sldMk cId="2512888258" sldId="303"/>
            <ac:picMk id="15" creationId="{6FCF4EC5-5B96-48BB-9313-2A9EC93D2CB9}"/>
          </ac:picMkLst>
        </pc:picChg>
        <pc:picChg chg="add mod ord">
          <ac:chgData name="Ben Nienhuis" userId="2c6c04f1-77c7-44b5-a463-93386779ab63" providerId="ADAL" clId="{872C8B24-6D81-446A-B268-AB5C6D4B41A3}" dt="2022-10-04T09:39:22.286" v="269" actId="167"/>
          <ac:picMkLst>
            <pc:docMk/>
            <pc:sldMk cId="2512888258" sldId="303"/>
            <ac:picMk id="16" creationId="{3BD6F94A-CDAA-4A87-921A-A6C59B829BB9}"/>
          </ac:picMkLst>
        </pc:picChg>
        <pc:picChg chg="add mod ord">
          <ac:chgData name="Ben Nienhuis" userId="2c6c04f1-77c7-44b5-a463-93386779ab63" providerId="ADAL" clId="{872C8B24-6D81-446A-B268-AB5C6D4B41A3}" dt="2022-10-04T09:40:38.026" v="277" actId="14100"/>
          <ac:picMkLst>
            <pc:docMk/>
            <pc:sldMk cId="2512888258" sldId="303"/>
            <ac:picMk id="17" creationId="{52DF6E6A-DE26-43D2-8F88-AB5CD0868515}"/>
          </ac:picMkLst>
        </pc:picChg>
        <pc:picChg chg="add mod ord">
          <ac:chgData name="Ben Nienhuis" userId="2c6c04f1-77c7-44b5-a463-93386779ab63" providerId="ADAL" clId="{872C8B24-6D81-446A-B268-AB5C6D4B41A3}" dt="2022-10-04T09:41:30.862" v="284" actId="167"/>
          <ac:picMkLst>
            <pc:docMk/>
            <pc:sldMk cId="2512888258" sldId="303"/>
            <ac:picMk id="18" creationId="{AEA18C72-64BF-4AE8-B06E-554266453155}"/>
          </ac:picMkLst>
        </pc:picChg>
        <pc:picChg chg="add del mod">
          <ac:chgData name="Ben Nienhuis" userId="2c6c04f1-77c7-44b5-a463-93386779ab63" providerId="ADAL" clId="{872C8B24-6D81-446A-B268-AB5C6D4B41A3}" dt="2022-10-04T13:20:08.011" v="526" actId="478"/>
          <ac:picMkLst>
            <pc:docMk/>
            <pc:sldMk cId="2512888258" sldId="303"/>
            <ac:picMk id="19" creationId="{3D2DD2DA-DCCB-4D8F-A007-120700C21A5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eeldenbankgewasbescherming.nl/space/BEEL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peren.com/tuinbouw/gebreksverschijnselen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26047/Bemesting__Voedingselementen_#!page-4418785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169ABE9-D87A-49FC-9DCA-EF822066F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604" y="459365"/>
            <a:ext cx="1866900" cy="244792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2DF2B8E1-A5BB-427F-BAD3-E54D1106067D}"/>
              </a:ext>
            </a:extLst>
          </p:cNvPr>
          <p:cNvSpPr txBox="1"/>
          <p:nvPr/>
        </p:nvSpPr>
        <p:spPr>
          <a:xfrm>
            <a:off x="1911927" y="4904509"/>
            <a:ext cx="890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BEMESTING P 1 &amp; 7 VOEDINGSELEMENTEN</a:t>
            </a:r>
          </a:p>
          <a:p>
            <a:endParaRPr lang="nl-NL" sz="3200" b="1" dirty="0"/>
          </a:p>
          <a:p>
            <a:r>
              <a:rPr lang="nl-NL" sz="3200" b="1" dirty="0"/>
              <a:t>                              LES 5</a:t>
            </a:r>
          </a:p>
        </p:txBody>
      </p:sp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3A20FD6-9FD0-43FD-8304-9CEE7B5E5977}"/>
              </a:ext>
            </a:extLst>
          </p:cNvPr>
          <p:cNvSpPr txBox="1"/>
          <p:nvPr/>
        </p:nvSpPr>
        <p:spPr>
          <a:xfrm>
            <a:off x="997527" y="845127"/>
            <a:ext cx="9157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VOEDINGSELEMENTEN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2C71161-93FB-4488-AA1D-5CFA7D0CE95C}"/>
              </a:ext>
            </a:extLst>
          </p:cNvPr>
          <p:cNvSpPr txBox="1"/>
          <p:nvPr/>
        </p:nvSpPr>
        <p:spPr>
          <a:xfrm>
            <a:off x="997527" y="1884219"/>
            <a:ext cx="7647709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LESPROGRAMMA</a:t>
            </a:r>
          </a:p>
          <a:p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Introductie bemesting</a:t>
            </a:r>
          </a:p>
          <a:p>
            <a:pPr marL="342900" indent="-342900">
              <a:buAutoNum type="arabicPeriod"/>
            </a:pPr>
            <a:r>
              <a:rPr lang="nl-NL" sz="2400" dirty="0"/>
              <a:t>Hoofdelementen</a:t>
            </a:r>
          </a:p>
          <a:p>
            <a:pPr marL="342900" indent="-342900">
              <a:buAutoNum type="arabicPeriod"/>
            </a:pPr>
            <a:r>
              <a:rPr lang="nl-NL" sz="2400" dirty="0"/>
              <a:t>Sporenelementen</a:t>
            </a:r>
          </a:p>
          <a:p>
            <a:pPr marL="342900" indent="-342900">
              <a:buAutoNum type="arabicPeriod"/>
            </a:pPr>
            <a:r>
              <a:rPr lang="nl-NL" sz="2400" dirty="0"/>
              <a:t>Opname van de elementen</a:t>
            </a:r>
          </a:p>
          <a:p>
            <a:pPr marL="342900" indent="-342900">
              <a:buAutoNum type="arabicPeriod"/>
            </a:pPr>
            <a:r>
              <a:rPr lang="nl-NL" sz="2400" dirty="0"/>
              <a:t>Gebrekziekten per voedingsstof</a:t>
            </a:r>
          </a:p>
          <a:p>
            <a:pPr marL="342900" indent="-342900">
              <a:buAutoNum type="arabicPeriod"/>
            </a:pPr>
            <a:r>
              <a:rPr lang="nl-NL" sz="2400" dirty="0"/>
              <a:t>Toets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9107D9B-ECDD-4AAC-B981-2536E81D5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818" y="1884219"/>
            <a:ext cx="3609110" cy="385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1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3A20FD6-9FD0-43FD-8304-9CEE7B5E5977}"/>
              </a:ext>
            </a:extLst>
          </p:cNvPr>
          <p:cNvSpPr txBox="1"/>
          <p:nvPr/>
        </p:nvSpPr>
        <p:spPr>
          <a:xfrm>
            <a:off x="997527" y="845127"/>
            <a:ext cx="9157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Les 5 Gebrekziekten per voedingsstof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2C71161-93FB-4488-AA1D-5CFA7D0CE95C}"/>
              </a:ext>
            </a:extLst>
          </p:cNvPr>
          <p:cNvSpPr txBox="1"/>
          <p:nvPr/>
        </p:nvSpPr>
        <p:spPr>
          <a:xfrm>
            <a:off x="997527" y="1884219"/>
            <a:ext cx="104740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r>
              <a:rPr lang="nl-NL" sz="2400" dirty="0"/>
              <a:t>Deze les</a:t>
            </a:r>
          </a:p>
          <a:p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Introductie</a:t>
            </a:r>
          </a:p>
          <a:p>
            <a:pPr marL="342900" indent="-342900">
              <a:buAutoNum type="arabicPeriod"/>
            </a:pPr>
            <a:r>
              <a:rPr lang="nl-NL" sz="2400" dirty="0"/>
              <a:t>Gebruik beeldbank</a:t>
            </a:r>
          </a:p>
          <a:p>
            <a:pPr marL="342900" indent="-342900">
              <a:buAutoNum type="arabicPeriod"/>
            </a:pPr>
            <a:r>
              <a:rPr lang="nl-NL" sz="2400" dirty="0"/>
              <a:t>Hoofdelementen</a:t>
            </a:r>
          </a:p>
          <a:p>
            <a:pPr marL="342900" indent="-342900">
              <a:buAutoNum type="arabicPeriod"/>
            </a:pPr>
            <a:r>
              <a:rPr lang="nl-NL" sz="2400" dirty="0"/>
              <a:t>Sporenelementen</a:t>
            </a:r>
          </a:p>
          <a:p>
            <a:pPr marL="342900" indent="-342900">
              <a:buAutoNum type="arabicPeriod"/>
            </a:pPr>
            <a:r>
              <a:rPr lang="nl-NL" sz="2400" dirty="0"/>
              <a:t>Herkenning</a:t>
            </a:r>
          </a:p>
          <a:p>
            <a:pPr marL="342900" indent="-342900">
              <a:buAutoNum type="arabicPeriod"/>
            </a:pPr>
            <a:r>
              <a:rPr lang="nl-NL" sz="2400" dirty="0"/>
              <a:t>Opdracht</a:t>
            </a:r>
          </a:p>
          <a:p>
            <a:pPr marL="342900" indent="-342900">
              <a:buAutoNum type="arabicPeriod"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E979E702-D54D-4F30-A838-830CE66CA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454" y="1884219"/>
            <a:ext cx="3848100" cy="375285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5AB2C8D5-C02C-4A2D-8FFD-4ABDA8369567}"/>
              </a:ext>
            </a:extLst>
          </p:cNvPr>
          <p:cNvSpPr txBox="1"/>
          <p:nvPr/>
        </p:nvSpPr>
        <p:spPr>
          <a:xfrm>
            <a:off x="9157855" y="5915891"/>
            <a:ext cx="3034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>
                <a:latin typeface="+mj-lt"/>
              </a:rPr>
              <a:t>IJzer gebrek in </a:t>
            </a:r>
            <a:r>
              <a:rPr lang="nl-NL" sz="1200" i="1" dirty="0" err="1">
                <a:latin typeface="+mj-lt"/>
              </a:rPr>
              <a:t>Calluna</a:t>
            </a:r>
            <a:endParaRPr lang="nl-NL" sz="1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898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3A20FD6-9FD0-43FD-8304-9CEE7B5E5977}"/>
              </a:ext>
            </a:extLst>
          </p:cNvPr>
          <p:cNvSpPr txBox="1"/>
          <p:nvPr/>
        </p:nvSpPr>
        <p:spPr>
          <a:xfrm>
            <a:off x="997527" y="845127"/>
            <a:ext cx="9157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Les 5 Gebrekziekten per voedingsstof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2C71161-93FB-4488-AA1D-5CFA7D0CE95C}"/>
              </a:ext>
            </a:extLst>
          </p:cNvPr>
          <p:cNvSpPr txBox="1"/>
          <p:nvPr/>
        </p:nvSpPr>
        <p:spPr>
          <a:xfrm>
            <a:off x="997528" y="1884219"/>
            <a:ext cx="847898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 dirty="0"/>
              <a:t>Introductie</a:t>
            </a:r>
          </a:p>
          <a:p>
            <a:pPr marL="342900" indent="-342900">
              <a:buAutoNum type="arabicPeriod"/>
            </a:pPr>
            <a:endParaRPr lang="nl-NL" dirty="0"/>
          </a:p>
          <a:p>
            <a:r>
              <a:rPr lang="nl-NL" sz="2400" dirty="0"/>
              <a:t>Bij een tekort aan een bepaald element kunnen er typische verschijnselen ontstaan: 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plant blijft achter in groei,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bladeren worden geel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vruchten ontwikkelen zich niet goed. </a:t>
            </a:r>
          </a:p>
          <a:p>
            <a:endParaRPr lang="nl-NL" sz="2400" dirty="0"/>
          </a:p>
          <a:p>
            <a:r>
              <a:rPr lang="nl-NL" sz="2400" dirty="0"/>
              <a:t>Door de symptomen van zo'n tekort te herkennen, kun je problemen voorkomen.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4B040143-661E-4137-8A53-C839580E7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5355" y="3214254"/>
            <a:ext cx="2192557" cy="163700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E51D0DC7-D23F-4754-8E60-F6D9D2F7C72D}"/>
              </a:ext>
            </a:extLst>
          </p:cNvPr>
          <p:cNvSpPr txBox="1"/>
          <p:nvPr/>
        </p:nvSpPr>
        <p:spPr>
          <a:xfrm>
            <a:off x="9967912" y="4574256"/>
            <a:ext cx="1496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/>
              <a:t>Neusrot</a:t>
            </a:r>
          </a:p>
        </p:txBody>
      </p:sp>
    </p:spTree>
    <p:extLst>
      <p:ext uri="{BB962C8B-B14F-4D97-AF65-F5344CB8AC3E}">
        <p14:creationId xmlns:p14="http://schemas.microsoft.com/office/powerpoint/2010/main" val="414526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3A20FD6-9FD0-43FD-8304-9CEE7B5E5977}"/>
              </a:ext>
            </a:extLst>
          </p:cNvPr>
          <p:cNvSpPr txBox="1"/>
          <p:nvPr/>
        </p:nvSpPr>
        <p:spPr>
          <a:xfrm>
            <a:off x="997527" y="845127"/>
            <a:ext cx="9157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Les 5 Gebrekziekten per voedingsstof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2C71161-93FB-4488-AA1D-5CFA7D0CE95C}"/>
              </a:ext>
            </a:extLst>
          </p:cNvPr>
          <p:cNvSpPr txBox="1"/>
          <p:nvPr/>
        </p:nvSpPr>
        <p:spPr>
          <a:xfrm>
            <a:off x="997527" y="1884219"/>
            <a:ext cx="104740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2. Gebruik beeldbank</a:t>
            </a:r>
          </a:p>
          <a:p>
            <a:pPr marL="342900" indent="-342900">
              <a:buAutoNum type="arabicPeriod"/>
            </a:pPr>
            <a:endParaRPr lang="nl-NL" dirty="0"/>
          </a:p>
          <a:p>
            <a:endParaRPr lang="nl-NL" sz="2400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3183868F-0885-4512-9819-31A21F24E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27" y="2494094"/>
            <a:ext cx="4364182" cy="2743383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0BA4C454-7940-4F59-B4C0-C9EC0D170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10" y="2438217"/>
            <a:ext cx="4364182" cy="2743383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9E1845F7-7007-4B48-9A4F-C295F0E77DCA}"/>
              </a:ext>
            </a:extLst>
          </p:cNvPr>
          <p:cNvSpPr/>
          <p:nvPr/>
        </p:nvSpPr>
        <p:spPr>
          <a:xfrm>
            <a:off x="2528454" y="5847352"/>
            <a:ext cx="6670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4"/>
              </a:rPr>
              <a:t>https://www.beeldenbankgewasbescherming.nl/space/BEEL2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03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AC586DCA-5150-4122-8A7D-FE1DE78B3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1699" y="4475184"/>
            <a:ext cx="1750573" cy="1797984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81806A01-4A4D-4D3B-835D-65F6ECF212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2805" y="4503192"/>
            <a:ext cx="1923649" cy="1681493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52F0712D-2D26-4545-A2D9-61B8BFB0C2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3911" y="4475184"/>
            <a:ext cx="1923649" cy="173751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D0715BAE-FDAB-4BF8-B916-0996508D3D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3618" y="2485445"/>
            <a:ext cx="1750573" cy="1737509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7DCE3D0E-C87E-4926-9415-F4B74477B6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0923" y="2451533"/>
            <a:ext cx="1963082" cy="173751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30AB54DC-6E06-47E9-8439-3F6C21401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5296" y="2485443"/>
            <a:ext cx="1963082" cy="173751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3A20FD6-9FD0-43FD-8304-9CEE7B5E5977}"/>
              </a:ext>
            </a:extLst>
          </p:cNvPr>
          <p:cNvSpPr txBox="1"/>
          <p:nvPr/>
        </p:nvSpPr>
        <p:spPr>
          <a:xfrm>
            <a:off x="997527" y="845127"/>
            <a:ext cx="9157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Les 5 </a:t>
            </a:r>
            <a:r>
              <a:rPr lang="nl-NL" sz="3200" dirty="0" err="1"/>
              <a:t>Gebreksziekten</a:t>
            </a:r>
            <a:r>
              <a:rPr lang="nl-NL" sz="3200" dirty="0"/>
              <a:t> per voedingsstof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2C71161-93FB-4488-AA1D-5CFA7D0CE95C}"/>
              </a:ext>
            </a:extLst>
          </p:cNvPr>
          <p:cNvSpPr txBox="1"/>
          <p:nvPr/>
        </p:nvSpPr>
        <p:spPr>
          <a:xfrm>
            <a:off x="997527" y="1883228"/>
            <a:ext cx="10474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3. Hoofdelementen</a:t>
            </a:r>
          </a:p>
          <a:p>
            <a:r>
              <a:rPr lang="nl-NL" dirty="0"/>
              <a:t> </a:t>
            </a:r>
          </a:p>
          <a:p>
            <a:endParaRPr lang="nl-NL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133EF2F8-4600-4AF1-A69F-10F4E890F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049421"/>
              </p:ext>
            </p:extLst>
          </p:nvPr>
        </p:nvGraphicFramePr>
        <p:xfrm>
          <a:off x="1415296" y="2402963"/>
          <a:ext cx="6428508" cy="3870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836">
                  <a:extLst>
                    <a:ext uri="{9D8B030D-6E8A-4147-A177-3AD203B41FA5}">
                      <a16:colId xmlns:a16="http://schemas.microsoft.com/office/drawing/2014/main" val="1874383321"/>
                    </a:ext>
                  </a:extLst>
                </a:gridCol>
                <a:gridCol w="2142836">
                  <a:extLst>
                    <a:ext uri="{9D8B030D-6E8A-4147-A177-3AD203B41FA5}">
                      <a16:colId xmlns:a16="http://schemas.microsoft.com/office/drawing/2014/main" val="810115321"/>
                    </a:ext>
                  </a:extLst>
                </a:gridCol>
                <a:gridCol w="2142836">
                  <a:extLst>
                    <a:ext uri="{9D8B030D-6E8A-4147-A177-3AD203B41FA5}">
                      <a16:colId xmlns:a16="http://schemas.microsoft.com/office/drawing/2014/main" val="630858260"/>
                    </a:ext>
                  </a:extLst>
                </a:gridCol>
              </a:tblGrid>
              <a:tr h="2013695">
                <a:tc>
                  <a:txBody>
                    <a:bodyPr/>
                    <a:lstStyle/>
                    <a:p>
                      <a:r>
                        <a:rPr lang="nl-NL" sz="2400" dirty="0"/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 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 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7373951"/>
                  </a:ext>
                </a:extLst>
              </a:tr>
              <a:tr h="1856510">
                <a:tc>
                  <a:txBody>
                    <a:bodyPr/>
                    <a:lstStyle/>
                    <a:p>
                      <a:r>
                        <a:rPr lang="nl-NL" dirty="0"/>
                        <a:t> </a:t>
                      </a:r>
                      <a:r>
                        <a:rPr lang="nl-NL" sz="2400" dirty="0">
                          <a:solidFill>
                            <a:schemeClr val="bg1"/>
                          </a:solidFill>
                        </a:rPr>
                        <a:t>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</a:t>
                      </a:r>
                      <a:r>
                        <a:rPr lang="nl-NL" sz="2400" b="1" dirty="0">
                          <a:solidFill>
                            <a:schemeClr val="bg1"/>
                          </a:solidFill>
                        </a:rPr>
                        <a:t>Mg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nl-NL" sz="2400" b="1" dirty="0">
                          <a:solidFill>
                            <a:schemeClr val="bg1"/>
                          </a:solidFill>
                        </a:rPr>
                        <a:t>SO4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5436853"/>
                  </a:ext>
                </a:extLst>
              </a:tr>
            </a:tbl>
          </a:graphicData>
        </a:graphic>
      </p:graphicFrame>
      <p:sp>
        <p:nvSpPr>
          <p:cNvPr id="2" name="Tekstvak 1">
            <a:extLst>
              <a:ext uri="{FF2B5EF4-FFF2-40B4-BE49-F238E27FC236}">
                <a16:creationId xmlns:a16="http://schemas.microsoft.com/office/drawing/2014/main" id="{AC2ABF14-394A-4F87-9389-4765CD1176A1}"/>
              </a:ext>
            </a:extLst>
          </p:cNvPr>
          <p:cNvSpPr txBox="1"/>
          <p:nvPr/>
        </p:nvSpPr>
        <p:spPr>
          <a:xfrm>
            <a:off x="8229600" y="5791200"/>
            <a:ext cx="3144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Zie tekst in lesbrief 5</a:t>
            </a:r>
          </a:p>
        </p:txBody>
      </p:sp>
    </p:spTree>
    <p:extLst>
      <p:ext uri="{BB962C8B-B14F-4D97-AF65-F5344CB8AC3E}">
        <p14:creationId xmlns:p14="http://schemas.microsoft.com/office/powerpoint/2010/main" val="350184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Afbeelding 17">
            <a:extLst>
              <a:ext uri="{FF2B5EF4-FFF2-40B4-BE49-F238E27FC236}">
                <a16:creationId xmlns:a16="http://schemas.microsoft.com/office/drawing/2014/main" id="{AEA18C72-64BF-4AE8-B06E-554266453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0964" y="4484376"/>
            <a:ext cx="1745673" cy="1745673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52DF6E6A-DE26-43D2-8F88-AB5CD0868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419596" y="4484376"/>
            <a:ext cx="2066803" cy="1745673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3BD6F94A-CDAA-4A87-921A-A6C59B829B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9071" y="4463656"/>
            <a:ext cx="2043366" cy="1852071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FCF4EC5-5B96-48BB-9313-2A9EC93D2C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7054" y="2392050"/>
            <a:ext cx="1730525" cy="1843068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5375539A-ED13-4D63-B26B-4A67884E8B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6231" y="2392050"/>
            <a:ext cx="2043366" cy="1904871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8A56E8A-9A1D-4651-A9C5-BA317C34EF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0251" y="2392050"/>
            <a:ext cx="1886149" cy="185207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3A20FD6-9FD0-43FD-8304-9CEE7B5E5977}"/>
              </a:ext>
            </a:extLst>
          </p:cNvPr>
          <p:cNvSpPr txBox="1"/>
          <p:nvPr/>
        </p:nvSpPr>
        <p:spPr>
          <a:xfrm>
            <a:off x="997527" y="845127"/>
            <a:ext cx="9157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Les 5 </a:t>
            </a:r>
            <a:r>
              <a:rPr lang="nl-NL" sz="3200" dirty="0" err="1"/>
              <a:t>Gebreksziekten</a:t>
            </a:r>
            <a:r>
              <a:rPr lang="nl-NL" sz="3200" dirty="0"/>
              <a:t> per voedingsstof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2C71161-93FB-4488-AA1D-5CFA7D0CE95C}"/>
              </a:ext>
            </a:extLst>
          </p:cNvPr>
          <p:cNvSpPr txBox="1"/>
          <p:nvPr/>
        </p:nvSpPr>
        <p:spPr>
          <a:xfrm>
            <a:off x="997527" y="1884219"/>
            <a:ext cx="104740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4. Sporenelementen</a:t>
            </a:r>
            <a:r>
              <a:rPr lang="nl-NL" dirty="0"/>
              <a:t> </a:t>
            </a:r>
          </a:p>
          <a:p>
            <a:endParaRPr lang="nl-NL" dirty="0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133EF2F8-4600-4AF1-A69F-10F4E890F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020508"/>
              </p:ext>
            </p:extLst>
          </p:nvPr>
        </p:nvGraphicFramePr>
        <p:xfrm>
          <a:off x="1329071" y="2392050"/>
          <a:ext cx="6428508" cy="3944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836">
                  <a:extLst>
                    <a:ext uri="{9D8B030D-6E8A-4147-A177-3AD203B41FA5}">
                      <a16:colId xmlns:a16="http://schemas.microsoft.com/office/drawing/2014/main" val="1874383321"/>
                    </a:ext>
                  </a:extLst>
                </a:gridCol>
                <a:gridCol w="2142836">
                  <a:extLst>
                    <a:ext uri="{9D8B030D-6E8A-4147-A177-3AD203B41FA5}">
                      <a16:colId xmlns:a16="http://schemas.microsoft.com/office/drawing/2014/main" val="810115321"/>
                    </a:ext>
                  </a:extLst>
                </a:gridCol>
                <a:gridCol w="2142836">
                  <a:extLst>
                    <a:ext uri="{9D8B030D-6E8A-4147-A177-3AD203B41FA5}">
                      <a16:colId xmlns:a16="http://schemas.microsoft.com/office/drawing/2014/main" val="630858260"/>
                    </a:ext>
                  </a:extLst>
                </a:gridCol>
              </a:tblGrid>
              <a:tr h="2013695">
                <a:tc>
                  <a:txBody>
                    <a:bodyPr/>
                    <a:lstStyle/>
                    <a:p>
                      <a:r>
                        <a:rPr lang="nl-NL" dirty="0"/>
                        <a:t> </a:t>
                      </a:r>
                      <a:r>
                        <a:rPr lang="nl-NL" sz="2400" dirty="0"/>
                        <a:t> Fe</a:t>
                      </a:r>
                    </a:p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Mn</a:t>
                      </a:r>
                    </a:p>
                    <a:p>
                      <a:endParaRPr lang="nl-NL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 Zn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7373951"/>
                  </a:ext>
                </a:extLst>
              </a:tr>
              <a:tr h="1930764">
                <a:tc>
                  <a:txBody>
                    <a:bodyPr/>
                    <a:lstStyle/>
                    <a:p>
                      <a:r>
                        <a:rPr lang="nl-NL" sz="2400" b="1" dirty="0">
                          <a:solidFill>
                            <a:schemeClr val="bg1"/>
                          </a:solidFill>
                        </a:rPr>
                        <a:t>Cu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b="1" dirty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b="1" dirty="0">
                          <a:solidFill>
                            <a:schemeClr val="bg1"/>
                          </a:solidFill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5436853"/>
                  </a:ext>
                </a:extLst>
              </a:tr>
            </a:tbl>
          </a:graphicData>
        </a:graphic>
      </p:graphicFrame>
      <p:sp>
        <p:nvSpPr>
          <p:cNvPr id="21" name="Tekstvak 20">
            <a:extLst>
              <a:ext uri="{FF2B5EF4-FFF2-40B4-BE49-F238E27FC236}">
                <a16:creationId xmlns:a16="http://schemas.microsoft.com/office/drawing/2014/main" id="{91CDB2DE-5994-469F-880A-B0607FB2D0CB}"/>
              </a:ext>
            </a:extLst>
          </p:cNvPr>
          <p:cNvSpPr txBox="1"/>
          <p:nvPr/>
        </p:nvSpPr>
        <p:spPr>
          <a:xfrm>
            <a:off x="8229600" y="5791200"/>
            <a:ext cx="3144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Zie tekst in lesbrief 5</a:t>
            </a:r>
          </a:p>
        </p:txBody>
      </p:sp>
    </p:spTree>
    <p:extLst>
      <p:ext uri="{BB962C8B-B14F-4D97-AF65-F5344CB8AC3E}">
        <p14:creationId xmlns:p14="http://schemas.microsoft.com/office/powerpoint/2010/main" val="251288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C3A20FD6-9FD0-43FD-8304-9CEE7B5E5977}"/>
              </a:ext>
            </a:extLst>
          </p:cNvPr>
          <p:cNvSpPr txBox="1"/>
          <p:nvPr/>
        </p:nvSpPr>
        <p:spPr>
          <a:xfrm>
            <a:off x="997527" y="845127"/>
            <a:ext cx="9157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Les 5 </a:t>
            </a:r>
            <a:r>
              <a:rPr lang="nl-NL" sz="3200" dirty="0" err="1"/>
              <a:t>Gebreksziekten</a:t>
            </a:r>
            <a:r>
              <a:rPr lang="nl-NL" sz="3200" dirty="0"/>
              <a:t> per voedingsstof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2C71161-93FB-4488-AA1D-5CFA7D0CE95C}"/>
              </a:ext>
            </a:extLst>
          </p:cNvPr>
          <p:cNvSpPr txBox="1"/>
          <p:nvPr/>
        </p:nvSpPr>
        <p:spPr>
          <a:xfrm>
            <a:off x="997527" y="1884219"/>
            <a:ext cx="104740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5. Herkenning</a:t>
            </a:r>
          </a:p>
          <a:p>
            <a:endParaRPr lang="nl-NL" sz="2400" dirty="0"/>
          </a:p>
          <a:p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9C8A68E1-2443-411E-978E-E182CA789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948" y="1177636"/>
            <a:ext cx="7064434" cy="5285509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8187EB90-16D1-42FD-B75D-CB5C4DF0B309}"/>
              </a:ext>
            </a:extLst>
          </p:cNvPr>
          <p:cNvSpPr/>
          <p:nvPr/>
        </p:nvSpPr>
        <p:spPr>
          <a:xfrm>
            <a:off x="494692" y="6488668"/>
            <a:ext cx="5968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https://www.iperen.com/tuinbouw/gebreksverschijnselen</a:t>
            </a:r>
            <a:r>
              <a:rPr lang="nl-NL" dirty="0"/>
              <a:t>/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C72E067-D650-4877-996B-233EB34CF249}"/>
              </a:ext>
            </a:extLst>
          </p:cNvPr>
          <p:cNvSpPr txBox="1"/>
          <p:nvPr/>
        </p:nvSpPr>
        <p:spPr>
          <a:xfrm>
            <a:off x="9652547" y="5011340"/>
            <a:ext cx="2747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Deze interactieve afbeelding is een goed hulpmiddel bij de herkenning van </a:t>
            </a:r>
            <a:r>
              <a:rPr lang="nl-NL" i="1" dirty="0" err="1"/>
              <a:t>gebreksverschijnselen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33921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A081222F-56BE-4BC3-A683-1860C88542C6}"/>
              </a:ext>
            </a:extLst>
          </p:cNvPr>
          <p:cNvSpPr txBox="1"/>
          <p:nvPr/>
        </p:nvSpPr>
        <p:spPr>
          <a:xfrm>
            <a:off x="1108364" y="1166842"/>
            <a:ext cx="685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6. Opdracht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N2/3/4:  Maak lesbrief 5  N3/4</a:t>
            </a:r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7689AB0-6DF3-4C6C-9C0E-AA6747252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888" y="3429000"/>
            <a:ext cx="3275856" cy="2677656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6146A40E-C130-4BFE-BE01-5255577BED5E}"/>
              </a:ext>
            </a:extLst>
          </p:cNvPr>
          <p:cNvSpPr/>
          <p:nvPr/>
        </p:nvSpPr>
        <p:spPr>
          <a:xfrm>
            <a:off x="1264089" y="6243667"/>
            <a:ext cx="604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Bemesting; Voedingselementen. - Lesmateriaal - Wikiwijs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0410039"/>
      </p:ext>
    </p:extLst>
  </p:cSld>
  <p:clrMapOvr>
    <a:masterClrMapping/>
  </p:clrMapOvr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6" ma:contentTypeDescription="Een nieuw document maken." ma:contentTypeScope="" ma:versionID="7fe18b1a06a904c6259f887bdd1a3996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0898b0b63e522cea48b096f21a662b8a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Props1.xml><?xml version="1.0" encoding="utf-8"?>
<ds:datastoreItem xmlns:ds="http://schemas.openxmlformats.org/officeDocument/2006/customXml" ds:itemID="{425833AC-3786-4381-B9A1-2CFA9EAF28DB}"/>
</file>

<file path=customXml/itemProps2.xml><?xml version="1.0" encoding="utf-8"?>
<ds:datastoreItem xmlns:ds="http://schemas.openxmlformats.org/officeDocument/2006/customXml" ds:itemID="{B65929FC-507C-4225-ADC4-799D2B4F0F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95E054-A4D1-494E-8569-2006FB09F6F4}">
  <ds:schemaRefs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915d7cad-3e71-4cea-95bb-ac32222adf06"/>
    <ds:schemaRef ds:uri="http://schemas.microsoft.com/office/infopath/2007/PartnerControls"/>
    <ds:schemaRef ds:uri="82ac19c3-1cff-4f70-a585-2de21a3866ce"/>
    <ds:schemaRef ds:uri="http://www.w3.org/XML/1998/namespace"/>
    <ds:schemaRef ds:uri="2cb1c85b-b197-48cd-8bb1-fe9e9ee0096b"/>
    <ds:schemaRef ds:uri="414a8a67-acf6-4b09-bb49-f84330b442d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Achtergroen PP van zone</Template>
  <TotalTime>1101</TotalTime>
  <Words>208</Words>
  <Application>Microsoft Office PowerPoint</Application>
  <PresentationFormat>Breedbeeld</PresentationFormat>
  <Paragraphs>68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1" baseType="lpstr">
      <vt:lpstr>Arial</vt:lpstr>
      <vt:lpstr>Achtergroen PP van zone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Bertus Boer</dc:creator>
  <cp:lastModifiedBy>Ben Nienhuis</cp:lastModifiedBy>
  <cp:revision>93</cp:revision>
  <dcterms:created xsi:type="dcterms:W3CDTF">2021-01-11T10:50:43Z</dcterms:created>
  <dcterms:modified xsi:type="dcterms:W3CDTF">2024-10-11T08:40:32Z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  <property fmtid="{D5CDD505-2E9C-101B-9397-08002B2CF9AE}" pid="3" name="MediaServiceImageTags">
    <vt:lpwstr/>
  </property>
</Properties>
</file>