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 id="270" r:id="rId6"/>
    <p:sldId id="257" r:id="rId7"/>
    <p:sldId id="259" r:id="rId8"/>
    <p:sldId id="258" r:id="rId9"/>
    <p:sldId id="260" r:id="rId10"/>
    <p:sldId id="261" r:id="rId11"/>
    <p:sldId id="262" r:id="rId12"/>
    <p:sldId id="263" r:id="rId13"/>
    <p:sldId id="269" r:id="rId14"/>
    <p:sldId id="264" r:id="rId15"/>
    <p:sldId id="265" r:id="rId16"/>
    <p:sldId id="266" r:id="rId17"/>
    <p:sldId id="268" r:id="rId18"/>
    <p:sldId id="267" r:id="rId19"/>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71524CF-24FE-4D8C-97DF-93F7F9274F30}" v="2" dt="2024-09-10T08:09:05.13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69" autoAdjust="0"/>
    <p:restoredTop sz="94660"/>
  </p:normalViewPr>
  <p:slideViewPr>
    <p:cSldViewPr snapToGrid="0">
      <p:cViewPr varScale="1">
        <p:scale>
          <a:sx n="101" d="100"/>
          <a:sy n="101" d="100"/>
        </p:scale>
        <p:origin x="708" y="102"/>
      </p:cViewPr>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en Nienhuis" userId="2c6c04f1-77c7-44b5-a463-93386779ab63" providerId="ADAL" clId="{5E833278-28CE-4913-97FD-7B1C3E42FCE6}"/>
    <pc:docChg chg="custSel addSld modSld">
      <pc:chgData name="Ben Nienhuis" userId="2c6c04f1-77c7-44b5-a463-93386779ab63" providerId="ADAL" clId="{5E833278-28CE-4913-97FD-7B1C3E42FCE6}" dt="2022-09-08T18:56:41.793" v="34" actId="20577"/>
      <pc:docMkLst>
        <pc:docMk/>
      </pc:docMkLst>
      <pc:sldChg chg="modAnim">
        <pc:chgData name="Ben Nienhuis" userId="2c6c04f1-77c7-44b5-a463-93386779ab63" providerId="ADAL" clId="{5E833278-28CE-4913-97FD-7B1C3E42FCE6}" dt="2022-09-08T18:54:18.661" v="6"/>
        <pc:sldMkLst>
          <pc:docMk/>
          <pc:sldMk cId="2052315851" sldId="257"/>
        </pc:sldMkLst>
      </pc:sldChg>
      <pc:sldChg chg="modAnim">
        <pc:chgData name="Ben Nienhuis" userId="2c6c04f1-77c7-44b5-a463-93386779ab63" providerId="ADAL" clId="{5E833278-28CE-4913-97FD-7B1C3E42FCE6}" dt="2022-09-08T18:54:45.205" v="12"/>
        <pc:sldMkLst>
          <pc:docMk/>
          <pc:sldMk cId="988980002" sldId="259"/>
        </pc:sldMkLst>
      </pc:sldChg>
      <pc:sldChg chg="addSp delSp modSp">
        <pc:chgData name="Ben Nienhuis" userId="2c6c04f1-77c7-44b5-a463-93386779ab63" providerId="ADAL" clId="{5E833278-28CE-4913-97FD-7B1C3E42FCE6}" dt="2022-09-08T18:56:41.793" v="34" actId="20577"/>
        <pc:sldMkLst>
          <pc:docMk/>
          <pc:sldMk cId="4065754635" sldId="263"/>
        </pc:sldMkLst>
        <pc:spChg chg="add mod">
          <ac:chgData name="Ben Nienhuis" userId="2c6c04f1-77c7-44b5-a463-93386779ab63" providerId="ADAL" clId="{5E833278-28CE-4913-97FD-7B1C3E42FCE6}" dt="2022-09-08T18:56:03.192" v="24" actId="20577"/>
          <ac:spMkLst>
            <pc:docMk/>
            <pc:sldMk cId="4065754635" sldId="263"/>
            <ac:spMk id="7" creationId="{22292AE0-2134-431C-99A8-240028EDE8A6}"/>
          </ac:spMkLst>
        </pc:spChg>
        <pc:spChg chg="add mod">
          <ac:chgData name="Ben Nienhuis" userId="2c6c04f1-77c7-44b5-a463-93386779ab63" providerId="ADAL" clId="{5E833278-28CE-4913-97FD-7B1C3E42FCE6}" dt="2022-09-08T18:56:41.793" v="34" actId="20577"/>
          <ac:spMkLst>
            <pc:docMk/>
            <pc:sldMk cId="4065754635" sldId="263"/>
            <ac:spMk id="8" creationId="{BEDFEB0F-89CD-4D39-902B-4BEE401BFB0B}"/>
          </ac:spMkLst>
        </pc:spChg>
        <pc:picChg chg="del">
          <ac:chgData name="Ben Nienhuis" userId="2c6c04f1-77c7-44b5-a463-93386779ab63" providerId="ADAL" clId="{5E833278-28CE-4913-97FD-7B1C3E42FCE6}" dt="2022-09-08T18:55:36.742" v="14" actId="478"/>
          <ac:picMkLst>
            <pc:docMk/>
            <pc:sldMk cId="4065754635" sldId="263"/>
            <ac:picMk id="5" creationId="{35B5ED8F-5986-4FE0-AB4F-2F6DC63EFBE1}"/>
          </ac:picMkLst>
        </pc:picChg>
        <pc:picChg chg="add mod">
          <ac:chgData name="Ben Nienhuis" userId="2c6c04f1-77c7-44b5-a463-93386779ab63" providerId="ADAL" clId="{5E833278-28CE-4913-97FD-7B1C3E42FCE6}" dt="2022-09-08T18:55:48.508" v="17" actId="1076"/>
          <ac:picMkLst>
            <pc:docMk/>
            <pc:sldMk cId="4065754635" sldId="263"/>
            <ac:picMk id="6" creationId="{33CFA8D0-ADE0-4FB9-B55D-07328FF102B1}"/>
          </ac:picMkLst>
        </pc:picChg>
      </pc:sldChg>
      <pc:sldChg chg="add">
        <pc:chgData name="Ben Nienhuis" userId="2c6c04f1-77c7-44b5-a463-93386779ab63" providerId="ADAL" clId="{5E833278-28CE-4913-97FD-7B1C3E42FCE6}" dt="2022-09-08T18:55:33.369" v="13"/>
        <pc:sldMkLst>
          <pc:docMk/>
          <pc:sldMk cId="3986977061" sldId="269"/>
        </pc:sldMkLst>
      </pc:sldChg>
    </pc:docChg>
  </pc:docChgLst>
  <pc:docChgLst>
    <pc:chgData name="Ben Nienhuis" userId="2c6c04f1-77c7-44b5-a463-93386779ab63" providerId="ADAL" clId="{371524CF-24FE-4D8C-97DF-93F7F9274F30}"/>
    <pc:docChg chg="custSel addSld modSld sldOrd">
      <pc:chgData name="Ben Nienhuis" userId="2c6c04f1-77c7-44b5-a463-93386779ab63" providerId="ADAL" clId="{371524CF-24FE-4D8C-97DF-93F7F9274F30}" dt="2024-09-10T08:09:05.138" v="159" actId="6549"/>
      <pc:docMkLst>
        <pc:docMk/>
      </pc:docMkLst>
      <pc:sldChg chg="modSp modAnim">
        <pc:chgData name="Ben Nienhuis" userId="2c6c04f1-77c7-44b5-a463-93386779ab63" providerId="ADAL" clId="{371524CF-24FE-4D8C-97DF-93F7F9274F30}" dt="2024-09-10T08:09:05.138" v="159" actId="6549"/>
        <pc:sldMkLst>
          <pc:docMk/>
          <pc:sldMk cId="2052315851" sldId="257"/>
        </pc:sldMkLst>
        <pc:spChg chg="mod">
          <ac:chgData name="Ben Nienhuis" userId="2c6c04f1-77c7-44b5-a463-93386779ab63" providerId="ADAL" clId="{371524CF-24FE-4D8C-97DF-93F7F9274F30}" dt="2024-09-10T08:09:05.138" v="159" actId="6549"/>
          <ac:spMkLst>
            <pc:docMk/>
            <pc:sldMk cId="2052315851" sldId="257"/>
            <ac:spMk id="8" creationId="{12C71161-93FB-4488-AA1D-5CFA7D0CE95C}"/>
          </ac:spMkLst>
        </pc:spChg>
      </pc:sldChg>
      <pc:sldChg chg="addSp delSp modSp add mod ord delAnim">
        <pc:chgData name="Ben Nienhuis" userId="2c6c04f1-77c7-44b5-a463-93386779ab63" providerId="ADAL" clId="{371524CF-24FE-4D8C-97DF-93F7F9274F30}" dt="2024-09-10T08:08:48.359" v="158"/>
        <pc:sldMkLst>
          <pc:docMk/>
          <pc:sldMk cId="1339675832" sldId="270"/>
        </pc:sldMkLst>
        <pc:spChg chg="add mod">
          <ac:chgData name="Ben Nienhuis" userId="2c6c04f1-77c7-44b5-a463-93386779ab63" providerId="ADAL" clId="{371524CF-24FE-4D8C-97DF-93F7F9274F30}" dt="2024-09-10T08:08:24.176" v="156" actId="113"/>
          <ac:spMkLst>
            <pc:docMk/>
            <pc:sldMk cId="1339675832" sldId="270"/>
            <ac:spMk id="4" creationId="{CF10E2E6-2B91-F02B-4347-919998DC02FD}"/>
          </ac:spMkLst>
        </pc:spChg>
        <pc:spChg chg="mod">
          <ac:chgData name="Ben Nienhuis" userId="2c6c04f1-77c7-44b5-a463-93386779ab63" providerId="ADAL" clId="{371524CF-24FE-4D8C-97DF-93F7F9274F30}" dt="2024-09-10T08:06:23.164" v="19" actId="20577"/>
          <ac:spMkLst>
            <pc:docMk/>
            <pc:sldMk cId="1339675832" sldId="270"/>
            <ac:spMk id="5" creationId="{C3A20FD6-9FD0-43FD-8304-9CEE7B5E5977}"/>
          </ac:spMkLst>
        </pc:spChg>
        <pc:spChg chg="del">
          <ac:chgData name="Ben Nienhuis" userId="2c6c04f1-77c7-44b5-a463-93386779ab63" providerId="ADAL" clId="{371524CF-24FE-4D8C-97DF-93F7F9274F30}" dt="2024-09-10T08:06:08.978" v="1" actId="478"/>
          <ac:spMkLst>
            <pc:docMk/>
            <pc:sldMk cId="1339675832" sldId="270"/>
            <ac:spMk id="8" creationId="{12C71161-93FB-4488-AA1D-5CFA7D0CE95C}"/>
          </ac:spMkLst>
        </pc:spChg>
        <pc:picChg chg="add mod">
          <ac:chgData name="Ben Nienhuis" userId="2c6c04f1-77c7-44b5-a463-93386779ab63" providerId="ADAL" clId="{371524CF-24FE-4D8C-97DF-93F7F9274F30}" dt="2024-09-10T08:07:08.233" v="26" actId="1076"/>
          <ac:picMkLst>
            <pc:docMk/>
            <pc:sldMk cId="1339675832" sldId="270"/>
            <ac:picMk id="3" creationId="{35145614-9EBD-E3B7-3C73-20F4A7BB3043}"/>
          </ac:picMkLst>
        </pc:picChg>
        <pc:picChg chg="del">
          <ac:chgData name="Ben Nienhuis" userId="2c6c04f1-77c7-44b5-a463-93386779ab63" providerId="ADAL" clId="{371524CF-24FE-4D8C-97DF-93F7F9274F30}" dt="2024-09-10T08:06:10.265" v="2" actId="478"/>
          <ac:picMkLst>
            <pc:docMk/>
            <pc:sldMk cId="1339675832" sldId="270"/>
            <ac:picMk id="9" creationId="{AE6DB716-535B-444D-AA2A-5298192AB9D5}"/>
          </ac:picMkLst>
        </pc:picChg>
      </pc:sldChg>
    </pc:docChg>
  </pc:docChgLst>
</pc:chgInfo>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Openingsdia">
    <p:spTree>
      <p:nvGrpSpPr>
        <p:cNvPr id="1" name=""/>
        <p:cNvGrpSpPr/>
        <p:nvPr/>
      </p:nvGrpSpPr>
      <p:grpSpPr>
        <a:xfrm>
          <a:off x="0" y="0"/>
          <a:ext cx="0" cy="0"/>
          <a:chOff x="0" y="0"/>
          <a:chExt cx="0" cy="0"/>
        </a:xfrm>
      </p:grpSpPr>
      <p:pic>
        <p:nvPicPr>
          <p:cNvPr id="3" name="Afbeelding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6" name="Tekstvak 5"/>
          <p:cNvSpPr txBox="1"/>
          <p:nvPr/>
        </p:nvSpPr>
        <p:spPr>
          <a:xfrm>
            <a:off x="1130533" y="6142150"/>
            <a:ext cx="4680065" cy="369332"/>
          </a:xfrm>
          <a:prstGeom prst="rect">
            <a:avLst/>
          </a:prstGeom>
          <a:solidFill>
            <a:schemeClr val="bg1"/>
          </a:solidFill>
        </p:spPr>
        <p:txBody>
          <a:bodyPr wrap="square" rtlCol="0">
            <a:spAutoFit/>
          </a:bodyPr>
          <a:lstStyle/>
          <a:p>
            <a:endParaRPr lang="nl-NL" dirty="0"/>
          </a:p>
        </p:txBody>
      </p:sp>
    </p:spTree>
    <p:extLst>
      <p:ext uri="{BB962C8B-B14F-4D97-AF65-F5344CB8AC3E}">
        <p14:creationId xmlns:p14="http://schemas.microsoft.com/office/powerpoint/2010/main" val="6414506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TiteldiaMetBeeld">
    <p:spTree>
      <p:nvGrpSpPr>
        <p:cNvPr id="1" name=""/>
        <p:cNvGrpSpPr/>
        <p:nvPr/>
      </p:nvGrpSpPr>
      <p:grpSpPr>
        <a:xfrm>
          <a:off x="0" y="0"/>
          <a:ext cx="0" cy="0"/>
          <a:chOff x="0" y="0"/>
          <a:chExt cx="0" cy="0"/>
        </a:xfrm>
      </p:grpSpPr>
      <p:sp>
        <p:nvSpPr>
          <p:cNvPr id="11" name="Tijdelijke aanduiding voor afbeelding 8"/>
          <p:cNvSpPr>
            <a:spLocks noGrp="1"/>
          </p:cNvSpPr>
          <p:nvPr>
            <p:ph type="pic" sz="quarter" idx="11" hasCustomPrompt="1"/>
          </p:nvPr>
        </p:nvSpPr>
        <p:spPr>
          <a:xfrm>
            <a:off x="0" y="0"/>
            <a:ext cx="9720000" cy="6858000"/>
          </a:xfrm>
        </p:spPr>
        <p:txBody>
          <a:bodyPr/>
          <a:lstStyle>
            <a:lvl1pPr marL="0" indent="0" algn="l">
              <a:buFontTx/>
              <a:buNone/>
              <a:defRPr sz="1600" baseline="0"/>
            </a:lvl1pPr>
          </a:lstStyle>
          <a:p>
            <a:r>
              <a:rPr lang="nl-NL" dirty="0"/>
              <a:t>Klik op het pictogram in het midden om een achtergrondafbeelding toe te voegen (19,05 x 27 cm). </a:t>
            </a:r>
            <a:br>
              <a:rPr lang="nl-NL" dirty="0"/>
            </a:br>
            <a:r>
              <a:rPr lang="nl-NL" dirty="0"/>
              <a:t>Verplaats deze vervolgens naar de achtergrond om de tekst te typen.</a:t>
            </a:r>
          </a:p>
        </p:txBody>
      </p:sp>
      <p:sp>
        <p:nvSpPr>
          <p:cNvPr id="2" name="Titel 1"/>
          <p:cNvSpPr>
            <a:spLocks noGrp="1"/>
          </p:cNvSpPr>
          <p:nvPr>
            <p:ph type="ctrTitle"/>
          </p:nvPr>
        </p:nvSpPr>
        <p:spPr>
          <a:xfrm>
            <a:off x="720000" y="3060000"/>
            <a:ext cx="8280000" cy="720000"/>
          </a:xfrm>
        </p:spPr>
        <p:txBody>
          <a:bodyPr lIns="0" tIns="0" rIns="0" bIns="0" anchor="t" anchorCtr="0">
            <a:noAutofit/>
          </a:bodyPr>
          <a:lstStyle>
            <a:lvl1pPr algn="l">
              <a:defRPr sz="4400" b="1" i="0" baseline="0">
                <a:solidFill>
                  <a:schemeClr val="bg1"/>
                </a:solidFill>
                <a:latin typeface="Arial" panose="020B0604020202020204" pitchFamily="34" charset="0"/>
              </a:defRPr>
            </a:lvl1pPr>
          </a:lstStyle>
          <a:p>
            <a:r>
              <a:rPr lang="nl-NL"/>
              <a:t>Klik om stijl te bewerken</a:t>
            </a:r>
            <a:endParaRPr lang="nl-NL" dirty="0"/>
          </a:p>
        </p:txBody>
      </p:sp>
      <p:sp>
        <p:nvSpPr>
          <p:cNvPr id="3" name="Ondertitel 2"/>
          <p:cNvSpPr>
            <a:spLocks noGrp="1"/>
          </p:cNvSpPr>
          <p:nvPr>
            <p:ph type="subTitle" idx="1"/>
          </p:nvPr>
        </p:nvSpPr>
        <p:spPr>
          <a:xfrm>
            <a:off x="720000" y="3816000"/>
            <a:ext cx="8280000" cy="720000"/>
          </a:xfrm>
        </p:spPr>
        <p:txBody>
          <a:bodyPr lIns="0" tIns="0" rIns="0" bIns="0">
            <a:noAutofit/>
          </a:bodyPr>
          <a:lstStyle>
            <a:lvl1pPr marL="0" indent="0" algn="l">
              <a:buNone/>
              <a:defRPr sz="2400" baseline="0">
                <a:solidFill>
                  <a:schemeClr val="bg1"/>
                </a:solidFill>
                <a:latin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nl-NL" dirty="0"/>
          </a:p>
        </p:txBody>
      </p:sp>
      <p:pic>
        <p:nvPicPr>
          <p:cNvPr id="7" name="Afbeelding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34517688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eldiaZonderBeeld">
    <p:spTree>
      <p:nvGrpSpPr>
        <p:cNvPr id="1" name=""/>
        <p:cNvGrpSpPr/>
        <p:nvPr/>
      </p:nvGrpSpPr>
      <p:grpSpPr>
        <a:xfrm>
          <a:off x="0" y="0"/>
          <a:ext cx="0" cy="0"/>
          <a:chOff x="0" y="0"/>
          <a:chExt cx="0" cy="0"/>
        </a:xfrm>
      </p:grpSpPr>
      <p:sp>
        <p:nvSpPr>
          <p:cNvPr id="2" name="Titel 1"/>
          <p:cNvSpPr>
            <a:spLocks noGrp="1"/>
          </p:cNvSpPr>
          <p:nvPr>
            <p:ph type="ctrTitle"/>
          </p:nvPr>
        </p:nvSpPr>
        <p:spPr>
          <a:xfrm>
            <a:off x="720000" y="3060000"/>
            <a:ext cx="8280000" cy="720000"/>
          </a:xfrm>
        </p:spPr>
        <p:txBody>
          <a:bodyPr lIns="0" tIns="0" rIns="0" bIns="0" anchor="t" anchorCtr="0">
            <a:noAutofit/>
          </a:bodyPr>
          <a:lstStyle>
            <a:lvl1pPr algn="l">
              <a:defRPr sz="4400" b="1" i="0" baseline="0">
                <a:solidFill>
                  <a:srgbClr val="1E201F"/>
                </a:solidFill>
                <a:latin typeface="Arial" panose="020B0604020202020204" pitchFamily="34" charset="0"/>
              </a:defRPr>
            </a:lvl1pPr>
          </a:lstStyle>
          <a:p>
            <a:r>
              <a:rPr lang="nl-NL"/>
              <a:t>Klik om stijl te bewerken</a:t>
            </a:r>
            <a:endParaRPr lang="nl-NL" dirty="0"/>
          </a:p>
        </p:txBody>
      </p:sp>
      <p:sp>
        <p:nvSpPr>
          <p:cNvPr id="3" name="Ondertitel 2"/>
          <p:cNvSpPr>
            <a:spLocks noGrp="1"/>
          </p:cNvSpPr>
          <p:nvPr>
            <p:ph type="subTitle" idx="1"/>
          </p:nvPr>
        </p:nvSpPr>
        <p:spPr>
          <a:xfrm>
            <a:off x="720000" y="3816000"/>
            <a:ext cx="8280000" cy="720000"/>
          </a:xfrm>
        </p:spPr>
        <p:txBody>
          <a:bodyPr lIns="0" tIns="0" rIns="0" bIns="0">
            <a:noAutofit/>
          </a:bodyPr>
          <a:lstStyle>
            <a:lvl1pPr marL="0" indent="0" algn="l">
              <a:buNone/>
              <a:defRPr sz="2400" baseline="0">
                <a:solidFill>
                  <a:srgbClr val="1E201F"/>
                </a:solidFill>
                <a:latin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nl-NL" dirty="0"/>
          </a:p>
        </p:txBody>
      </p:sp>
      <p:pic>
        <p:nvPicPr>
          <p:cNvPr id="6" name="Afbeelding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9780552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reserve="1">
  <p:cSld name="Titel en tekst/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stijl te bewerken</a:t>
            </a:r>
            <a:endParaRPr lang="nl-NL" dirty="0"/>
          </a:p>
        </p:txBody>
      </p:sp>
      <p:sp>
        <p:nvSpPr>
          <p:cNvPr id="3" name="Tijdelijke aanduiding voor inhoud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pic>
        <p:nvPicPr>
          <p:cNvPr id="6" name="Afbeelding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42808187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Afbeelding">
    <p:spTree>
      <p:nvGrpSpPr>
        <p:cNvPr id="1" name=""/>
        <p:cNvGrpSpPr/>
        <p:nvPr/>
      </p:nvGrpSpPr>
      <p:grpSpPr>
        <a:xfrm>
          <a:off x="0" y="0"/>
          <a:ext cx="0" cy="0"/>
          <a:chOff x="0" y="0"/>
          <a:chExt cx="0" cy="0"/>
        </a:xfrm>
      </p:grpSpPr>
      <p:sp>
        <p:nvSpPr>
          <p:cNvPr id="11" name="Tijdelijke aanduiding voor afbeelding 8"/>
          <p:cNvSpPr>
            <a:spLocks noGrp="1"/>
          </p:cNvSpPr>
          <p:nvPr>
            <p:ph type="pic" sz="quarter" idx="11" hasCustomPrompt="1"/>
          </p:nvPr>
        </p:nvSpPr>
        <p:spPr>
          <a:xfrm>
            <a:off x="0" y="0"/>
            <a:ext cx="9720000" cy="6858000"/>
          </a:xfrm>
        </p:spPr>
        <p:txBody>
          <a:bodyPr/>
          <a:lstStyle>
            <a:lvl1pPr marL="0" indent="0" algn="l">
              <a:buFontTx/>
              <a:buNone/>
              <a:defRPr sz="1600" baseline="0"/>
            </a:lvl1pPr>
          </a:lstStyle>
          <a:p>
            <a:r>
              <a:rPr lang="nl-NL" dirty="0"/>
              <a:t>Klik op het pictogram in het midden om een achtergrondafbeelding toe te voegen (19,05 x 27 cm). </a:t>
            </a:r>
            <a:br>
              <a:rPr lang="nl-NL" dirty="0"/>
            </a:br>
            <a:endParaRPr lang="nl-NL" dirty="0"/>
          </a:p>
        </p:txBody>
      </p:sp>
      <p:pic>
        <p:nvPicPr>
          <p:cNvPr id="4" name="Afbeelding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8648888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1_Titel, tekst en afbeelding">
    <p:spTree>
      <p:nvGrpSpPr>
        <p:cNvPr id="1" name=""/>
        <p:cNvGrpSpPr/>
        <p:nvPr/>
      </p:nvGrpSpPr>
      <p:grpSpPr>
        <a:xfrm>
          <a:off x="0" y="0"/>
          <a:ext cx="0" cy="0"/>
          <a:chOff x="0" y="0"/>
          <a:chExt cx="0" cy="0"/>
        </a:xfrm>
      </p:grpSpPr>
      <p:sp>
        <p:nvSpPr>
          <p:cNvPr id="6" name="Tijdelijke aanduiding voor afbeelding 5"/>
          <p:cNvSpPr>
            <a:spLocks noGrp="1"/>
          </p:cNvSpPr>
          <p:nvPr>
            <p:ph type="pic" sz="quarter" idx="11" hasCustomPrompt="1"/>
          </p:nvPr>
        </p:nvSpPr>
        <p:spPr>
          <a:xfrm>
            <a:off x="0" y="0"/>
            <a:ext cx="9720000" cy="6858000"/>
          </a:xfrm>
        </p:spPr>
        <p:txBody>
          <a:bodyPr>
            <a:noAutofit/>
          </a:bodyPr>
          <a:lstStyle>
            <a:lvl1pPr marL="0" indent="0">
              <a:buFontTx/>
              <a:buNone/>
              <a:defRPr sz="1600"/>
            </a:lvl1pPr>
          </a:lstStyle>
          <a:p>
            <a:r>
              <a:rPr lang="nl-NL" dirty="0"/>
              <a:t>Klik op het pictogram in het midden om een afbeelding toe te voegen (19,05 x 10 cm).</a:t>
            </a:r>
            <a:r>
              <a:rPr lang="nl-NL" sz="1600" dirty="0"/>
              <a:t> </a:t>
            </a:r>
            <a:endParaRPr lang="nl-NL" dirty="0"/>
          </a:p>
        </p:txBody>
      </p:sp>
      <p:pic>
        <p:nvPicPr>
          <p:cNvPr id="5" name="Afbeelding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8438861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p:cSld name="Titel, tekst en afbeelding">
    <p:spTree>
      <p:nvGrpSpPr>
        <p:cNvPr id="1" name=""/>
        <p:cNvGrpSpPr/>
        <p:nvPr/>
      </p:nvGrpSpPr>
      <p:grpSpPr>
        <a:xfrm>
          <a:off x="0" y="0"/>
          <a:ext cx="0" cy="0"/>
          <a:chOff x="0" y="0"/>
          <a:chExt cx="0" cy="0"/>
        </a:xfrm>
      </p:grpSpPr>
      <p:sp>
        <p:nvSpPr>
          <p:cNvPr id="2" name="Titel 1"/>
          <p:cNvSpPr>
            <a:spLocks noGrp="1"/>
          </p:cNvSpPr>
          <p:nvPr>
            <p:ph type="title"/>
          </p:nvPr>
        </p:nvSpPr>
        <p:spPr>
          <a:xfrm>
            <a:off x="756000" y="576000"/>
            <a:ext cx="4932000" cy="720000"/>
          </a:xfrm>
        </p:spPr>
        <p:txBody>
          <a:bodyPr/>
          <a:lstStyle/>
          <a:p>
            <a:r>
              <a:rPr lang="nl-NL"/>
              <a:t>Klik om stijl te bewerken</a:t>
            </a:r>
            <a:endParaRPr lang="nl-NL" dirty="0"/>
          </a:p>
        </p:txBody>
      </p:sp>
      <p:sp>
        <p:nvSpPr>
          <p:cNvPr id="4" name="Tijdelijke aanduiding voor tekst 3"/>
          <p:cNvSpPr>
            <a:spLocks noGrp="1"/>
          </p:cNvSpPr>
          <p:nvPr>
            <p:ph type="body" sz="quarter" idx="10" hasCustomPrompt="1"/>
          </p:nvPr>
        </p:nvSpPr>
        <p:spPr>
          <a:xfrm>
            <a:off x="2088000" y="1476000"/>
            <a:ext cx="3600000" cy="4680000"/>
          </a:xfrm>
        </p:spPr>
        <p:txBody>
          <a:bodyPr/>
          <a:lstStyle/>
          <a:p>
            <a:pPr lvl="1"/>
            <a:r>
              <a:rPr lang="nl-NL" dirty="0"/>
              <a:t>Tweede niveau</a:t>
            </a:r>
          </a:p>
          <a:p>
            <a:pPr lvl="2"/>
            <a:r>
              <a:rPr lang="nl-NL" dirty="0"/>
              <a:t>Derde niveau</a:t>
            </a:r>
          </a:p>
          <a:p>
            <a:pPr lvl="3"/>
            <a:r>
              <a:rPr lang="nl-NL" dirty="0"/>
              <a:t>Vierde niveau</a:t>
            </a:r>
          </a:p>
          <a:p>
            <a:pPr lvl="4"/>
            <a:r>
              <a:rPr lang="nl-NL" dirty="0"/>
              <a:t>Vijfde niveau</a:t>
            </a:r>
          </a:p>
        </p:txBody>
      </p:sp>
      <p:sp>
        <p:nvSpPr>
          <p:cNvPr id="6" name="Tijdelijke aanduiding voor afbeelding 5"/>
          <p:cNvSpPr>
            <a:spLocks noGrp="1"/>
          </p:cNvSpPr>
          <p:nvPr>
            <p:ph type="pic" sz="quarter" idx="11" hasCustomPrompt="1"/>
          </p:nvPr>
        </p:nvSpPr>
        <p:spPr>
          <a:xfrm>
            <a:off x="6120000" y="0"/>
            <a:ext cx="3600000" cy="6858000"/>
          </a:xfrm>
        </p:spPr>
        <p:txBody>
          <a:bodyPr>
            <a:normAutofit/>
          </a:bodyPr>
          <a:lstStyle>
            <a:lvl1pPr marL="0" indent="0">
              <a:buFontTx/>
              <a:buNone/>
              <a:defRPr sz="1600"/>
            </a:lvl1pPr>
          </a:lstStyle>
          <a:p>
            <a:r>
              <a:rPr lang="nl-NL" dirty="0"/>
              <a:t>Klik op het pictogram in het midden om een afbeelding toe te voegen (19,05 x 10 cm).</a:t>
            </a:r>
            <a:r>
              <a:rPr lang="nl-NL" sz="1600" dirty="0"/>
              <a:t> </a:t>
            </a:r>
            <a:endParaRPr lang="nl-NL" dirty="0"/>
          </a:p>
        </p:txBody>
      </p:sp>
      <p:pic>
        <p:nvPicPr>
          <p:cNvPr id="8" name="Afbeelding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5403993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p:cSld name="Titel en tekst">
    <p:spTree>
      <p:nvGrpSpPr>
        <p:cNvPr id="1" name=""/>
        <p:cNvGrpSpPr/>
        <p:nvPr/>
      </p:nvGrpSpPr>
      <p:grpSpPr>
        <a:xfrm>
          <a:off x="0" y="0"/>
          <a:ext cx="0" cy="0"/>
          <a:chOff x="0" y="0"/>
          <a:chExt cx="0" cy="0"/>
        </a:xfrm>
      </p:grpSpPr>
      <p:sp>
        <p:nvSpPr>
          <p:cNvPr id="2" name="Titel 1"/>
          <p:cNvSpPr>
            <a:spLocks noGrp="1"/>
          </p:cNvSpPr>
          <p:nvPr>
            <p:ph type="title"/>
          </p:nvPr>
        </p:nvSpPr>
        <p:spPr>
          <a:xfrm>
            <a:off x="756000" y="576000"/>
            <a:ext cx="4932000" cy="720000"/>
          </a:xfrm>
        </p:spPr>
        <p:txBody>
          <a:bodyPr/>
          <a:lstStyle/>
          <a:p>
            <a:r>
              <a:rPr lang="nl-NL"/>
              <a:t>Klik om stijl te bewerken</a:t>
            </a:r>
            <a:endParaRPr lang="nl-NL" dirty="0"/>
          </a:p>
        </p:txBody>
      </p:sp>
      <p:sp>
        <p:nvSpPr>
          <p:cNvPr id="4" name="Tijdelijke aanduiding voor tekst 3"/>
          <p:cNvSpPr>
            <a:spLocks noGrp="1"/>
          </p:cNvSpPr>
          <p:nvPr>
            <p:ph type="body" sz="quarter" idx="10" hasCustomPrompt="1"/>
          </p:nvPr>
        </p:nvSpPr>
        <p:spPr>
          <a:xfrm>
            <a:off x="2088000" y="1476000"/>
            <a:ext cx="7200000" cy="4680000"/>
          </a:xfrm>
        </p:spPr>
        <p:txBody>
          <a:bodyPr/>
          <a:lstStyle/>
          <a:p>
            <a:pPr lvl="1"/>
            <a:r>
              <a:rPr lang="nl-NL" dirty="0"/>
              <a:t>Tweede niveau</a:t>
            </a:r>
          </a:p>
          <a:p>
            <a:pPr lvl="2"/>
            <a:r>
              <a:rPr lang="nl-NL" dirty="0"/>
              <a:t>Derde niveau</a:t>
            </a:r>
          </a:p>
          <a:p>
            <a:pPr lvl="3"/>
            <a:r>
              <a:rPr lang="nl-NL" dirty="0"/>
              <a:t>Vierde niveau</a:t>
            </a:r>
          </a:p>
          <a:p>
            <a:pPr lvl="4"/>
            <a:r>
              <a:rPr lang="nl-NL" dirty="0"/>
              <a:t>Vijfde niveau</a:t>
            </a:r>
          </a:p>
        </p:txBody>
      </p:sp>
      <p:pic>
        <p:nvPicPr>
          <p:cNvPr id="5" name="Afbeelding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3499049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p:cSld name="Slotdia">
    <p:spTree>
      <p:nvGrpSpPr>
        <p:cNvPr id="1" name=""/>
        <p:cNvGrpSpPr/>
        <p:nvPr/>
      </p:nvGrpSpPr>
      <p:grpSpPr>
        <a:xfrm>
          <a:off x="0" y="0"/>
          <a:ext cx="0" cy="0"/>
          <a:chOff x="0" y="0"/>
          <a:chExt cx="0" cy="0"/>
        </a:xfrm>
      </p:grpSpPr>
      <p:pic>
        <p:nvPicPr>
          <p:cNvPr id="8" name="Afbeelding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Tekstvak 2"/>
          <p:cNvSpPr txBox="1"/>
          <p:nvPr/>
        </p:nvSpPr>
        <p:spPr>
          <a:xfrm>
            <a:off x="1130533" y="6142150"/>
            <a:ext cx="4680065" cy="369332"/>
          </a:xfrm>
          <a:prstGeom prst="rect">
            <a:avLst/>
          </a:prstGeom>
          <a:solidFill>
            <a:schemeClr val="bg1"/>
          </a:solidFill>
        </p:spPr>
        <p:txBody>
          <a:bodyPr wrap="square" rtlCol="0">
            <a:spAutoFit/>
          </a:bodyPr>
          <a:lstStyle/>
          <a:p>
            <a:endParaRPr lang="nl-NL" dirty="0"/>
          </a:p>
        </p:txBody>
      </p:sp>
    </p:spTree>
    <p:extLst>
      <p:ext uri="{BB962C8B-B14F-4D97-AF65-F5344CB8AC3E}">
        <p14:creationId xmlns:p14="http://schemas.microsoft.com/office/powerpoint/2010/main" val="5497683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6" name="Afbeelding 5"/>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
        <p:nvSpPr>
          <p:cNvPr id="2" name="Tijdelijke aanduiding voor titel 1"/>
          <p:cNvSpPr>
            <a:spLocks noGrp="1"/>
          </p:cNvSpPr>
          <p:nvPr>
            <p:ph type="title"/>
          </p:nvPr>
        </p:nvSpPr>
        <p:spPr>
          <a:xfrm>
            <a:off x="756000" y="576000"/>
            <a:ext cx="9036000" cy="1080000"/>
          </a:xfrm>
          <a:prstGeom prst="rect">
            <a:avLst/>
          </a:prstGeom>
        </p:spPr>
        <p:txBody>
          <a:bodyPr vert="horz" lIns="0" tIns="0" rIns="0" bIns="0" rtlCol="0" anchor="t" anchorCtr="0">
            <a:normAutofit/>
          </a:bodyPr>
          <a:lstStyle/>
          <a:p>
            <a:r>
              <a:rPr lang="nl-NL" dirty="0"/>
              <a:t>Klik om de stijl te bewerken</a:t>
            </a:r>
          </a:p>
        </p:txBody>
      </p:sp>
      <p:sp>
        <p:nvSpPr>
          <p:cNvPr id="3" name="Tijdelijke aanduiding voor tekst 2"/>
          <p:cNvSpPr>
            <a:spLocks noGrp="1"/>
          </p:cNvSpPr>
          <p:nvPr>
            <p:ph type="body" idx="1"/>
          </p:nvPr>
        </p:nvSpPr>
        <p:spPr>
          <a:xfrm>
            <a:off x="2052000" y="1728000"/>
            <a:ext cx="7740000" cy="4351338"/>
          </a:xfrm>
          <a:prstGeom prst="rect">
            <a:avLst/>
          </a:prstGeom>
        </p:spPr>
        <p:txBody>
          <a:bodyPr vert="horz" lIns="0" tIns="0" rIns="0" bIns="0" rtlCol="0">
            <a:normAutofit/>
          </a:bodyPr>
          <a:lstStyle/>
          <a:p>
            <a:pPr lvl="0"/>
            <a:r>
              <a:rPr lang="nl-NL" dirty="0"/>
              <a:t>Klik om de modelstijlen te bewerken</a:t>
            </a:r>
          </a:p>
          <a:p>
            <a:pPr lvl="1"/>
            <a:r>
              <a:rPr lang="nl-NL" dirty="0"/>
              <a:t>Tweede niveau</a:t>
            </a:r>
          </a:p>
          <a:p>
            <a:pPr lvl="2"/>
            <a:r>
              <a:rPr lang="nl-NL" dirty="0"/>
              <a:t>Derde niveau</a:t>
            </a:r>
          </a:p>
          <a:p>
            <a:pPr lvl="3"/>
            <a:r>
              <a:rPr lang="nl-NL" dirty="0"/>
              <a:t>Vierde niveau</a:t>
            </a:r>
          </a:p>
          <a:p>
            <a:pPr lvl="4"/>
            <a:r>
              <a:rPr lang="nl-NL" dirty="0"/>
              <a:t>Vijfde niveau</a:t>
            </a:r>
          </a:p>
        </p:txBody>
      </p:sp>
    </p:spTree>
    <p:extLst>
      <p:ext uri="{BB962C8B-B14F-4D97-AF65-F5344CB8AC3E}">
        <p14:creationId xmlns:p14="http://schemas.microsoft.com/office/powerpoint/2010/main" val="625692762"/>
      </p:ext>
    </p:extLst>
  </p:cSld>
  <p:clrMap bg1="lt1" tx1="dk1" bg2="lt2" tx2="dk2" accent1="accent1" accent2="accent2" accent3="accent3" accent4="accent4" accent5="accent5" accent6="accent6" hlink="hlink" folHlink="folHlink"/>
  <p:sldLayoutIdLst>
    <p:sldLayoutId id="2147483651" r:id="rId1"/>
    <p:sldLayoutId id="2147483649" r:id="rId2"/>
    <p:sldLayoutId id="2147483652" r:id="rId3"/>
    <p:sldLayoutId id="2147483650" r:id="rId4"/>
    <p:sldLayoutId id="2147483653" r:id="rId5"/>
    <p:sldLayoutId id="2147483657" r:id="rId6"/>
    <p:sldLayoutId id="2147483654" r:id="rId7"/>
    <p:sldLayoutId id="2147483655" r:id="rId8"/>
    <p:sldLayoutId id="2147483656" r:id="rId9"/>
  </p:sldLayoutIdLst>
  <p:txStyles>
    <p:titleStyle>
      <a:lvl1pPr algn="l" defTabSz="914400" rtl="0" eaLnBrk="1" latinLnBrk="0" hangingPunct="1">
        <a:lnSpc>
          <a:spcPct val="90000"/>
        </a:lnSpc>
        <a:spcBef>
          <a:spcPct val="0"/>
        </a:spcBef>
        <a:buNone/>
        <a:defRPr sz="4400" b="1" kern="1200" baseline="0">
          <a:solidFill>
            <a:srgbClr val="1E201F"/>
          </a:solidFill>
          <a:latin typeface="Arial" panose="020B0604020202020204" pitchFamily="34" charset="0"/>
          <a:ea typeface="+mj-ea"/>
          <a:cs typeface="+mj-cs"/>
        </a:defRPr>
      </a:lvl1pPr>
    </p:titleStyle>
    <p:bodyStyle>
      <a:lvl1pPr marL="0" indent="-360000" algn="l" defTabSz="914400" rtl="0" eaLnBrk="1" latinLnBrk="0" hangingPunct="1">
        <a:lnSpc>
          <a:spcPct val="100000"/>
        </a:lnSpc>
        <a:spcBef>
          <a:spcPts val="0"/>
        </a:spcBef>
        <a:buFont typeface="Arial" panose="020B0604020202020204" pitchFamily="34" charset="0"/>
        <a:buChar char="•"/>
        <a:defRPr sz="2400" kern="1200" baseline="0">
          <a:solidFill>
            <a:srgbClr val="1E201F"/>
          </a:solidFill>
          <a:latin typeface="+mn-lt"/>
          <a:ea typeface="+mn-ea"/>
          <a:cs typeface="+mn-cs"/>
        </a:defRPr>
      </a:lvl1pPr>
      <a:lvl2pPr marL="0" indent="0" algn="l" defTabSz="914400" rtl="0" eaLnBrk="1" latinLnBrk="0" hangingPunct="1">
        <a:lnSpc>
          <a:spcPct val="100000"/>
        </a:lnSpc>
        <a:spcBef>
          <a:spcPts val="0"/>
        </a:spcBef>
        <a:buFontTx/>
        <a:buNone/>
        <a:defRPr sz="2400" kern="1200" baseline="0">
          <a:solidFill>
            <a:srgbClr val="1E201F"/>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1E201F"/>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1E201F"/>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1E201F"/>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s://contentplatform.ontwikkelcentrum.nl/CMS/CDS/Ontwikkelcentrum/Published%20content/ECC%20SP%20modules/CKS%20en%20Impact/82%20Plant/OC-82007d/OC-82007d/Inleiding/OC-82007-1-1d/OC-82007-1-1d.html"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fbeelding 1">
            <a:extLst>
              <a:ext uri="{FF2B5EF4-FFF2-40B4-BE49-F238E27FC236}">
                <a16:creationId xmlns:a16="http://schemas.microsoft.com/office/drawing/2014/main" id="{A169ABE9-D87A-49FC-9DCA-EF822066FEDC}"/>
              </a:ext>
            </a:extLst>
          </p:cNvPr>
          <p:cNvPicPr>
            <a:picLocks noChangeAspect="1"/>
          </p:cNvPicPr>
          <p:nvPr/>
        </p:nvPicPr>
        <p:blipFill>
          <a:blip r:embed="rId2"/>
          <a:stretch>
            <a:fillRect/>
          </a:stretch>
        </p:blipFill>
        <p:spPr>
          <a:xfrm>
            <a:off x="4871604" y="459365"/>
            <a:ext cx="1866900" cy="2447925"/>
          </a:xfrm>
          <a:prstGeom prst="rect">
            <a:avLst/>
          </a:prstGeom>
        </p:spPr>
      </p:pic>
      <p:sp>
        <p:nvSpPr>
          <p:cNvPr id="3" name="Tekstvak 2">
            <a:extLst>
              <a:ext uri="{FF2B5EF4-FFF2-40B4-BE49-F238E27FC236}">
                <a16:creationId xmlns:a16="http://schemas.microsoft.com/office/drawing/2014/main" id="{2DF2B8E1-A5BB-427F-BAD3-E54D1106067D}"/>
              </a:ext>
            </a:extLst>
          </p:cNvPr>
          <p:cNvSpPr txBox="1"/>
          <p:nvPr/>
        </p:nvSpPr>
        <p:spPr>
          <a:xfrm>
            <a:off x="1911927" y="4904509"/>
            <a:ext cx="8908473" cy="1569660"/>
          </a:xfrm>
          <a:prstGeom prst="rect">
            <a:avLst/>
          </a:prstGeom>
          <a:noFill/>
        </p:spPr>
        <p:txBody>
          <a:bodyPr wrap="square" rtlCol="0">
            <a:spAutoFit/>
          </a:bodyPr>
          <a:lstStyle/>
          <a:p>
            <a:r>
              <a:rPr lang="nl-NL" sz="3200" b="1" dirty="0"/>
              <a:t>BEMESTING P 1 &amp; 7 VOEDINGSELEMENTEN</a:t>
            </a:r>
          </a:p>
          <a:p>
            <a:endParaRPr lang="nl-NL" sz="3200" b="1" dirty="0"/>
          </a:p>
          <a:p>
            <a:r>
              <a:rPr lang="nl-NL" sz="3200" b="1" dirty="0"/>
              <a:t>                              LES 1</a:t>
            </a:r>
          </a:p>
        </p:txBody>
      </p:sp>
    </p:spTree>
    <p:extLst>
      <p:ext uri="{BB962C8B-B14F-4D97-AF65-F5344CB8AC3E}">
        <p14:creationId xmlns:p14="http://schemas.microsoft.com/office/powerpoint/2010/main" val="33246064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Afbeelding 4">
            <a:extLst>
              <a:ext uri="{FF2B5EF4-FFF2-40B4-BE49-F238E27FC236}">
                <a16:creationId xmlns:a16="http://schemas.microsoft.com/office/drawing/2014/main" id="{35B5ED8F-5986-4FE0-AB4F-2F6DC63EFBE1}"/>
              </a:ext>
            </a:extLst>
          </p:cNvPr>
          <p:cNvPicPr>
            <a:picLocks noChangeAspect="1"/>
          </p:cNvPicPr>
          <p:nvPr/>
        </p:nvPicPr>
        <p:blipFill>
          <a:blip r:embed="rId2"/>
          <a:stretch>
            <a:fillRect/>
          </a:stretch>
        </p:blipFill>
        <p:spPr>
          <a:xfrm>
            <a:off x="3117272" y="670741"/>
            <a:ext cx="5472546" cy="6358857"/>
          </a:xfrm>
          <a:prstGeom prst="rect">
            <a:avLst/>
          </a:prstGeom>
        </p:spPr>
      </p:pic>
    </p:spTree>
    <p:extLst>
      <p:ext uri="{BB962C8B-B14F-4D97-AF65-F5344CB8AC3E}">
        <p14:creationId xmlns:p14="http://schemas.microsoft.com/office/powerpoint/2010/main" val="39869770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A081222F-56BE-4BC3-A683-1860C88542C6}"/>
              </a:ext>
            </a:extLst>
          </p:cNvPr>
          <p:cNvSpPr txBox="1"/>
          <p:nvPr/>
        </p:nvSpPr>
        <p:spPr>
          <a:xfrm>
            <a:off x="1108364" y="1166842"/>
            <a:ext cx="6317673" cy="4524315"/>
          </a:xfrm>
          <a:prstGeom prst="rect">
            <a:avLst/>
          </a:prstGeom>
          <a:noFill/>
        </p:spPr>
        <p:txBody>
          <a:bodyPr wrap="square" rtlCol="0">
            <a:spAutoFit/>
          </a:bodyPr>
          <a:lstStyle/>
          <a:p>
            <a:r>
              <a:rPr lang="nl-NL" sz="2400" dirty="0"/>
              <a:t>4. Plantenvoeding</a:t>
            </a:r>
          </a:p>
          <a:p>
            <a:endParaRPr lang="nl-NL" sz="2400" dirty="0"/>
          </a:p>
          <a:p>
            <a:r>
              <a:rPr lang="nl-NL" sz="2400" dirty="0"/>
              <a:t>Planten hebben vijftien elementen per se nodig om te kunnen overleven, functioneren en produceren. Drie daarvan nemen ze op uit de lucht of water. </a:t>
            </a:r>
          </a:p>
          <a:p>
            <a:r>
              <a:rPr lang="nl-NL" sz="2400" dirty="0"/>
              <a:t>De rest moeten ze via de bemesting binnen krijgen. In de glastuinbouw gaat op dit vlak nog zeer regelmatig iets mis. </a:t>
            </a:r>
          </a:p>
          <a:p>
            <a:r>
              <a:rPr lang="nl-NL" sz="2400" dirty="0"/>
              <a:t>Een goed begrip van de rol van de elementen in de plant, kan foutjes voorkomen.</a:t>
            </a:r>
          </a:p>
        </p:txBody>
      </p:sp>
      <p:pic>
        <p:nvPicPr>
          <p:cNvPr id="5" name="Afbeelding 4">
            <a:extLst>
              <a:ext uri="{FF2B5EF4-FFF2-40B4-BE49-F238E27FC236}">
                <a16:creationId xmlns:a16="http://schemas.microsoft.com/office/drawing/2014/main" id="{3389E9F0-638A-4536-A232-25EE9219A261}"/>
              </a:ext>
            </a:extLst>
          </p:cNvPr>
          <p:cNvPicPr>
            <a:picLocks noChangeAspect="1"/>
          </p:cNvPicPr>
          <p:nvPr/>
        </p:nvPicPr>
        <p:blipFill>
          <a:blip r:embed="rId2"/>
          <a:stretch>
            <a:fillRect/>
          </a:stretch>
        </p:blipFill>
        <p:spPr>
          <a:xfrm>
            <a:off x="8678141" y="481878"/>
            <a:ext cx="2095500" cy="2181225"/>
          </a:xfrm>
          <a:prstGeom prst="rect">
            <a:avLst/>
          </a:prstGeom>
        </p:spPr>
      </p:pic>
    </p:spTree>
    <p:extLst>
      <p:ext uri="{BB962C8B-B14F-4D97-AF65-F5344CB8AC3E}">
        <p14:creationId xmlns:p14="http://schemas.microsoft.com/office/powerpoint/2010/main" val="5969264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A081222F-56BE-4BC3-A683-1860C88542C6}"/>
              </a:ext>
            </a:extLst>
          </p:cNvPr>
          <p:cNvSpPr txBox="1"/>
          <p:nvPr/>
        </p:nvSpPr>
        <p:spPr>
          <a:xfrm>
            <a:off x="1108364" y="1166842"/>
            <a:ext cx="6317673" cy="830997"/>
          </a:xfrm>
          <a:prstGeom prst="rect">
            <a:avLst/>
          </a:prstGeom>
          <a:noFill/>
        </p:spPr>
        <p:txBody>
          <a:bodyPr wrap="square" rtlCol="0">
            <a:spAutoFit/>
          </a:bodyPr>
          <a:lstStyle/>
          <a:p>
            <a:r>
              <a:rPr lang="nl-NL" sz="2400" dirty="0"/>
              <a:t>5. Hoofd- en sporenelementen</a:t>
            </a:r>
          </a:p>
          <a:p>
            <a:endParaRPr lang="nl-NL" sz="2400" dirty="0"/>
          </a:p>
        </p:txBody>
      </p:sp>
      <p:sp>
        <p:nvSpPr>
          <p:cNvPr id="2" name="Rechthoek 1">
            <a:extLst>
              <a:ext uri="{FF2B5EF4-FFF2-40B4-BE49-F238E27FC236}">
                <a16:creationId xmlns:a16="http://schemas.microsoft.com/office/drawing/2014/main" id="{1237E177-7624-4167-9645-46977E6FC304}"/>
              </a:ext>
            </a:extLst>
          </p:cNvPr>
          <p:cNvSpPr/>
          <p:nvPr/>
        </p:nvSpPr>
        <p:spPr>
          <a:xfrm>
            <a:off x="1108363" y="1887233"/>
            <a:ext cx="8977745" cy="4893647"/>
          </a:xfrm>
          <a:prstGeom prst="rect">
            <a:avLst/>
          </a:prstGeom>
        </p:spPr>
        <p:txBody>
          <a:bodyPr wrap="square">
            <a:spAutoFit/>
          </a:bodyPr>
          <a:lstStyle/>
          <a:p>
            <a:r>
              <a:rPr lang="nl-NL" sz="2400" dirty="0"/>
              <a:t>Van de bijna negentig elementen die in de natuur voorkomen, heeft de plant er vijftien nodig om te kunnen overleven, groeien en voortplanten. Een element wordt essentieel genoemd als het voldoet aan drie criteria:</a:t>
            </a:r>
          </a:p>
          <a:p>
            <a:pPr marL="342900" indent="-342900">
              <a:buFont typeface="Arial" panose="020B0604020202020204" pitchFamily="34" charset="0"/>
              <a:buChar char="•"/>
            </a:pPr>
            <a:r>
              <a:rPr lang="nl-NL" sz="2400" dirty="0"/>
              <a:t>Zonder dit element kan de plant vegetatieve of generatieve processen niet doorlopen of afmaken.</a:t>
            </a:r>
          </a:p>
          <a:p>
            <a:pPr marL="342900" indent="-342900">
              <a:buFont typeface="Arial" panose="020B0604020202020204" pitchFamily="34" charset="0"/>
              <a:buChar char="•"/>
            </a:pPr>
            <a:r>
              <a:rPr lang="nl-NL" sz="2400" dirty="0"/>
              <a:t>Het element is niet door een ander te vervangen.</a:t>
            </a:r>
          </a:p>
          <a:p>
            <a:pPr marL="342900" indent="-342900">
              <a:buFont typeface="Arial" panose="020B0604020202020204" pitchFamily="34" charset="0"/>
              <a:buChar char="•"/>
            </a:pPr>
            <a:r>
              <a:rPr lang="nl-NL" sz="2400" dirty="0"/>
              <a:t>Het element oefent zijn invloed direct uit op groei of stofwisseling.</a:t>
            </a:r>
          </a:p>
          <a:p>
            <a:r>
              <a:rPr lang="nl-NL" sz="2400" dirty="0"/>
              <a:t>De vijftien essentiële elementen zijn te verdelen in drie groepen:</a:t>
            </a:r>
          </a:p>
          <a:p>
            <a:pPr marL="342900" indent="-342900">
              <a:buFont typeface="Arial" panose="020B0604020202020204" pitchFamily="34" charset="0"/>
              <a:buChar char="•"/>
            </a:pPr>
            <a:r>
              <a:rPr lang="nl-NL" sz="2400" dirty="0"/>
              <a:t>Zes hoofdelementen of </a:t>
            </a:r>
            <a:r>
              <a:rPr lang="nl-NL" sz="2400" dirty="0" err="1"/>
              <a:t>macro-nutriënten</a:t>
            </a:r>
            <a:r>
              <a:rPr lang="nl-NL" sz="2400" dirty="0"/>
              <a:t>:</a:t>
            </a:r>
          </a:p>
          <a:p>
            <a:pPr marL="342900" indent="-342900">
              <a:buFont typeface="Arial" panose="020B0604020202020204" pitchFamily="34" charset="0"/>
              <a:buChar char="•"/>
            </a:pPr>
            <a:r>
              <a:rPr lang="nl-NL" sz="2400" dirty="0"/>
              <a:t>Zes sporenelementen of </a:t>
            </a:r>
            <a:r>
              <a:rPr lang="nl-NL" sz="2400" dirty="0" err="1"/>
              <a:t>micro-nutriënten</a:t>
            </a:r>
            <a:endParaRPr lang="nl-NL" sz="2400" dirty="0"/>
          </a:p>
          <a:p>
            <a:pPr marL="342900" indent="-342900">
              <a:buFont typeface="Arial" panose="020B0604020202020204" pitchFamily="34" charset="0"/>
              <a:buChar char="•"/>
            </a:pPr>
            <a:r>
              <a:rPr lang="nl-NL" sz="2400" dirty="0"/>
              <a:t>Drie elementen die de plant uit lucht of water opneemt</a:t>
            </a:r>
          </a:p>
        </p:txBody>
      </p:sp>
      <p:pic>
        <p:nvPicPr>
          <p:cNvPr id="3" name="Afbeelding 2">
            <a:extLst>
              <a:ext uri="{FF2B5EF4-FFF2-40B4-BE49-F238E27FC236}">
                <a16:creationId xmlns:a16="http://schemas.microsoft.com/office/drawing/2014/main" id="{281A3C40-2339-4630-9192-87881E185EC9}"/>
              </a:ext>
            </a:extLst>
          </p:cNvPr>
          <p:cNvPicPr>
            <a:picLocks noChangeAspect="1"/>
          </p:cNvPicPr>
          <p:nvPr/>
        </p:nvPicPr>
        <p:blipFill>
          <a:blip r:embed="rId2"/>
          <a:stretch>
            <a:fillRect/>
          </a:stretch>
        </p:blipFill>
        <p:spPr>
          <a:xfrm>
            <a:off x="10086108" y="329134"/>
            <a:ext cx="1659948" cy="1253206"/>
          </a:xfrm>
          <a:prstGeom prst="rect">
            <a:avLst/>
          </a:prstGeom>
        </p:spPr>
      </p:pic>
    </p:spTree>
    <p:extLst>
      <p:ext uri="{BB962C8B-B14F-4D97-AF65-F5344CB8AC3E}">
        <p14:creationId xmlns:p14="http://schemas.microsoft.com/office/powerpoint/2010/main" val="30411809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5" end="5"/>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
                                            <p:txEl>
                                              <p:pRg st="6" end="6"/>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A081222F-56BE-4BC3-A683-1860C88542C6}"/>
              </a:ext>
            </a:extLst>
          </p:cNvPr>
          <p:cNvSpPr txBox="1"/>
          <p:nvPr/>
        </p:nvSpPr>
        <p:spPr>
          <a:xfrm>
            <a:off x="1108364" y="1166842"/>
            <a:ext cx="6317673" cy="830997"/>
          </a:xfrm>
          <a:prstGeom prst="rect">
            <a:avLst/>
          </a:prstGeom>
          <a:noFill/>
        </p:spPr>
        <p:txBody>
          <a:bodyPr wrap="square" rtlCol="0">
            <a:spAutoFit/>
          </a:bodyPr>
          <a:lstStyle/>
          <a:p>
            <a:r>
              <a:rPr lang="nl-NL" sz="2400" dirty="0"/>
              <a:t>5. Hoofd- en sporenelementen</a:t>
            </a:r>
          </a:p>
          <a:p>
            <a:endParaRPr lang="nl-NL" sz="2400" dirty="0"/>
          </a:p>
        </p:txBody>
      </p:sp>
      <p:pic>
        <p:nvPicPr>
          <p:cNvPr id="3" name="Afbeelding 2">
            <a:extLst>
              <a:ext uri="{FF2B5EF4-FFF2-40B4-BE49-F238E27FC236}">
                <a16:creationId xmlns:a16="http://schemas.microsoft.com/office/drawing/2014/main" id="{281A3C40-2339-4630-9192-87881E185EC9}"/>
              </a:ext>
            </a:extLst>
          </p:cNvPr>
          <p:cNvPicPr>
            <a:picLocks noChangeAspect="1"/>
          </p:cNvPicPr>
          <p:nvPr/>
        </p:nvPicPr>
        <p:blipFill>
          <a:blip r:embed="rId2"/>
          <a:stretch>
            <a:fillRect/>
          </a:stretch>
        </p:blipFill>
        <p:spPr>
          <a:xfrm>
            <a:off x="10086108" y="329134"/>
            <a:ext cx="1659948" cy="1253206"/>
          </a:xfrm>
          <a:prstGeom prst="rect">
            <a:avLst/>
          </a:prstGeom>
        </p:spPr>
      </p:pic>
      <p:pic>
        <p:nvPicPr>
          <p:cNvPr id="5" name="Afbeelding 4">
            <a:extLst>
              <a:ext uri="{FF2B5EF4-FFF2-40B4-BE49-F238E27FC236}">
                <a16:creationId xmlns:a16="http://schemas.microsoft.com/office/drawing/2014/main" id="{2CD8BE6E-D232-485A-8FB6-04806414DA1C}"/>
              </a:ext>
            </a:extLst>
          </p:cNvPr>
          <p:cNvPicPr>
            <a:picLocks noChangeAspect="1"/>
          </p:cNvPicPr>
          <p:nvPr/>
        </p:nvPicPr>
        <p:blipFill>
          <a:blip r:embed="rId3"/>
          <a:stretch>
            <a:fillRect/>
          </a:stretch>
        </p:blipFill>
        <p:spPr>
          <a:xfrm>
            <a:off x="2238808" y="1721242"/>
            <a:ext cx="4439083" cy="4493384"/>
          </a:xfrm>
          <a:prstGeom prst="rect">
            <a:avLst/>
          </a:prstGeom>
        </p:spPr>
      </p:pic>
    </p:spTree>
    <p:extLst>
      <p:ext uri="{BB962C8B-B14F-4D97-AF65-F5344CB8AC3E}">
        <p14:creationId xmlns:p14="http://schemas.microsoft.com/office/powerpoint/2010/main" val="36288731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A081222F-56BE-4BC3-A683-1860C88542C6}"/>
              </a:ext>
            </a:extLst>
          </p:cNvPr>
          <p:cNvSpPr txBox="1"/>
          <p:nvPr/>
        </p:nvSpPr>
        <p:spPr>
          <a:xfrm>
            <a:off x="1108364" y="1166842"/>
            <a:ext cx="6858000" cy="3046988"/>
          </a:xfrm>
          <a:prstGeom prst="rect">
            <a:avLst/>
          </a:prstGeom>
          <a:noFill/>
        </p:spPr>
        <p:txBody>
          <a:bodyPr wrap="square" rtlCol="0">
            <a:spAutoFit/>
          </a:bodyPr>
          <a:lstStyle/>
          <a:p>
            <a:r>
              <a:rPr lang="nl-NL" sz="2400" dirty="0"/>
              <a:t>6. Opdracht</a:t>
            </a:r>
          </a:p>
          <a:p>
            <a:endParaRPr lang="nl-NL" sz="2400" dirty="0"/>
          </a:p>
          <a:p>
            <a:endParaRPr lang="nl-NL" sz="2400" dirty="0"/>
          </a:p>
          <a:p>
            <a:r>
              <a:rPr lang="nl-NL" sz="2400" dirty="0"/>
              <a:t>Vraag aan je stage begeleider hoe de planten bemest worden.</a:t>
            </a:r>
          </a:p>
          <a:p>
            <a:r>
              <a:rPr lang="nl-NL" sz="2400" dirty="0"/>
              <a:t>Maak een foto en omschrijf hoe er bemest wordt.</a:t>
            </a:r>
          </a:p>
          <a:p>
            <a:r>
              <a:rPr lang="nl-NL" sz="2400" dirty="0"/>
              <a:t>Lever dit in per mail:  </a:t>
            </a:r>
            <a:r>
              <a:rPr lang="nl-NL" sz="2400" dirty="0" err="1"/>
              <a:t>bnienhuis@zone.college</a:t>
            </a:r>
            <a:endParaRPr lang="nl-NL" sz="2400" dirty="0"/>
          </a:p>
          <a:p>
            <a:endParaRPr lang="nl-NL" sz="2400" dirty="0"/>
          </a:p>
        </p:txBody>
      </p:sp>
      <p:pic>
        <p:nvPicPr>
          <p:cNvPr id="2" name="Afbeelding 1">
            <a:extLst>
              <a:ext uri="{FF2B5EF4-FFF2-40B4-BE49-F238E27FC236}">
                <a16:creationId xmlns:a16="http://schemas.microsoft.com/office/drawing/2014/main" id="{64F3CB86-CD3F-41C6-BCE5-EACC56840BD7}"/>
              </a:ext>
            </a:extLst>
          </p:cNvPr>
          <p:cNvPicPr>
            <a:picLocks noChangeAspect="1"/>
          </p:cNvPicPr>
          <p:nvPr/>
        </p:nvPicPr>
        <p:blipFill>
          <a:blip r:embed="rId2"/>
          <a:stretch>
            <a:fillRect/>
          </a:stretch>
        </p:blipFill>
        <p:spPr>
          <a:xfrm>
            <a:off x="8329180" y="500062"/>
            <a:ext cx="2876550" cy="2505075"/>
          </a:xfrm>
          <a:prstGeom prst="rect">
            <a:avLst/>
          </a:prstGeom>
        </p:spPr>
      </p:pic>
    </p:spTree>
    <p:extLst>
      <p:ext uri="{BB962C8B-B14F-4D97-AF65-F5344CB8AC3E}">
        <p14:creationId xmlns:p14="http://schemas.microsoft.com/office/powerpoint/2010/main" val="17470742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B6F0E94-B981-4C1A-B913-107FDAD4433E}"/>
              </a:ext>
            </a:extLst>
          </p:cNvPr>
          <p:cNvSpPr>
            <a:spLocks noGrp="1"/>
          </p:cNvSpPr>
          <p:nvPr>
            <p:ph type="title"/>
          </p:nvPr>
        </p:nvSpPr>
        <p:spPr/>
        <p:txBody>
          <a:bodyPr/>
          <a:lstStyle/>
          <a:p>
            <a:endParaRPr lang="nl-NL"/>
          </a:p>
        </p:txBody>
      </p:sp>
      <p:sp>
        <p:nvSpPr>
          <p:cNvPr id="3" name="Tijdelijke aanduiding voor inhoud 2">
            <a:extLst>
              <a:ext uri="{FF2B5EF4-FFF2-40B4-BE49-F238E27FC236}">
                <a16:creationId xmlns:a16="http://schemas.microsoft.com/office/drawing/2014/main" id="{05DBB2F3-F2D6-4DF1-AFD0-D2ADE48194A1}"/>
              </a:ext>
            </a:extLst>
          </p:cNvPr>
          <p:cNvSpPr>
            <a:spLocks noGrp="1"/>
          </p:cNvSpPr>
          <p:nvPr>
            <p:ph idx="1"/>
          </p:nvPr>
        </p:nvSpPr>
        <p:spPr/>
        <p:txBody>
          <a:bodyPr/>
          <a:lstStyle/>
          <a:p>
            <a:endParaRPr lang="nl-NL"/>
          </a:p>
        </p:txBody>
      </p:sp>
    </p:spTree>
    <p:extLst>
      <p:ext uri="{BB962C8B-B14F-4D97-AF65-F5344CB8AC3E}">
        <p14:creationId xmlns:p14="http://schemas.microsoft.com/office/powerpoint/2010/main" val="11118983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kstvak 4">
            <a:extLst>
              <a:ext uri="{FF2B5EF4-FFF2-40B4-BE49-F238E27FC236}">
                <a16:creationId xmlns:a16="http://schemas.microsoft.com/office/drawing/2014/main" id="{C3A20FD6-9FD0-43FD-8304-9CEE7B5E5977}"/>
              </a:ext>
            </a:extLst>
          </p:cNvPr>
          <p:cNvSpPr txBox="1"/>
          <p:nvPr/>
        </p:nvSpPr>
        <p:spPr>
          <a:xfrm>
            <a:off x="997527" y="845127"/>
            <a:ext cx="9157855" cy="584775"/>
          </a:xfrm>
          <a:prstGeom prst="rect">
            <a:avLst/>
          </a:prstGeom>
          <a:noFill/>
        </p:spPr>
        <p:txBody>
          <a:bodyPr wrap="square" rtlCol="0">
            <a:spAutoFit/>
          </a:bodyPr>
          <a:lstStyle/>
          <a:p>
            <a:r>
              <a:rPr lang="nl-NL" sz="3200" dirty="0"/>
              <a:t>Periode indeling</a:t>
            </a:r>
          </a:p>
        </p:txBody>
      </p:sp>
      <p:pic>
        <p:nvPicPr>
          <p:cNvPr id="3" name="Afbeelding 2">
            <a:extLst>
              <a:ext uri="{FF2B5EF4-FFF2-40B4-BE49-F238E27FC236}">
                <a16:creationId xmlns:a16="http://schemas.microsoft.com/office/drawing/2014/main" id="{35145614-9EBD-E3B7-3C73-20F4A7BB3043}"/>
              </a:ext>
            </a:extLst>
          </p:cNvPr>
          <p:cNvPicPr>
            <a:picLocks noChangeAspect="1"/>
          </p:cNvPicPr>
          <p:nvPr/>
        </p:nvPicPr>
        <p:blipFill>
          <a:blip r:embed="rId2"/>
          <a:stretch>
            <a:fillRect/>
          </a:stretch>
        </p:blipFill>
        <p:spPr>
          <a:xfrm>
            <a:off x="1103587" y="2228691"/>
            <a:ext cx="6526924" cy="4109081"/>
          </a:xfrm>
          <a:prstGeom prst="rect">
            <a:avLst/>
          </a:prstGeom>
        </p:spPr>
      </p:pic>
      <p:sp>
        <p:nvSpPr>
          <p:cNvPr id="4" name="Tekstvak 3">
            <a:extLst>
              <a:ext uri="{FF2B5EF4-FFF2-40B4-BE49-F238E27FC236}">
                <a16:creationId xmlns:a16="http://schemas.microsoft.com/office/drawing/2014/main" id="{CF10E2E6-2B91-F02B-4347-919998DC02FD}"/>
              </a:ext>
            </a:extLst>
          </p:cNvPr>
          <p:cNvSpPr txBox="1"/>
          <p:nvPr/>
        </p:nvSpPr>
        <p:spPr>
          <a:xfrm>
            <a:off x="6758152" y="3331779"/>
            <a:ext cx="3668110" cy="2308324"/>
          </a:xfrm>
          <a:prstGeom prst="rect">
            <a:avLst/>
          </a:prstGeom>
          <a:noFill/>
        </p:spPr>
        <p:txBody>
          <a:bodyPr wrap="square" rtlCol="0">
            <a:spAutoFit/>
          </a:bodyPr>
          <a:lstStyle/>
          <a:p>
            <a:r>
              <a:rPr lang="nl-NL" dirty="0"/>
              <a:t>Let op:</a:t>
            </a:r>
          </a:p>
          <a:p>
            <a:endParaRPr lang="nl-NL" dirty="0"/>
          </a:p>
          <a:p>
            <a:r>
              <a:rPr lang="nl-NL" dirty="0"/>
              <a:t>Bij bemesting werken we de eerste 3 periodes met een beurt jaar.</a:t>
            </a:r>
          </a:p>
          <a:p>
            <a:r>
              <a:rPr lang="nl-NL" dirty="0"/>
              <a:t>Dit jaar beginnen we met de onderwerpen uit </a:t>
            </a:r>
            <a:r>
              <a:rPr lang="nl-NL" b="1" dirty="0">
                <a:solidFill>
                  <a:srgbClr val="FF0000"/>
                </a:solidFill>
              </a:rPr>
              <a:t>klas 2.</a:t>
            </a:r>
          </a:p>
          <a:p>
            <a:endParaRPr lang="nl-NL" dirty="0"/>
          </a:p>
        </p:txBody>
      </p:sp>
    </p:spTree>
    <p:extLst>
      <p:ext uri="{BB962C8B-B14F-4D97-AF65-F5344CB8AC3E}">
        <p14:creationId xmlns:p14="http://schemas.microsoft.com/office/powerpoint/2010/main" val="13396758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kstvak 4">
            <a:extLst>
              <a:ext uri="{FF2B5EF4-FFF2-40B4-BE49-F238E27FC236}">
                <a16:creationId xmlns:a16="http://schemas.microsoft.com/office/drawing/2014/main" id="{C3A20FD6-9FD0-43FD-8304-9CEE7B5E5977}"/>
              </a:ext>
            </a:extLst>
          </p:cNvPr>
          <p:cNvSpPr txBox="1"/>
          <p:nvPr/>
        </p:nvSpPr>
        <p:spPr>
          <a:xfrm>
            <a:off x="997527" y="845127"/>
            <a:ext cx="9157855" cy="584775"/>
          </a:xfrm>
          <a:prstGeom prst="rect">
            <a:avLst/>
          </a:prstGeom>
          <a:noFill/>
        </p:spPr>
        <p:txBody>
          <a:bodyPr wrap="square" rtlCol="0">
            <a:spAutoFit/>
          </a:bodyPr>
          <a:lstStyle/>
          <a:p>
            <a:r>
              <a:rPr lang="nl-NL" sz="3200" dirty="0"/>
              <a:t>VOEDINGSELEMENTEN</a:t>
            </a:r>
          </a:p>
        </p:txBody>
      </p:sp>
      <p:sp>
        <p:nvSpPr>
          <p:cNvPr id="8" name="Tekstvak 7">
            <a:extLst>
              <a:ext uri="{FF2B5EF4-FFF2-40B4-BE49-F238E27FC236}">
                <a16:creationId xmlns:a16="http://schemas.microsoft.com/office/drawing/2014/main" id="{12C71161-93FB-4488-AA1D-5CFA7D0CE95C}"/>
              </a:ext>
            </a:extLst>
          </p:cNvPr>
          <p:cNvSpPr txBox="1"/>
          <p:nvPr/>
        </p:nvSpPr>
        <p:spPr>
          <a:xfrm>
            <a:off x="997527" y="1884219"/>
            <a:ext cx="7647709" cy="3693319"/>
          </a:xfrm>
          <a:prstGeom prst="rect">
            <a:avLst/>
          </a:prstGeom>
          <a:noFill/>
        </p:spPr>
        <p:txBody>
          <a:bodyPr wrap="square" rtlCol="0">
            <a:spAutoFit/>
          </a:bodyPr>
          <a:lstStyle/>
          <a:p>
            <a:pPr marL="342900" indent="-342900">
              <a:buAutoNum type="arabicPeriod"/>
            </a:pPr>
            <a:r>
              <a:rPr lang="nl-NL" sz="2400" dirty="0"/>
              <a:t>Introductie bemesting</a:t>
            </a:r>
          </a:p>
          <a:p>
            <a:pPr marL="342900" indent="-342900">
              <a:buAutoNum type="arabicPeriod"/>
            </a:pPr>
            <a:r>
              <a:rPr lang="nl-NL" sz="2400" dirty="0"/>
              <a:t>Hoofdelementen</a:t>
            </a:r>
          </a:p>
          <a:p>
            <a:pPr marL="342900" indent="-342900">
              <a:buAutoNum type="arabicPeriod"/>
            </a:pPr>
            <a:r>
              <a:rPr lang="nl-NL" sz="2400" dirty="0"/>
              <a:t>Sporenelementen</a:t>
            </a:r>
          </a:p>
          <a:p>
            <a:pPr marL="342900" indent="-342900">
              <a:buAutoNum type="arabicPeriod"/>
            </a:pPr>
            <a:r>
              <a:rPr lang="nl-NL" sz="2400" dirty="0"/>
              <a:t>Opname van de elementen</a:t>
            </a:r>
          </a:p>
          <a:p>
            <a:pPr marL="342900" indent="-342900">
              <a:buAutoNum type="arabicPeriod"/>
            </a:pPr>
            <a:r>
              <a:rPr lang="nl-NL" sz="2400" dirty="0"/>
              <a:t>Gebreksverschijnselen</a:t>
            </a:r>
          </a:p>
          <a:p>
            <a:pPr marL="342900" indent="-342900">
              <a:buAutoNum type="arabicPeriod"/>
            </a:pPr>
            <a:r>
              <a:rPr lang="nl-NL" sz="2400"/>
              <a:t>Toets</a:t>
            </a:r>
            <a:endParaRPr lang="nl-NL" sz="2400" dirty="0"/>
          </a:p>
          <a:p>
            <a:pPr marL="342900" indent="-342900">
              <a:buAutoNum type="arabicPeriod"/>
            </a:pPr>
            <a:endParaRPr lang="nl-NL" dirty="0"/>
          </a:p>
          <a:p>
            <a:pPr marL="342900" indent="-342900">
              <a:buAutoNum type="arabicPeriod"/>
            </a:pPr>
            <a:endParaRPr lang="nl-NL" dirty="0"/>
          </a:p>
          <a:p>
            <a:pPr marL="342900" indent="-342900">
              <a:buAutoNum type="arabicPeriod"/>
            </a:pPr>
            <a:endParaRPr lang="nl-NL" dirty="0"/>
          </a:p>
          <a:p>
            <a:pPr marL="342900" indent="-342900">
              <a:buAutoNum type="arabicPeriod"/>
            </a:pPr>
            <a:endParaRPr lang="nl-NL" dirty="0"/>
          </a:p>
          <a:p>
            <a:pPr marL="342900" indent="-342900">
              <a:buAutoNum type="arabicPeriod"/>
            </a:pPr>
            <a:endParaRPr lang="nl-NL" dirty="0"/>
          </a:p>
        </p:txBody>
      </p:sp>
      <p:pic>
        <p:nvPicPr>
          <p:cNvPr id="9" name="Afbeelding 8">
            <a:extLst>
              <a:ext uri="{FF2B5EF4-FFF2-40B4-BE49-F238E27FC236}">
                <a16:creationId xmlns:a16="http://schemas.microsoft.com/office/drawing/2014/main" id="{AE6DB716-535B-444D-AA2A-5298192AB9D5}"/>
              </a:ext>
            </a:extLst>
          </p:cNvPr>
          <p:cNvPicPr>
            <a:picLocks noChangeAspect="1"/>
          </p:cNvPicPr>
          <p:nvPr/>
        </p:nvPicPr>
        <p:blipFill>
          <a:blip r:embed="rId2"/>
          <a:stretch>
            <a:fillRect/>
          </a:stretch>
        </p:blipFill>
        <p:spPr>
          <a:xfrm>
            <a:off x="5845691" y="2036619"/>
            <a:ext cx="4309691" cy="3228108"/>
          </a:xfrm>
          <a:prstGeom prst="rect">
            <a:avLst/>
          </a:prstGeom>
        </p:spPr>
      </p:pic>
    </p:spTree>
    <p:extLst>
      <p:ext uri="{BB962C8B-B14F-4D97-AF65-F5344CB8AC3E}">
        <p14:creationId xmlns:p14="http://schemas.microsoft.com/office/powerpoint/2010/main" val="20523158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kstvak 4">
            <a:extLst>
              <a:ext uri="{FF2B5EF4-FFF2-40B4-BE49-F238E27FC236}">
                <a16:creationId xmlns:a16="http://schemas.microsoft.com/office/drawing/2014/main" id="{C3A20FD6-9FD0-43FD-8304-9CEE7B5E5977}"/>
              </a:ext>
            </a:extLst>
          </p:cNvPr>
          <p:cNvSpPr txBox="1"/>
          <p:nvPr/>
        </p:nvSpPr>
        <p:spPr>
          <a:xfrm>
            <a:off x="997527" y="845127"/>
            <a:ext cx="9157855" cy="584775"/>
          </a:xfrm>
          <a:prstGeom prst="rect">
            <a:avLst/>
          </a:prstGeom>
          <a:noFill/>
        </p:spPr>
        <p:txBody>
          <a:bodyPr wrap="square" rtlCol="0">
            <a:spAutoFit/>
          </a:bodyPr>
          <a:lstStyle/>
          <a:p>
            <a:r>
              <a:rPr lang="nl-NL" sz="3200" dirty="0"/>
              <a:t>Les 1 Introductie bemesting</a:t>
            </a:r>
          </a:p>
        </p:txBody>
      </p:sp>
      <p:sp>
        <p:nvSpPr>
          <p:cNvPr id="8" name="Tekstvak 7">
            <a:extLst>
              <a:ext uri="{FF2B5EF4-FFF2-40B4-BE49-F238E27FC236}">
                <a16:creationId xmlns:a16="http://schemas.microsoft.com/office/drawing/2014/main" id="{12C71161-93FB-4488-AA1D-5CFA7D0CE95C}"/>
              </a:ext>
            </a:extLst>
          </p:cNvPr>
          <p:cNvSpPr txBox="1"/>
          <p:nvPr/>
        </p:nvSpPr>
        <p:spPr>
          <a:xfrm>
            <a:off x="997527" y="1884219"/>
            <a:ext cx="7647709" cy="3970318"/>
          </a:xfrm>
          <a:prstGeom prst="rect">
            <a:avLst/>
          </a:prstGeom>
          <a:noFill/>
        </p:spPr>
        <p:txBody>
          <a:bodyPr wrap="square" rtlCol="0">
            <a:spAutoFit/>
          </a:bodyPr>
          <a:lstStyle/>
          <a:p>
            <a:r>
              <a:rPr lang="nl-NL" sz="2400" dirty="0"/>
              <a:t>Deze les:</a:t>
            </a:r>
          </a:p>
          <a:p>
            <a:endParaRPr lang="nl-NL" sz="2400" dirty="0"/>
          </a:p>
          <a:p>
            <a:pPr marL="342900" indent="-342900">
              <a:buAutoNum type="arabicPeriod"/>
            </a:pPr>
            <a:r>
              <a:rPr lang="nl-NL" sz="2400" dirty="0"/>
              <a:t>Wat is een plant</a:t>
            </a:r>
          </a:p>
          <a:p>
            <a:pPr marL="342900" indent="-342900">
              <a:buAutoNum type="arabicPeriod"/>
            </a:pPr>
            <a:r>
              <a:rPr lang="nl-NL" sz="2400" dirty="0"/>
              <a:t>Wortelmilieu</a:t>
            </a:r>
          </a:p>
          <a:p>
            <a:pPr marL="342900" indent="-342900">
              <a:buAutoNum type="arabicPeriod"/>
            </a:pPr>
            <a:r>
              <a:rPr lang="nl-NL" sz="2400" dirty="0"/>
              <a:t>Transport in de plant</a:t>
            </a:r>
          </a:p>
          <a:p>
            <a:pPr marL="342900" indent="-342900">
              <a:buAutoNum type="arabicPeriod"/>
            </a:pPr>
            <a:r>
              <a:rPr lang="nl-NL" sz="2400" dirty="0"/>
              <a:t>Plantenvoeding</a:t>
            </a:r>
          </a:p>
          <a:p>
            <a:pPr marL="342900" indent="-342900">
              <a:buAutoNum type="arabicPeriod"/>
            </a:pPr>
            <a:r>
              <a:rPr lang="nl-NL" sz="2400" dirty="0"/>
              <a:t>Hoofd- en sporenelementen</a:t>
            </a:r>
          </a:p>
          <a:p>
            <a:pPr marL="342900" indent="-342900">
              <a:buAutoNum type="arabicPeriod"/>
            </a:pPr>
            <a:r>
              <a:rPr lang="nl-NL" sz="2400" dirty="0"/>
              <a:t>Opdracht</a:t>
            </a:r>
          </a:p>
          <a:p>
            <a:endParaRPr lang="nl-NL" sz="2400" dirty="0"/>
          </a:p>
          <a:p>
            <a:pPr marL="342900" indent="-342900">
              <a:buAutoNum type="arabicPeriod"/>
            </a:pPr>
            <a:endParaRPr lang="nl-NL" dirty="0"/>
          </a:p>
          <a:p>
            <a:pPr marL="342900" indent="-342900">
              <a:buAutoNum type="arabicPeriod"/>
            </a:pPr>
            <a:endParaRPr lang="nl-NL" dirty="0"/>
          </a:p>
        </p:txBody>
      </p:sp>
      <p:pic>
        <p:nvPicPr>
          <p:cNvPr id="2" name="Afbeelding 1">
            <a:extLst>
              <a:ext uri="{FF2B5EF4-FFF2-40B4-BE49-F238E27FC236}">
                <a16:creationId xmlns:a16="http://schemas.microsoft.com/office/drawing/2014/main" id="{0963CA08-127F-4C3C-9F56-C494868749D0}"/>
              </a:ext>
            </a:extLst>
          </p:cNvPr>
          <p:cNvPicPr>
            <a:picLocks noChangeAspect="1"/>
          </p:cNvPicPr>
          <p:nvPr/>
        </p:nvPicPr>
        <p:blipFill>
          <a:blip r:embed="rId2"/>
          <a:stretch>
            <a:fillRect/>
          </a:stretch>
        </p:blipFill>
        <p:spPr>
          <a:xfrm>
            <a:off x="6096000" y="1884219"/>
            <a:ext cx="3603184" cy="2563090"/>
          </a:xfrm>
          <a:prstGeom prst="rect">
            <a:avLst/>
          </a:prstGeom>
        </p:spPr>
      </p:pic>
    </p:spTree>
    <p:extLst>
      <p:ext uri="{BB962C8B-B14F-4D97-AF65-F5344CB8AC3E}">
        <p14:creationId xmlns:p14="http://schemas.microsoft.com/office/powerpoint/2010/main" val="9889800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kstvak 4">
            <a:extLst>
              <a:ext uri="{FF2B5EF4-FFF2-40B4-BE49-F238E27FC236}">
                <a16:creationId xmlns:a16="http://schemas.microsoft.com/office/drawing/2014/main" id="{C3A20FD6-9FD0-43FD-8304-9CEE7B5E5977}"/>
              </a:ext>
            </a:extLst>
          </p:cNvPr>
          <p:cNvSpPr txBox="1"/>
          <p:nvPr/>
        </p:nvSpPr>
        <p:spPr>
          <a:xfrm>
            <a:off x="997527" y="845127"/>
            <a:ext cx="9157855" cy="584775"/>
          </a:xfrm>
          <a:prstGeom prst="rect">
            <a:avLst/>
          </a:prstGeom>
          <a:noFill/>
        </p:spPr>
        <p:txBody>
          <a:bodyPr wrap="square" rtlCol="0">
            <a:spAutoFit/>
          </a:bodyPr>
          <a:lstStyle/>
          <a:p>
            <a:r>
              <a:rPr lang="nl-NL" sz="3200" dirty="0"/>
              <a:t>Les 1 Introductie bemesting</a:t>
            </a:r>
          </a:p>
        </p:txBody>
      </p:sp>
      <p:pic>
        <p:nvPicPr>
          <p:cNvPr id="7" name="Afbeelding 6">
            <a:extLst>
              <a:ext uri="{FF2B5EF4-FFF2-40B4-BE49-F238E27FC236}">
                <a16:creationId xmlns:a16="http://schemas.microsoft.com/office/drawing/2014/main" id="{CE0CE3D2-EC27-4D84-A2B6-5D97989DBBD3}"/>
              </a:ext>
            </a:extLst>
          </p:cNvPr>
          <p:cNvPicPr>
            <a:picLocks noChangeAspect="1"/>
          </p:cNvPicPr>
          <p:nvPr/>
        </p:nvPicPr>
        <p:blipFill>
          <a:blip r:embed="rId2"/>
          <a:stretch>
            <a:fillRect/>
          </a:stretch>
        </p:blipFill>
        <p:spPr>
          <a:xfrm>
            <a:off x="7601052" y="3072826"/>
            <a:ext cx="2722028" cy="2045883"/>
          </a:xfrm>
          <a:prstGeom prst="rect">
            <a:avLst/>
          </a:prstGeom>
        </p:spPr>
      </p:pic>
      <p:sp>
        <p:nvSpPr>
          <p:cNvPr id="2" name="Rechthoek 1">
            <a:extLst>
              <a:ext uri="{FF2B5EF4-FFF2-40B4-BE49-F238E27FC236}">
                <a16:creationId xmlns:a16="http://schemas.microsoft.com/office/drawing/2014/main" id="{0C5EBD88-2870-4358-BEB3-D9B482373553}"/>
              </a:ext>
            </a:extLst>
          </p:cNvPr>
          <p:cNvSpPr/>
          <p:nvPr/>
        </p:nvSpPr>
        <p:spPr>
          <a:xfrm>
            <a:off x="997527" y="1969203"/>
            <a:ext cx="2722027" cy="461665"/>
          </a:xfrm>
          <a:prstGeom prst="rect">
            <a:avLst/>
          </a:prstGeom>
        </p:spPr>
        <p:txBody>
          <a:bodyPr wrap="none">
            <a:spAutoFit/>
          </a:bodyPr>
          <a:lstStyle/>
          <a:p>
            <a:r>
              <a:rPr lang="nl-NL" sz="2400" dirty="0"/>
              <a:t>1. Wat is een plant</a:t>
            </a:r>
          </a:p>
        </p:txBody>
      </p:sp>
      <p:sp>
        <p:nvSpPr>
          <p:cNvPr id="3" name="Rechthoek 2">
            <a:extLst>
              <a:ext uri="{FF2B5EF4-FFF2-40B4-BE49-F238E27FC236}">
                <a16:creationId xmlns:a16="http://schemas.microsoft.com/office/drawing/2014/main" id="{91BEF4F9-408D-4B6B-8696-ABFA987040F6}"/>
              </a:ext>
            </a:extLst>
          </p:cNvPr>
          <p:cNvSpPr/>
          <p:nvPr/>
        </p:nvSpPr>
        <p:spPr>
          <a:xfrm>
            <a:off x="997527" y="2411062"/>
            <a:ext cx="6096000" cy="4154984"/>
          </a:xfrm>
          <a:prstGeom prst="rect">
            <a:avLst/>
          </a:prstGeom>
        </p:spPr>
        <p:txBody>
          <a:bodyPr>
            <a:spAutoFit/>
          </a:bodyPr>
          <a:lstStyle/>
          <a:p>
            <a:r>
              <a:rPr lang="nl-NL" sz="2400" dirty="0"/>
              <a:t>Vrijwel het hele leven op aarde drijft op planten. Als die er niet waren, zouden er ook geen mensen en dieren zijn</a:t>
            </a:r>
          </a:p>
          <a:p>
            <a:endParaRPr lang="nl-NL" sz="2400" dirty="0"/>
          </a:p>
          <a:p>
            <a:r>
              <a:rPr lang="nl-NL" sz="2400" dirty="0"/>
              <a:t>Planten kunnen namelijk iets wat andere levende wezens niet kunnen: ze maken hun eigen voedsel. </a:t>
            </a:r>
          </a:p>
          <a:p>
            <a:endParaRPr lang="nl-NL" sz="2400" dirty="0"/>
          </a:p>
          <a:p>
            <a:r>
              <a:rPr lang="nl-NL" sz="2400" dirty="0"/>
              <a:t>De ingrediënten die ze daarbij nodig hebben, zijn zonne-energie, kooldioxide en water..</a:t>
            </a:r>
          </a:p>
        </p:txBody>
      </p:sp>
    </p:spTree>
    <p:extLst>
      <p:ext uri="{BB962C8B-B14F-4D97-AF65-F5344CB8AC3E}">
        <p14:creationId xmlns:p14="http://schemas.microsoft.com/office/powerpoint/2010/main" val="31430283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kstvak 4">
            <a:extLst>
              <a:ext uri="{FF2B5EF4-FFF2-40B4-BE49-F238E27FC236}">
                <a16:creationId xmlns:a16="http://schemas.microsoft.com/office/drawing/2014/main" id="{C3A20FD6-9FD0-43FD-8304-9CEE7B5E5977}"/>
              </a:ext>
            </a:extLst>
          </p:cNvPr>
          <p:cNvSpPr txBox="1"/>
          <p:nvPr/>
        </p:nvSpPr>
        <p:spPr>
          <a:xfrm>
            <a:off x="997527" y="845127"/>
            <a:ext cx="9157855" cy="584775"/>
          </a:xfrm>
          <a:prstGeom prst="rect">
            <a:avLst/>
          </a:prstGeom>
          <a:noFill/>
        </p:spPr>
        <p:txBody>
          <a:bodyPr wrap="square" rtlCol="0">
            <a:spAutoFit/>
          </a:bodyPr>
          <a:lstStyle/>
          <a:p>
            <a:r>
              <a:rPr lang="nl-NL" sz="3200" dirty="0"/>
              <a:t>Les 1 Introductie bemesting</a:t>
            </a:r>
          </a:p>
        </p:txBody>
      </p:sp>
      <p:pic>
        <p:nvPicPr>
          <p:cNvPr id="7" name="Afbeelding 6">
            <a:extLst>
              <a:ext uri="{FF2B5EF4-FFF2-40B4-BE49-F238E27FC236}">
                <a16:creationId xmlns:a16="http://schemas.microsoft.com/office/drawing/2014/main" id="{CE0CE3D2-EC27-4D84-A2B6-5D97989DBBD3}"/>
              </a:ext>
            </a:extLst>
          </p:cNvPr>
          <p:cNvPicPr>
            <a:picLocks noChangeAspect="1"/>
          </p:cNvPicPr>
          <p:nvPr/>
        </p:nvPicPr>
        <p:blipFill>
          <a:blip r:embed="rId2"/>
          <a:stretch>
            <a:fillRect/>
          </a:stretch>
        </p:blipFill>
        <p:spPr>
          <a:xfrm>
            <a:off x="2140526" y="1429902"/>
            <a:ext cx="6871856" cy="5164904"/>
          </a:xfrm>
          <a:prstGeom prst="rect">
            <a:avLst/>
          </a:prstGeom>
        </p:spPr>
      </p:pic>
    </p:spTree>
    <p:extLst>
      <p:ext uri="{BB962C8B-B14F-4D97-AF65-F5344CB8AC3E}">
        <p14:creationId xmlns:p14="http://schemas.microsoft.com/office/powerpoint/2010/main" val="715392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kstvak 4">
            <a:extLst>
              <a:ext uri="{FF2B5EF4-FFF2-40B4-BE49-F238E27FC236}">
                <a16:creationId xmlns:a16="http://schemas.microsoft.com/office/drawing/2014/main" id="{C3A20FD6-9FD0-43FD-8304-9CEE7B5E5977}"/>
              </a:ext>
            </a:extLst>
          </p:cNvPr>
          <p:cNvSpPr txBox="1"/>
          <p:nvPr/>
        </p:nvSpPr>
        <p:spPr>
          <a:xfrm>
            <a:off x="997527" y="845127"/>
            <a:ext cx="9157855" cy="584775"/>
          </a:xfrm>
          <a:prstGeom prst="rect">
            <a:avLst/>
          </a:prstGeom>
          <a:noFill/>
        </p:spPr>
        <p:txBody>
          <a:bodyPr wrap="square" rtlCol="0">
            <a:spAutoFit/>
          </a:bodyPr>
          <a:lstStyle/>
          <a:p>
            <a:r>
              <a:rPr lang="nl-NL" sz="3200" dirty="0"/>
              <a:t>Les 1 Introductie bemesting</a:t>
            </a:r>
          </a:p>
        </p:txBody>
      </p:sp>
      <p:pic>
        <p:nvPicPr>
          <p:cNvPr id="3" name="Afbeelding 2">
            <a:extLst>
              <a:ext uri="{FF2B5EF4-FFF2-40B4-BE49-F238E27FC236}">
                <a16:creationId xmlns:a16="http://schemas.microsoft.com/office/drawing/2014/main" id="{82287DA6-67AC-400F-815B-F186179A3984}"/>
              </a:ext>
            </a:extLst>
          </p:cNvPr>
          <p:cNvPicPr>
            <a:picLocks noChangeAspect="1"/>
          </p:cNvPicPr>
          <p:nvPr/>
        </p:nvPicPr>
        <p:blipFill>
          <a:blip r:embed="rId2"/>
          <a:stretch>
            <a:fillRect/>
          </a:stretch>
        </p:blipFill>
        <p:spPr>
          <a:xfrm>
            <a:off x="6497781" y="1742312"/>
            <a:ext cx="3932922" cy="4458495"/>
          </a:xfrm>
          <a:prstGeom prst="rect">
            <a:avLst/>
          </a:prstGeom>
        </p:spPr>
      </p:pic>
      <p:sp>
        <p:nvSpPr>
          <p:cNvPr id="4" name="Rechthoek 3">
            <a:extLst>
              <a:ext uri="{FF2B5EF4-FFF2-40B4-BE49-F238E27FC236}">
                <a16:creationId xmlns:a16="http://schemas.microsoft.com/office/drawing/2014/main" id="{63925D85-E5F5-4489-A997-BB0A85315C26}"/>
              </a:ext>
            </a:extLst>
          </p:cNvPr>
          <p:cNvSpPr/>
          <p:nvPr/>
        </p:nvSpPr>
        <p:spPr>
          <a:xfrm>
            <a:off x="997526" y="2415156"/>
            <a:ext cx="5500255" cy="4524315"/>
          </a:xfrm>
          <a:prstGeom prst="rect">
            <a:avLst/>
          </a:prstGeom>
        </p:spPr>
        <p:txBody>
          <a:bodyPr wrap="square">
            <a:spAutoFit/>
          </a:bodyPr>
          <a:lstStyle/>
          <a:p>
            <a:r>
              <a:rPr lang="nl-NL" sz="2400" dirty="0"/>
              <a:t>Een gezonde plant vergt gezonde wortels, of je nu op substraat of in de grond teelt. </a:t>
            </a:r>
          </a:p>
          <a:p>
            <a:r>
              <a:rPr lang="nl-NL" sz="2400" dirty="0"/>
              <a:t>En daarvoor is het heel belangrijk dat het wortelmilieu goed op orde is. Het kan bepalend zijn voor de kwaliteit van het product. </a:t>
            </a:r>
          </a:p>
          <a:p>
            <a:r>
              <a:rPr lang="nl-NL" sz="2400" dirty="0"/>
              <a:t>Naast fysische aspecten als voedingstoestand, watervoorziening, EC en pH, speelt het bodemleven een belangrijke rol, ook bij teelt op substraat</a:t>
            </a:r>
          </a:p>
        </p:txBody>
      </p:sp>
      <p:sp>
        <p:nvSpPr>
          <p:cNvPr id="6" name="Tekstvak 5">
            <a:extLst>
              <a:ext uri="{FF2B5EF4-FFF2-40B4-BE49-F238E27FC236}">
                <a16:creationId xmlns:a16="http://schemas.microsoft.com/office/drawing/2014/main" id="{3BFB0189-4D39-4FF9-ADC0-0797EE9764E0}"/>
              </a:ext>
            </a:extLst>
          </p:cNvPr>
          <p:cNvSpPr txBox="1"/>
          <p:nvPr/>
        </p:nvSpPr>
        <p:spPr>
          <a:xfrm>
            <a:off x="997527" y="1953491"/>
            <a:ext cx="3768437" cy="461665"/>
          </a:xfrm>
          <a:prstGeom prst="rect">
            <a:avLst/>
          </a:prstGeom>
          <a:noFill/>
        </p:spPr>
        <p:txBody>
          <a:bodyPr wrap="square" rtlCol="0">
            <a:spAutoFit/>
          </a:bodyPr>
          <a:lstStyle/>
          <a:p>
            <a:r>
              <a:rPr lang="nl-NL" sz="2400" dirty="0"/>
              <a:t>2. Wortelmilieu</a:t>
            </a:r>
          </a:p>
        </p:txBody>
      </p:sp>
    </p:spTree>
    <p:extLst>
      <p:ext uri="{BB962C8B-B14F-4D97-AF65-F5344CB8AC3E}">
        <p14:creationId xmlns:p14="http://schemas.microsoft.com/office/powerpoint/2010/main" val="34972107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Afbeelding 4">
            <a:hlinkClick r:id="rId2"/>
            <a:extLst>
              <a:ext uri="{FF2B5EF4-FFF2-40B4-BE49-F238E27FC236}">
                <a16:creationId xmlns:a16="http://schemas.microsoft.com/office/drawing/2014/main" id="{E9CB7BFB-FBBA-42B1-97D9-BA6A93385322}"/>
              </a:ext>
            </a:extLst>
          </p:cNvPr>
          <p:cNvPicPr>
            <a:picLocks noChangeAspect="1"/>
          </p:cNvPicPr>
          <p:nvPr/>
        </p:nvPicPr>
        <p:blipFill>
          <a:blip r:embed="rId3"/>
          <a:stretch>
            <a:fillRect/>
          </a:stretch>
        </p:blipFill>
        <p:spPr>
          <a:xfrm>
            <a:off x="1041689" y="1519903"/>
            <a:ext cx="5885584" cy="3480722"/>
          </a:xfrm>
          <a:prstGeom prst="rect">
            <a:avLst/>
          </a:prstGeom>
        </p:spPr>
      </p:pic>
      <p:sp>
        <p:nvSpPr>
          <p:cNvPr id="6" name="Rechthoek 5">
            <a:extLst>
              <a:ext uri="{FF2B5EF4-FFF2-40B4-BE49-F238E27FC236}">
                <a16:creationId xmlns:a16="http://schemas.microsoft.com/office/drawing/2014/main" id="{86810E86-996E-467C-93B7-3D6289529694}"/>
              </a:ext>
            </a:extLst>
          </p:cNvPr>
          <p:cNvSpPr/>
          <p:nvPr/>
        </p:nvSpPr>
        <p:spPr>
          <a:xfrm>
            <a:off x="932162" y="1109229"/>
            <a:ext cx="3333605" cy="461665"/>
          </a:xfrm>
          <a:prstGeom prst="rect">
            <a:avLst/>
          </a:prstGeom>
        </p:spPr>
        <p:txBody>
          <a:bodyPr wrap="none">
            <a:spAutoFit/>
          </a:bodyPr>
          <a:lstStyle/>
          <a:p>
            <a:r>
              <a:rPr lang="nl-NL" sz="2400" dirty="0"/>
              <a:t>3. Transport in de plant</a:t>
            </a:r>
          </a:p>
        </p:txBody>
      </p:sp>
      <p:sp>
        <p:nvSpPr>
          <p:cNvPr id="7" name="Rechthoek 6">
            <a:extLst>
              <a:ext uri="{FF2B5EF4-FFF2-40B4-BE49-F238E27FC236}">
                <a16:creationId xmlns:a16="http://schemas.microsoft.com/office/drawing/2014/main" id="{7FAC7CC1-B6E2-4743-BACE-DEC9D29DE2B6}"/>
              </a:ext>
            </a:extLst>
          </p:cNvPr>
          <p:cNvSpPr/>
          <p:nvPr/>
        </p:nvSpPr>
        <p:spPr>
          <a:xfrm>
            <a:off x="1041688" y="5287106"/>
            <a:ext cx="9279947" cy="1200329"/>
          </a:xfrm>
          <a:prstGeom prst="rect">
            <a:avLst/>
          </a:prstGeom>
        </p:spPr>
        <p:txBody>
          <a:bodyPr wrap="square">
            <a:spAutoFit/>
          </a:bodyPr>
          <a:lstStyle/>
          <a:p>
            <a:r>
              <a:rPr lang="nl-NL" sz="2400" dirty="0"/>
              <a:t>Een goed functionerend transportsysteem in de plant is cruciaal voor de kwaliteit. De teler heeft daar invloed op met zijn manier van telen</a:t>
            </a:r>
            <a:r>
              <a:rPr lang="nl-NL" dirty="0"/>
              <a:t>.</a:t>
            </a:r>
          </a:p>
        </p:txBody>
      </p:sp>
      <p:sp>
        <p:nvSpPr>
          <p:cNvPr id="8" name="Tekstvak 7">
            <a:extLst>
              <a:ext uri="{FF2B5EF4-FFF2-40B4-BE49-F238E27FC236}">
                <a16:creationId xmlns:a16="http://schemas.microsoft.com/office/drawing/2014/main" id="{19A3158B-9C28-4FC8-8928-444491069796}"/>
              </a:ext>
            </a:extLst>
          </p:cNvPr>
          <p:cNvSpPr txBox="1"/>
          <p:nvPr/>
        </p:nvSpPr>
        <p:spPr>
          <a:xfrm>
            <a:off x="2976130" y="4017911"/>
            <a:ext cx="2995179" cy="276999"/>
          </a:xfrm>
          <a:prstGeom prst="rect">
            <a:avLst/>
          </a:prstGeom>
          <a:noFill/>
        </p:spPr>
        <p:txBody>
          <a:bodyPr wrap="square" rtlCol="0">
            <a:spAutoFit/>
          </a:bodyPr>
          <a:lstStyle/>
          <a:p>
            <a:r>
              <a:rPr lang="nl-NL" sz="1200" dirty="0"/>
              <a:t>Klik voor link naar video</a:t>
            </a:r>
          </a:p>
        </p:txBody>
      </p:sp>
    </p:spTree>
    <p:extLst>
      <p:ext uri="{BB962C8B-B14F-4D97-AF65-F5344CB8AC3E}">
        <p14:creationId xmlns:p14="http://schemas.microsoft.com/office/powerpoint/2010/main" val="11146357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Afbeelding 5">
            <a:extLst>
              <a:ext uri="{FF2B5EF4-FFF2-40B4-BE49-F238E27FC236}">
                <a16:creationId xmlns:a16="http://schemas.microsoft.com/office/drawing/2014/main" id="{33CFA8D0-ADE0-4FB9-B55D-07328FF102B1}"/>
              </a:ext>
            </a:extLst>
          </p:cNvPr>
          <p:cNvPicPr>
            <a:picLocks noChangeAspect="1"/>
          </p:cNvPicPr>
          <p:nvPr/>
        </p:nvPicPr>
        <p:blipFill>
          <a:blip r:embed="rId2"/>
          <a:stretch>
            <a:fillRect/>
          </a:stretch>
        </p:blipFill>
        <p:spPr>
          <a:xfrm>
            <a:off x="554181" y="818284"/>
            <a:ext cx="9282545" cy="5221432"/>
          </a:xfrm>
          <a:prstGeom prst="rect">
            <a:avLst/>
          </a:prstGeom>
        </p:spPr>
      </p:pic>
      <p:sp>
        <p:nvSpPr>
          <p:cNvPr id="7" name="Tekstvak 6">
            <a:extLst>
              <a:ext uri="{FF2B5EF4-FFF2-40B4-BE49-F238E27FC236}">
                <a16:creationId xmlns:a16="http://schemas.microsoft.com/office/drawing/2014/main" id="{22292AE0-2134-431C-99A8-240028EDE8A6}"/>
              </a:ext>
            </a:extLst>
          </p:cNvPr>
          <p:cNvSpPr txBox="1"/>
          <p:nvPr/>
        </p:nvSpPr>
        <p:spPr>
          <a:xfrm>
            <a:off x="8215745" y="2507673"/>
            <a:ext cx="1440873" cy="369332"/>
          </a:xfrm>
          <a:prstGeom prst="rect">
            <a:avLst/>
          </a:prstGeom>
          <a:noFill/>
        </p:spPr>
        <p:txBody>
          <a:bodyPr wrap="square" rtlCol="0">
            <a:spAutoFit/>
          </a:bodyPr>
          <a:lstStyle/>
          <a:p>
            <a:r>
              <a:rPr lang="nl-NL" dirty="0"/>
              <a:t>FLOEEM</a:t>
            </a:r>
          </a:p>
        </p:txBody>
      </p:sp>
      <p:sp>
        <p:nvSpPr>
          <p:cNvPr id="8" name="Tekstvak 7">
            <a:extLst>
              <a:ext uri="{FF2B5EF4-FFF2-40B4-BE49-F238E27FC236}">
                <a16:creationId xmlns:a16="http://schemas.microsoft.com/office/drawing/2014/main" id="{BEDFEB0F-89CD-4D39-902B-4BEE401BFB0B}"/>
              </a:ext>
            </a:extLst>
          </p:cNvPr>
          <p:cNvSpPr txBox="1"/>
          <p:nvPr/>
        </p:nvSpPr>
        <p:spPr>
          <a:xfrm>
            <a:off x="8215745" y="3181805"/>
            <a:ext cx="1440873" cy="369332"/>
          </a:xfrm>
          <a:prstGeom prst="rect">
            <a:avLst/>
          </a:prstGeom>
          <a:noFill/>
        </p:spPr>
        <p:txBody>
          <a:bodyPr wrap="square" rtlCol="0">
            <a:spAutoFit/>
          </a:bodyPr>
          <a:lstStyle/>
          <a:p>
            <a:r>
              <a:rPr lang="nl-NL" dirty="0"/>
              <a:t>XYLEEM</a:t>
            </a:r>
          </a:p>
        </p:txBody>
      </p:sp>
    </p:spTree>
    <p:extLst>
      <p:ext uri="{BB962C8B-B14F-4D97-AF65-F5344CB8AC3E}">
        <p14:creationId xmlns:p14="http://schemas.microsoft.com/office/powerpoint/2010/main" val="4065754635"/>
      </p:ext>
    </p:extLst>
  </p:cSld>
  <p:clrMapOvr>
    <a:masterClrMapping/>
  </p:clrMapOvr>
</p:sld>
</file>

<file path=ppt/theme/theme1.xml><?xml version="1.0" encoding="utf-8"?>
<a:theme xmlns:a="http://schemas.openxmlformats.org/drawingml/2006/main" name="Achtergroen PP van zone">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GroeneWelle">
      <a:majorFont>
        <a:latin typeface="Arial"/>
        <a:ea typeface=""/>
        <a:cs typeface=""/>
      </a:majorFont>
      <a:minorFont>
        <a:latin typeface="Arial"/>
        <a:ea typeface=""/>
        <a:cs typeface=""/>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chtergroen PP van zone" id="{675F9B1A-8E97-4866-B654-6E773CF2DE0C}" vid="{D9F01F32-646D-4132-95FB-6653F27EA7E4}"/>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2cb1c85b-b197-48cd-8bb1-fe9e9ee0096b">
      <Terms xmlns="http://schemas.microsoft.com/office/infopath/2007/PartnerControls"/>
    </lcf76f155ced4ddcb4097134ff3c332f>
    <TaxCatchAll xmlns="414a8a67-acf6-4b09-bb49-f84330b442d7"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F4FEFE2E46C86D4A9898CCC49B418B36" ma:contentTypeVersion="16" ma:contentTypeDescription="Een nieuw document maken." ma:contentTypeScope="" ma:versionID="7fe18b1a06a904c6259f887bdd1a3996">
  <xsd:schema xmlns:xsd="http://www.w3.org/2001/XMLSchema" xmlns:xs="http://www.w3.org/2001/XMLSchema" xmlns:p="http://schemas.microsoft.com/office/2006/metadata/properties" xmlns:ns2="2cb1c85b-b197-48cd-8bb1-fe9e9ee0096b" xmlns:ns3="414a8a67-acf6-4b09-bb49-f84330b442d7" xmlns:ns4="5ad07612-1080-49cf-8fb2-28e7c3022d9a" targetNamespace="http://schemas.microsoft.com/office/2006/metadata/properties" ma:root="true" ma:fieldsID="0898b0b63e522cea48b096f21a662b8a" ns2:_="" ns3:_="" ns4:_="">
    <xsd:import namespace="2cb1c85b-b197-48cd-8bb1-fe9e9ee0096b"/>
    <xsd:import namespace="414a8a67-acf6-4b09-bb49-f84330b442d7"/>
    <xsd:import namespace="5ad07612-1080-49cf-8fb2-28e7c3022d9a"/>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DateTaken" minOccurs="0"/>
                <xsd:element ref="ns2:MediaServiceOCR" minOccurs="0"/>
                <xsd:element ref="ns2:MediaServiceLocatio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4:SharedWithUsers" minOccurs="0"/>
                <xsd:element ref="ns4:SharedWithDetails"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cb1c85b-b197-48cd-8bb1-fe9e9ee0096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DateTaken" ma:index="11" nillable="true" ma:displayName="MediaServiceDateTaken" ma:hidden="true" ma:internalName="MediaServiceDateTaken"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Location" ma:index="13" nillable="true" ma:displayName="Location" ma:internalName="MediaServiceLocation"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LengthInSeconds" ma:index="16" nillable="true" ma:displayName="Length (seconds)" ma:internalName="MediaLengthInSeconds" ma:readOnly="true">
      <xsd:simpleType>
        <xsd:restriction base="dms:Unknown"/>
      </xsd:simpleType>
    </xsd:element>
    <xsd:element name="lcf76f155ced4ddcb4097134ff3c332f" ma:index="18" nillable="true" ma:taxonomy="true" ma:internalName="lcf76f155ced4ddcb4097134ff3c332f" ma:taxonomyFieldName="MediaServiceImageTags" ma:displayName="Afbeeldingtags" ma:readOnly="false" ma:fieldId="{5cf76f15-5ced-4ddc-b409-7134ff3c332f}" ma:taxonomyMulti="true" ma:sspId="ec6a8442-1569-46a6-a14f-f23e9ec9d84c"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14a8a67-acf6-4b09-bb49-f84330b442d7" elementFormDefault="qualified">
    <xsd:import namespace="http://schemas.microsoft.com/office/2006/documentManagement/types"/>
    <xsd:import namespace="http://schemas.microsoft.com/office/infopath/2007/PartnerControls"/>
    <xsd:element name="TaxCatchAll" ma:index="19" nillable="true" ma:displayName="Taxonomy Catch All Column" ma:hidden="true" ma:list="{248ea8ce-d6d7-4c67-93d5-dcdb41321123}" ma:internalName="TaxCatchAll" ma:showField="CatchAllData" ma:web="5ad07612-1080-49cf-8fb2-28e7c3022d9a">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5ad07612-1080-49cf-8fb2-28e7c3022d9a" elementFormDefault="qualified">
    <xsd:import namespace="http://schemas.microsoft.com/office/2006/documentManagement/types"/>
    <xsd:import namespace="http://schemas.microsoft.com/office/infopath/2007/PartnerControls"/>
    <xsd:element name="SharedWithUsers" ma:index="20"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Gedeeld met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65929FC-507C-4225-ADC4-799D2B4F0F63}">
  <ds:schemaRefs>
    <ds:schemaRef ds:uri="http://schemas.microsoft.com/sharepoint/v3/contenttype/forms"/>
  </ds:schemaRefs>
</ds:datastoreItem>
</file>

<file path=customXml/itemProps2.xml><?xml version="1.0" encoding="utf-8"?>
<ds:datastoreItem xmlns:ds="http://schemas.openxmlformats.org/officeDocument/2006/customXml" ds:itemID="{9595E054-A4D1-494E-8569-2006FB09F6F4}">
  <ds:schemaRefs>
    <ds:schemaRef ds:uri="http://purl.org/dc/elements/1.1/"/>
    <ds:schemaRef ds:uri="915d7cad-3e71-4cea-95bb-ac32222adf06"/>
    <ds:schemaRef ds:uri="http://www.w3.org/XML/1998/namespace"/>
    <ds:schemaRef ds:uri="82ac19c3-1cff-4f70-a585-2de21a3866ce"/>
    <ds:schemaRef ds:uri="http://schemas.microsoft.com/office/2006/metadata/properties"/>
    <ds:schemaRef ds:uri="http://schemas.microsoft.com/office/2006/documentManagement/types"/>
    <ds:schemaRef ds:uri="http://purl.org/dc/terms/"/>
    <ds:schemaRef ds:uri="http://schemas.microsoft.com/office/infopath/2007/PartnerControls"/>
    <ds:schemaRef ds:uri="http://schemas.openxmlformats.org/package/2006/metadata/core-properties"/>
    <ds:schemaRef ds:uri="http://purl.org/dc/dcmitype/"/>
  </ds:schemaRefs>
</ds:datastoreItem>
</file>

<file path=customXml/itemProps3.xml><?xml version="1.0" encoding="utf-8"?>
<ds:datastoreItem xmlns:ds="http://schemas.openxmlformats.org/officeDocument/2006/customXml" ds:itemID="{1B3CEB9C-FC53-48C8-9D3A-F3183583CDE4}"/>
</file>

<file path=docProps/app.xml><?xml version="1.0" encoding="utf-8"?>
<Properties xmlns="http://schemas.openxmlformats.org/officeDocument/2006/extended-properties" xmlns:vt="http://schemas.openxmlformats.org/officeDocument/2006/docPropsVTypes">
  <Template>Achtergroen PP van zone</Template>
  <TotalTime>111</TotalTime>
  <Words>472</Words>
  <Application>Microsoft Office PowerPoint</Application>
  <PresentationFormat>Breedbeeld</PresentationFormat>
  <Paragraphs>67</Paragraphs>
  <Slides>15</Slides>
  <Notes>0</Notes>
  <HiddenSlides>0</HiddenSlides>
  <MMClips>0</MMClips>
  <ScaleCrop>false</ScaleCrop>
  <HeadingPairs>
    <vt:vector size="6" baseType="variant">
      <vt:variant>
        <vt:lpstr>Gebruikte lettertypen</vt:lpstr>
      </vt:variant>
      <vt:variant>
        <vt:i4>1</vt:i4>
      </vt:variant>
      <vt:variant>
        <vt:lpstr>Thema</vt:lpstr>
      </vt:variant>
      <vt:variant>
        <vt:i4>1</vt:i4>
      </vt:variant>
      <vt:variant>
        <vt:lpstr>Diatitels</vt:lpstr>
      </vt:variant>
      <vt:variant>
        <vt:i4>15</vt:i4>
      </vt:variant>
    </vt:vector>
  </HeadingPairs>
  <TitlesOfParts>
    <vt:vector size="17" baseType="lpstr">
      <vt:lpstr>Arial</vt:lpstr>
      <vt:lpstr>Achtergroen PP van zone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Bertus Boer</dc:creator>
  <cp:lastModifiedBy>Ben Nienhuis</cp:lastModifiedBy>
  <cp:revision>18</cp:revision>
  <dcterms:created xsi:type="dcterms:W3CDTF">2021-01-11T10:50:43Z</dcterms:created>
  <dcterms:modified xsi:type="dcterms:W3CDTF">2024-09-10T08:09:06Z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0x010100F4FEFE2E46C86D4A9898CCC49B418B36</vt:lpwstr>
  </property>
</Properties>
</file>