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9" r:id="rId7"/>
    <p:sldId id="269" r:id="rId8"/>
    <p:sldId id="284" r:id="rId9"/>
    <p:sldId id="294" r:id="rId10"/>
    <p:sldId id="293" r:id="rId11"/>
    <p:sldId id="292" r:id="rId12"/>
    <p:sldId id="291" r:id="rId13"/>
    <p:sldId id="290" r:id="rId14"/>
    <p:sldId id="289" r:id="rId15"/>
    <p:sldId id="287" r:id="rId16"/>
    <p:sldId id="286" r:id="rId17"/>
    <p:sldId id="285" r:id="rId18"/>
    <p:sldId id="295" r:id="rId19"/>
    <p:sldId id="282" r:id="rId2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4B79A1-5804-4DC0-8A04-C4C41F190426}" v="28" dt="2024-09-30T09:15:48.9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9" autoAdjust="0"/>
    <p:restoredTop sz="94660"/>
  </p:normalViewPr>
  <p:slideViewPr>
    <p:cSldViewPr snapToGrid="0">
      <p:cViewPr varScale="1">
        <p:scale>
          <a:sx n="111" d="100"/>
          <a:sy n="111" d="100"/>
        </p:scale>
        <p:origin x="306" y="-744"/>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Nienhuis" userId="2c6c04f1-77c7-44b5-a463-93386779ab63" providerId="ADAL" clId="{544B79A1-5804-4DC0-8A04-C4C41F190426}"/>
    <pc:docChg chg="modSld">
      <pc:chgData name="Ben Nienhuis" userId="2c6c04f1-77c7-44b5-a463-93386779ab63" providerId="ADAL" clId="{544B79A1-5804-4DC0-8A04-C4C41F190426}" dt="2024-09-30T09:15:48.988" v="27"/>
      <pc:docMkLst>
        <pc:docMk/>
      </pc:docMkLst>
      <pc:sldChg chg="modSp modAnim">
        <pc:chgData name="Ben Nienhuis" userId="2c6c04f1-77c7-44b5-a463-93386779ab63" providerId="ADAL" clId="{544B79A1-5804-4DC0-8A04-C4C41F190426}" dt="2024-09-30T09:11:48.112" v="0" actId="6549"/>
        <pc:sldMkLst>
          <pc:docMk/>
          <pc:sldMk cId="2052315851" sldId="257"/>
        </pc:sldMkLst>
        <pc:spChg chg="mod">
          <ac:chgData name="Ben Nienhuis" userId="2c6c04f1-77c7-44b5-a463-93386779ab63" providerId="ADAL" clId="{544B79A1-5804-4DC0-8A04-C4C41F190426}" dt="2024-09-30T09:11:48.112" v="0" actId="6549"/>
          <ac:spMkLst>
            <pc:docMk/>
            <pc:sldMk cId="2052315851" sldId="257"/>
            <ac:spMk id="8" creationId="{12C71161-93FB-4488-AA1D-5CFA7D0CE95C}"/>
          </ac:spMkLst>
        </pc:spChg>
      </pc:sldChg>
      <pc:sldChg chg="modSp modAnim">
        <pc:chgData name="Ben Nienhuis" userId="2c6c04f1-77c7-44b5-a463-93386779ab63" providerId="ADAL" clId="{544B79A1-5804-4DC0-8A04-C4C41F190426}" dt="2024-09-30T09:15:48.988" v="27"/>
        <pc:sldMkLst>
          <pc:docMk/>
          <pc:sldMk cId="988980002" sldId="259"/>
        </pc:sldMkLst>
        <pc:spChg chg="mod">
          <ac:chgData name="Ben Nienhuis" userId="2c6c04f1-77c7-44b5-a463-93386779ab63" providerId="ADAL" clId="{544B79A1-5804-4DC0-8A04-C4C41F190426}" dt="2024-09-30T09:14:37.796" v="21" actId="20577"/>
          <ac:spMkLst>
            <pc:docMk/>
            <pc:sldMk cId="988980002" sldId="259"/>
            <ac:spMk id="8" creationId="{12C71161-93FB-4488-AA1D-5CFA7D0CE95C}"/>
          </ac:spMkLst>
        </pc:spChg>
      </pc:sldChg>
    </pc:docChg>
  </pc:docChgLst>
  <pc:docChgLst>
    <pc:chgData name="Ben Nienhuis" userId="2c6c04f1-77c7-44b5-a463-93386779ab63" providerId="ADAL" clId="{CF7A8441-C9BD-46BC-B99A-F27903EC2DF1}"/>
    <pc:docChg chg="custSel delSld modSld">
      <pc:chgData name="Ben Nienhuis" userId="2c6c04f1-77c7-44b5-a463-93386779ab63" providerId="ADAL" clId="{CF7A8441-C9BD-46BC-B99A-F27903EC2DF1}" dt="2022-09-19T13:29:14.359" v="173"/>
      <pc:docMkLst>
        <pc:docMk/>
      </pc:docMkLst>
      <pc:sldChg chg="addSp delSp modSp modAnim">
        <pc:chgData name="Ben Nienhuis" userId="2c6c04f1-77c7-44b5-a463-93386779ab63" providerId="ADAL" clId="{CF7A8441-C9BD-46BC-B99A-F27903EC2DF1}" dt="2022-09-19T11:59:17.230" v="25" actId="1076"/>
        <pc:sldMkLst>
          <pc:docMk/>
          <pc:sldMk cId="988980002" sldId="259"/>
        </pc:sldMkLst>
        <pc:spChg chg="mod">
          <ac:chgData name="Ben Nienhuis" userId="2c6c04f1-77c7-44b5-a463-93386779ab63" providerId="ADAL" clId="{CF7A8441-C9BD-46BC-B99A-F27903EC2DF1}" dt="2022-09-19T11:57:52.888" v="17" actId="14100"/>
          <ac:spMkLst>
            <pc:docMk/>
            <pc:sldMk cId="988980002" sldId="259"/>
            <ac:spMk id="8" creationId="{12C71161-93FB-4488-AA1D-5CFA7D0CE95C}"/>
          </ac:spMkLst>
        </pc:spChg>
        <pc:picChg chg="del mod">
          <ac:chgData name="Ben Nienhuis" userId="2c6c04f1-77c7-44b5-a463-93386779ab63" providerId="ADAL" clId="{CF7A8441-C9BD-46BC-B99A-F27903EC2DF1}" dt="2022-09-19T11:58:11.458" v="19" actId="478"/>
          <ac:picMkLst>
            <pc:docMk/>
            <pc:sldMk cId="988980002" sldId="259"/>
            <ac:picMk id="2" creationId="{0963CA08-127F-4C3C-9F56-C494868749D0}"/>
          </ac:picMkLst>
        </pc:picChg>
        <pc:picChg chg="add mod">
          <ac:chgData name="Ben Nienhuis" userId="2c6c04f1-77c7-44b5-a463-93386779ab63" providerId="ADAL" clId="{CF7A8441-C9BD-46BC-B99A-F27903EC2DF1}" dt="2022-09-19T11:59:17.230" v="25" actId="1076"/>
          <ac:picMkLst>
            <pc:docMk/>
            <pc:sldMk cId="988980002" sldId="259"/>
            <ac:picMk id="3" creationId="{B68653D4-B963-461A-9085-1BB517121A08}"/>
          </ac:picMkLst>
        </pc:picChg>
      </pc:sldChg>
      <pc:sldChg chg="modSp modAnim">
        <pc:chgData name="Ben Nienhuis" userId="2c6c04f1-77c7-44b5-a463-93386779ab63" providerId="ADAL" clId="{CF7A8441-C9BD-46BC-B99A-F27903EC2DF1}" dt="2022-09-19T11:59:58.261" v="31"/>
        <pc:sldMkLst>
          <pc:docMk/>
          <pc:sldMk cId="1055522780" sldId="284"/>
        </pc:sldMkLst>
        <pc:spChg chg="mod">
          <ac:chgData name="Ben Nienhuis" userId="2c6c04f1-77c7-44b5-a463-93386779ab63" providerId="ADAL" clId="{CF7A8441-C9BD-46BC-B99A-F27903EC2DF1}" dt="2022-09-19T11:59:53.466" v="30" actId="20577"/>
          <ac:spMkLst>
            <pc:docMk/>
            <pc:sldMk cId="1055522780" sldId="284"/>
            <ac:spMk id="3" creationId="{FA135439-A110-4458-AF46-5AED9205962E}"/>
          </ac:spMkLst>
        </pc:spChg>
      </pc:sldChg>
      <pc:sldChg chg="addSp delSp modSp modAnim">
        <pc:chgData name="Ben Nienhuis" userId="2c6c04f1-77c7-44b5-a463-93386779ab63" providerId="ADAL" clId="{CF7A8441-C9BD-46BC-B99A-F27903EC2DF1}" dt="2022-09-19T13:29:14.359" v="173"/>
        <pc:sldMkLst>
          <pc:docMk/>
          <pc:sldMk cId="3100026439" sldId="285"/>
        </pc:sldMkLst>
        <pc:spChg chg="mod">
          <ac:chgData name="Ben Nienhuis" userId="2c6c04f1-77c7-44b5-a463-93386779ab63" providerId="ADAL" clId="{CF7A8441-C9BD-46BC-B99A-F27903EC2DF1}" dt="2022-09-19T13:29:03.469" v="172" actId="20577"/>
          <ac:spMkLst>
            <pc:docMk/>
            <pc:sldMk cId="3100026439" sldId="285"/>
            <ac:spMk id="2" creationId="{F9677270-C2B8-4E70-AF19-39F346D5E546}"/>
          </ac:spMkLst>
        </pc:spChg>
        <pc:picChg chg="del">
          <ac:chgData name="Ben Nienhuis" userId="2c6c04f1-77c7-44b5-a463-93386779ab63" providerId="ADAL" clId="{CF7A8441-C9BD-46BC-B99A-F27903EC2DF1}" dt="2022-09-19T13:27:32.058" v="160"/>
          <ac:picMkLst>
            <pc:docMk/>
            <pc:sldMk cId="3100026439" sldId="285"/>
            <ac:picMk id="3" creationId="{BC8AD167-7DC8-46E9-90AF-94DFCA8D579F}"/>
          </ac:picMkLst>
        </pc:picChg>
        <pc:picChg chg="add mod">
          <ac:chgData name="Ben Nienhuis" userId="2c6c04f1-77c7-44b5-a463-93386779ab63" providerId="ADAL" clId="{CF7A8441-C9BD-46BC-B99A-F27903EC2DF1}" dt="2022-09-19T13:28:57.240" v="170" actId="14100"/>
          <ac:picMkLst>
            <pc:docMk/>
            <pc:sldMk cId="3100026439" sldId="285"/>
            <ac:picMk id="4" creationId="{7606AC51-A337-4FCD-9971-55EEC846D52B}"/>
          </ac:picMkLst>
        </pc:picChg>
      </pc:sldChg>
      <pc:sldChg chg="addSp delSp modSp">
        <pc:chgData name="Ben Nienhuis" userId="2c6c04f1-77c7-44b5-a463-93386779ab63" providerId="ADAL" clId="{CF7A8441-C9BD-46BC-B99A-F27903EC2DF1}" dt="2022-09-19T13:26:22.420" v="148" actId="6549"/>
        <pc:sldMkLst>
          <pc:docMk/>
          <pc:sldMk cId="986663324" sldId="286"/>
        </pc:sldMkLst>
        <pc:spChg chg="add mod">
          <ac:chgData name="Ben Nienhuis" userId="2c6c04f1-77c7-44b5-a463-93386779ab63" providerId="ADAL" clId="{CF7A8441-C9BD-46BC-B99A-F27903EC2DF1}" dt="2022-09-19T13:26:22.420" v="148" actId="6549"/>
          <ac:spMkLst>
            <pc:docMk/>
            <pc:sldMk cId="986663324" sldId="286"/>
            <ac:spMk id="2" creationId="{06AFF36B-05E5-4517-8AAB-E3E054B914EF}"/>
          </ac:spMkLst>
        </pc:spChg>
        <pc:picChg chg="add del mod">
          <ac:chgData name="Ben Nienhuis" userId="2c6c04f1-77c7-44b5-a463-93386779ab63" providerId="ADAL" clId="{CF7A8441-C9BD-46BC-B99A-F27903EC2DF1}" dt="2022-09-19T13:23:13.795" v="115" actId="478"/>
          <ac:picMkLst>
            <pc:docMk/>
            <pc:sldMk cId="986663324" sldId="286"/>
            <ac:picMk id="3" creationId="{2CC662B0-2B17-43F9-B526-4059FDA6D4B7}"/>
          </ac:picMkLst>
        </pc:picChg>
        <pc:picChg chg="add mod">
          <ac:chgData name="Ben Nienhuis" userId="2c6c04f1-77c7-44b5-a463-93386779ab63" providerId="ADAL" clId="{CF7A8441-C9BD-46BC-B99A-F27903EC2DF1}" dt="2022-09-19T13:26:08.257" v="117" actId="1076"/>
          <ac:picMkLst>
            <pc:docMk/>
            <pc:sldMk cId="986663324" sldId="286"/>
            <ac:picMk id="4" creationId="{89DCB991-20C5-4B5D-A0D2-21796916C017}"/>
          </ac:picMkLst>
        </pc:picChg>
      </pc:sldChg>
      <pc:sldChg chg="modSp">
        <pc:chgData name="Ben Nienhuis" userId="2c6c04f1-77c7-44b5-a463-93386779ab63" providerId="ADAL" clId="{CF7A8441-C9BD-46BC-B99A-F27903EC2DF1}" dt="2022-09-19T13:26:49.400" v="154" actId="1076"/>
        <pc:sldMkLst>
          <pc:docMk/>
          <pc:sldMk cId="1288424210" sldId="287"/>
        </pc:sldMkLst>
        <pc:spChg chg="mod">
          <ac:chgData name="Ben Nienhuis" userId="2c6c04f1-77c7-44b5-a463-93386779ab63" providerId="ADAL" clId="{CF7A8441-C9BD-46BC-B99A-F27903EC2DF1}" dt="2022-09-19T13:26:43.643" v="151" actId="14100"/>
          <ac:spMkLst>
            <pc:docMk/>
            <pc:sldMk cId="1288424210" sldId="287"/>
            <ac:spMk id="2" creationId="{7D31D1AA-EAD3-4986-AA5C-AF2DB61671A5}"/>
          </ac:spMkLst>
        </pc:spChg>
        <pc:picChg chg="mod">
          <ac:chgData name="Ben Nienhuis" userId="2c6c04f1-77c7-44b5-a463-93386779ab63" providerId="ADAL" clId="{CF7A8441-C9BD-46BC-B99A-F27903EC2DF1}" dt="2022-09-19T13:26:49.400" v="154" actId="1076"/>
          <ac:picMkLst>
            <pc:docMk/>
            <pc:sldMk cId="1288424210" sldId="287"/>
            <ac:picMk id="3" creationId="{8D1E30B3-7C28-4222-87F9-D1B2CC7AAC03}"/>
          </ac:picMkLst>
        </pc:picChg>
      </pc:sldChg>
      <pc:sldChg chg="del">
        <pc:chgData name="Ben Nienhuis" userId="2c6c04f1-77c7-44b5-a463-93386779ab63" providerId="ADAL" clId="{CF7A8441-C9BD-46BC-B99A-F27903EC2DF1}" dt="2022-09-19T12:13:30.621" v="104" actId="2696"/>
        <pc:sldMkLst>
          <pc:docMk/>
          <pc:sldMk cId="2681844688" sldId="288"/>
        </pc:sldMkLst>
      </pc:sldChg>
      <pc:sldChg chg="modSp modAnim">
        <pc:chgData name="Ben Nienhuis" userId="2c6c04f1-77c7-44b5-a463-93386779ab63" providerId="ADAL" clId="{CF7A8441-C9BD-46BC-B99A-F27903EC2DF1}" dt="2022-09-19T12:13:25.541" v="103"/>
        <pc:sldMkLst>
          <pc:docMk/>
          <pc:sldMk cId="1574224903" sldId="289"/>
        </pc:sldMkLst>
        <pc:spChg chg="mod">
          <ac:chgData name="Ben Nienhuis" userId="2c6c04f1-77c7-44b5-a463-93386779ab63" providerId="ADAL" clId="{CF7A8441-C9BD-46BC-B99A-F27903EC2DF1}" dt="2022-09-19T12:12:57.684" v="100" actId="114"/>
          <ac:spMkLst>
            <pc:docMk/>
            <pc:sldMk cId="1574224903" sldId="289"/>
            <ac:spMk id="2" creationId="{FC6D4619-231E-456B-97B9-3C923FDE07CA}"/>
          </ac:spMkLst>
        </pc:spChg>
      </pc:sldChg>
      <pc:sldChg chg="addSp modSp modAnim">
        <pc:chgData name="Ben Nienhuis" userId="2c6c04f1-77c7-44b5-a463-93386779ab63" providerId="ADAL" clId="{CF7A8441-C9BD-46BC-B99A-F27903EC2DF1}" dt="2022-09-19T12:10:44.339" v="76" actId="6549"/>
        <pc:sldMkLst>
          <pc:docMk/>
          <pc:sldMk cId="3990168377" sldId="290"/>
        </pc:sldMkLst>
        <pc:spChg chg="add mod">
          <ac:chgData name="Ben Nienhuis" userId="2c6c04f1-77c7-44b5-a463-93386779ab63" providerId="ADAL" clId="{CF7A8441-C9BD-46BC-B99A-F27903EC2DF1}" dt="2022-09-19T12:10:44.339" v="76" actId="6549"/>
          <ac:spMkLst>
            <pc:docMk/>
            <pc:sldMk cId="3990168377" sldId="290"/>
            <ac:spMk id="2" creationId="{27DF4B43-17DA-453A-98AD-A919694E26EA}"/>
          </ac:spMkLst>
        </pc:spChg>
        <pc:picChg chg="add mod">
          <ac:chgData name="Ben Nienhuis" userId="2c6c04f1-77c7-44b5-a463-93386779ab63" providerId="ADAL" clId="{CF7A8441-C9BD-46BC-B99A-F27903EC2DF1}" dt="2022-09-19T12:09:44.534" v="70" actId="14100"/>
          <ac:picMkLst>
            <pc:docMk/>
            <pc:sldMk cId="3990168377" sldId="290"/>
            <ac:picMk id="3" creationId="{3BB4D423-7E80-49A4-9DE0-C866F44715C6}"/>
          </ac:picMkLst>
        </pc:picChg>
      </pc:sldChg>
      <pc:sldChg chg="modSp modAnim">
        <pc:chgData name="Ben Nienhuis" userId="2c6c04f1-77c7-44b5-a463-93386779ab63" providerId="ADAL" clId="{CF7A8441-C9BD-46BC-B99A-F27903EC2DF1}" dt="2022-09-19T12:10:54.637" v="78" actId="1076"/>
        <pc:sldMkLst>
          <pc:docMk/>
          <pc:sldMk cId="3441058966" sldId="291"/>
        </pc:sldMkLst>
        <pc:spChg chg="mod">
          <ac:chgData name="Ben Nienhuis" userId="2c6c04f1-77c7-44b5-a463-93386779ab63" providerId="ADAL" clId="{CF7A8441-C9BD-46BC-B99A-F27903EC2DF1}" dt="2022-09-19T12:10:07.753" v="73" actId="255"/>
          <ac:spMkLst>
            <pc:docMk/>
            <pc:sldMk cId="3441058966" sldId="291"/>
            <ac:spMk id="2" creationId="{46411237-9163-4475-9B6A-26EADA92F7C4}"/>
          </ac:spMkLst>
        </pc:spChg>
        <pc:picChg chg="mod">
          <ac:chgData name="Ben Nienhuis" userId="2c6c04f1-77c7-44b5-a463-93386779ab63" providerId="ADAL" clId="{CF7A8441-C9BD-46BC-B99A-F27903EC2DF1}" dt="2022-09-19T12:10:54.637" v="78" actId="1076"/>
          <ac:picMkLst>
            <pc:docMk/>
            <pc:sldMk cId="3441058966" sldId="291"/>
            <ac:picMk id="3" creationId="{739D01BC-62ED-4D46-BC95-C6CB2359F06F}"/>
          </ac:picMkLst>
        </pc:picChg>
      </pc:sldChg>
      <pc:sldChg chg="addSp modSp modAnim">
        <pc:chgData name="Ben Nienhuis" userId="2c6c04f1-77c7-44b5-a463-93386779ab63" providerId="ADAL" clId="{CF7A8441-C9BD-46BC-B99A-F27903EC2DF1}" dt="2022-09-19T12:02:26.445" v="51" actId="14100"/>
        <pc:sldMkLst>
          <pc:docMk/>
          <pc:sldMk cId="1865963212" sldId="292"/>
        </pc:sldMkLst>
        <pc:spChg chg="add mod">
          <ac:chgData name="Ben Nienhuis" userId="2c6c04f1-77c7-44b5-a463-93386779ab63" providerId="ADAL" clId="{CF7A8441-C9BD-46BC-B99A-F27903EC2DF1}" dt="2022-09-19T12:01:57.502" v="45" actId="1076"/>
          <ac:spMkLst>
            <pc:docMk/>
            <pc:sldMk cId="1865963212" sldId="292"/>
            <ac:spMk id="2" creationId="{B3AEDC13-D07A-46F5-81BE-DC9A4274599D}"/>
          </ac:spMkLst>
        </pc:spChg>
        <pc:picChg chg="add mod">
          <ac:chgData name="Ben Nienhuis" userId="2c6c04f1-77c7-44b5-a463-93386779ab63" providerId="ADAL" clId="{CF7A8441-C9BD-46BC-B99A-F27903EC2DF1}" dt="2022-09-19T12:02:26.445" v="51" actId="14100"/>
          <ac:picMkLst>
            <pc:docMk/>
            <pc:sldMk cId="1865963212" sldId="292"/>
            <ac:picMk id="3" creationId="{B010CDB2-B561-4818-A6E4-9EF97B308287}"/>
          </ac:picMkLst>
        </pc:picChg>
      </pc:sldChg>
      <pc:sldChg chg="addSp delSp modSp modAnim">
        <pc:chgData name="Ben Nienhuis" userId="2c6c04f1-77c7-44b5-a463-93386779ab63" providerId="ADAL" clId="{CF7A8441-C9BD-46BC-B99A-F27903EC2DF1}" dt="2022-09-19T12:05:17.263" v="60" actId="1076"/>
        <pc:sldMkLst>
          <pc:docMk/>
          <pc:sldMk cId="4128715404" sldId="293"/>
        </pc:sldMkLst>
        <pc:spChg chg="mod">
          <ac:chgData name="Ben Nienhuis" userId="2c6c04f1-77c7-44b5-a463-93386779ab63" providerId="ADAL" clId="{CF7A8441-C9BD-46BC-B99A-F27903EC2DF1}" dt="2022-09-19T12:02:57.337" v="55" actId="14100"/>
          <ac:spMkLst>
            <pc:docMk/>
            <pc:sldMk cId="4128715404" sldId="293"/>
            <ac:spMk id="2" creationId="{D11B4E20-D935-44B0-B94F-FB6E3B583577}"/>
          </ac:spMkLst>
        </pc:spChg>
        <pc:picChg chg="del">
          <ac:chgData name="Ben Nienhuis" userId="2c6c04f1-77c7-44b5-a463-93386779ab63" providerId="ADAL" clId="{CF7A8441-C9BD-46BC-B99A-F27903EC2DF1}" dt="2022-09-19T12:02:13.927" v="47"/>
          <ac:picMkLst>
            <pc:docMk/>
            <pc:sldMk cId="4128715404" sldId="293"/>
            <ac:picMk id="3" creationId="{6B1E3933-56C0-4267-A309-8DD4253AB858}"/>
          </ac:picMkLst>
        </pc:picChg>
        <pc:picChg chg="add mod">
          <ac:chgData name="Ben Nienhuis" userId="2c6c04f1-77c7-44b5-a463-93386779ab63" providerId="ADAL" clId="{CF7A8441-C9BD-46BC-B99A-F27903EC2DF1}" dt="2022-09-19T12:05:17.263" v="60" actId="1076"/>
          <ac:picMkLst>
            <pc:docMk/>
            <pc:sldMk cId="4128715404" sldId="293"/>
            <ac:picMk id="4" creationId="{CE92E840-556F-43B1-A763-D1ADEE91A878}"/>
          </ac:picMkLst>
        </pc:picChg>
      </pc:sldChg>
      <pc:sldChg chg="addSp modSp modAnim">
        <pc:chgData name="Ben Nienhuis" userId="2c6c04f1-77c7-44b5-a463-93386779ab63" providerId="ADAL" clId="{CF7A8441-C9BD-46BC-B99A-F27903EC2DF1}" dt="2022-09-19T12:00:58.277" v="39"/>
        <pc:sldMkLst>
          <pc:docMk/>
          <pc:sldMk cId="1896190239" sldId="294"/>
        </pc:sldMkLst>
        <pc:spChg chg="add mod">
          <ac:chgData name="Ben Nienhuis" userId="2c6c04f1-77c7-44b5-a463-93386779ab63" providerId="ADAL" clId="{CF7A8441-C9BD-46BC-B99A-F27903EC2DF1}" dt="2022-09-19T12:00:21.978" v="38" actId="20577"/>
          <ac:spMkLst>
            <pc:docMk/>
            <pc:sldMk cId="1896190239" sldId="294"/>
            <ac:spMk id="2" creationId="{DA7014E9-60F0-4406-B4AA-DA24A3A56732}"/>
          </ac:spMkLst>
        </pc:spChg>
      </pc:sldChg>
      <pc:sldChg chg="addSp modSp modAnim">
        <pc:chgData name="Ben Nienhuis" userId="2c6c04f1-77c7-44b5-a463-93386779ab63" providerId="ADAL" clId="{CF7A8441-C9BD-46BC-B99A-F27903EC2DF1}" dt="2022-09-19T13:27:53.677" v="165"/>
        <pc:sldMkLst>
          <pc:docMk/>
          <pc:sldMk cId="3474290728" sldId="295"/>
        </pc:sldMkLst>
        <pc:spChg chg="add mod">
          <ac:chgData name="Ben Nienhuis" userId="2c6c04f1-77c7-44b5-a463-93386779ab63" providerId="ADAL" clId="{CF7A8441-C9BD-46BC-B99A-F27903EC2DF1}" dt="2022-09-19T13:27:27.618" v="159" actId="14100"/>
          <ac:spMkLst>
            <pc:docMk/>
            <pc:sldMk cId="3474290728" sldId="295"/>
            <ac:spMk id="2" creationId="{CF3AACBC-EC04-46E9-9982-4174311A70BD}"/>
          </ac:spMkLst>
        </pc:spChg>
        <pc:picChg chg="add mod">
          <ac:chgData name="Ben Nienhuis" userId="2c6c04f1-77c7-44b5-a463-93386779ab63" providerId="ADAL" clId="{CF7A8441-C9BD-46BC-B99A-F27903EC2DF1}" dt="2022-09-19T13:27:43.865" v="164" actId="14100"/>
          <ac:picMkLst>
            <pc:docMk/>
            <pc:sldMk cId="3474290728" sldId="295"/>
            <ac:picMk id="3" creationId="{465F920F-062E-4A40-B82E-F58CA59C58FD}"/>
          </ac:picMkLst>
        </pc:picChg>
      </pc:sldChg>
    </pc:docChg>
  </pc:docChgLst>
  <pc:docChgLst>
    <pc:chgData name="Ben Nienhuis" userId="2c6c04f1-77c7-44b5-a463-93386779ab63" providerId="ADAL" clId="{BA6131FF-C37E-4D97-AA9F-FB3FD5362B88}"/>
    <pc:docChg chg="custSel addSld delSld modSld">
      <pc:chgData name="Ben Nienhuis" userId="2c6c04f1-77c7-44b5-a463-93386779ab63" providerId="ADAL" clId="{BA6131FF-C37E-4D97-AA9F-FB3FD5362B88}" dt="2022-09-14T14:43:22.842" v="207" actId="1076"/>
      <pc:docMkLst>
        <pc:docMk/>
      </pc:docMkLst>
      <pc:sldChg chg="modSp">
        <pc:chgData name="Ben Nienhuis" userId="2c6c04f1-77c7-44b5-a463-93386779ab63" providerId="ADAL" clId="{BA6131FF-C37E-4D97-AA9F-FB3FD5362B88}" dt="2022-09-14T14:34:07.694" v="71" actId="6549"/>
        <pc:sldMkLst>
          <pc:docMk/>
          <pc:sldMk cId="988980002" sldId="259"/>
        </pc:sldMkLst>
        <pc:spChg chg="mod">
          <ac:chgData name="Ben Nienhuis" userId="2c6c04f1-77c7-44b5-a463-93386779ab63" providerId="ADAL" clId="{BA6131FF-C37E-4D97-AA9F-FB3FD5362B88}" dt="2022-09-14T14:34:07.694" v="71" actId="6549"/>
          <ac:spMkLst>
            <pc:docMk/>
            <pc:sldMk cId="988980002" sldId="259"/>
            <ac:spMk id="5" creationId="{C3A20FD6-9FD0-43FD-8304-9CEE7B5E5977}"/>
          </ac:spMkLst>
        </pc:spChg>
        <pc:spChg chg="mod">
          <ac:chgData name="Ben Nienhuis" userId="2c6c04f1-77c7-44b5-a463-93386779ab63" providerId="ADAL" clId="{BA6131FF-C37E-4D97-AA9F-FB3FD5362B88}" dt="2022-09-14T14:33:45.228" v="35" actId="12"/>
          <ac:spMkLst>
            <pc:docMk/>
            <pc:sldMk cId="988980002" sldId="259"/>
            <ac:spMk id="8" creationId="{12C71161-93FB-4488-AA1D-5CFA7D0CE95C}"/>
          </ac:spMkLst>
        </pc:spChg>
      </pc:sldChg>
      <pc:sldChg chg="modSp">
        <pc:chgData name="Ben Nienhuis" userId="2c6c04f1-77c7-44b5-a463-93386779ab63" providerId="ADAL" clId="{BA6131FF-C37E-4D97-AA9F-FB3FD5362B88}" dt="2022-09-14T14:34:44.461" v="108" actId="6549"/>
        <pc:sldMkLst>
          <pc:docMk/>
          <pc:sldMk cId="3923659855" sldId="269"/>
        </pc:sldMkLst>
        <pc:spChg chg="mod">
          <ac:chgData name="Ben Nienhuis" userId="2c6c04f1-77c7-44b5-a463-93386779ab63" providerId="ADAL" clId="{BA6131FF-C37E-4D97-AA9F-FB3FD5362B88}" dt="2022-09-14T14:34:44.461" v="108" actId="6549"/>
          <ac:spMkLst>
            <pc:docMk/>
            <pc:sldMk cId="3923659855" sldId="269"/>
            <ac:spMk id="5" creationId="{C3A20FD6-9FD0-43FD-8304-9CEE7B5E5977}"/>
          </ac:spMkLst>
        </pc:spChg>
      </pc:sldChg>
      <pc:sldChg chg="addSp delSp modSp">
        <pc:chgData name="Ben Nienhuis" userId="2c6c04f1-77c7-44b5-a463-93386779ab63" providerId="ADAL" clId="{BA6131FF-C37E-4D97-AA9F-FB3FD5362B88}" dt="2022-09-14T14:36:42.188" v="170" actId="1076"/>
        <pc:sldMkLst>
          <pc:docMk/>
          <pc:sldMk cId="550410039" sldId="282"/>
        </pc:sldMkLst>
        <pc:spChg chg="mod">
          <ac:chgData name="Ben Nienhuis" userId="2c6c04f1-77c7-44b5-a463-93386779ab63" providerId="ADAL" clId="{BA6131FF-C37E-4D97-AA9F-FB3FD5362B88}" dt="2022-09-14T14:36:08.880" v="167" actId="6549"/>
          <ac:spMkLst>
            <pc:docMk/>
            <pc:sldMk cId="550410039" sldId="282"/>
            <ac:spMk id="4" creationId="{A081222F-56BE-4BC3-A683-1860C88542C6}"/>
          </ac:spMkLst>
        </pc:spChg>
        <pc:picChg chg="del">
          <ac:chgData name="Ben Nienhuis" userId="2c6c04f1-77c7-44b5-a463-93386779ab63" providerId="ADAL" clId="{BA6131FF-C37E-4D97-AA9F-FB3FD5362B88}" dt="2022-09-14T14:36:14.350" v="168" actId="478"/>
          <ac:picMkLst>
            <pc:docMk/>
            <pc:sldMk cId="550410039" sldId="282"/>
            <ac:picMk id="2" creationId="{9C9743E6-85F3-48A6-AB9E-136C64D386FE}"/>
          </ac:picMkLst>
        </pc:picChg>
        <pc:picChg chg="add mod">
          <ac:chgData name="Ben Nienhuis" userId="2c6c04f1-77c7-44b5-a463-93386779ab63" providerId="ADAL" clId="{BA6131FF-C37E-4D97-AA9F-FB3FD5362B88}" dt="2022-09-14T14:36:42.188" v="170" actId="1076"/>
          <ac:picMkLst>
            <pc:docMk/>
            <pc:sldMk cId="550410039" sldId="282"/>
            <ac:picMk id="6" creationId="{28A816DE-CD68-4939-855E-753D4E8606E9}"/>
          </ac:picMkLst>
        </pc:picChg>
      </pc:sldChg>
      <pc:sldChg chg="addSp delSp modSp modAnim">
        <pc:chgData name="Ben Nienhuis" userId="2c6c04f1-77c7-44b5-a463-93386779ab63" providerId="ADAL" clId="{BA6131FF-C37E-4D97-AA9F-FB3FD5362B88}" dt="2022-09-14T14:40:10.620" v="187" actId="1076"/>
        <pc:sldMkLst>
          <pc:docMk/>
          <pc:sldMk cId="1055522780" sldId="284"/>
        </pc:sldMkLst>
        <pc:spChg chg="del mod">
          <ac:chgData name="Ben Nienhuis" userId="2c6c04f1-77c7-44b5-a463-93386779ab63" providerId="ADAL" clId="{BA6131FF-C37E-4D97-AA9F-FB3FD5362B88}" dt="2022-09-14T14:35:43.337" v="150"/>
          <ac:spMkLst>
            <pc:docMk/>
            <pc:sldMk cId="1055522780" sldId="284"/>
            <ac:spMk id="2" creationId="{AC55BB69-5141-46D1-B607-E84966C221F9}"/>
          </ac:spMkLst>
        </pc:spChg>
        <pc:spChg chg="add mod">
          <ac:chgData name="Ben Nienhuis" userId="2c6c04f1-77c7-44b5-a463-93386779ab63" providerId="ADAL" clId="{BA6131FF-C37E-4D97-AA9F-FB3FD5362B88}" dt="2022-09-14T14:40:10.620" v="187" actId="1076"/>
          <ac:spMkLst>
            <pc:docMk/>
            <pc:sldMk cId="1055522780" sldId="284"/>
            <ac:spMk id="3" creationId="{FA135439-A110-4458-AF46-5AED9205962E}"/>
          </ac:spMkLst>
        </pc:spChg>
        <pc:spChg chg="mod">
          <ac:chgData name="Ben Nienhuis" userId="2c6c04f1-77c7-44b5-a463-93386779ab63" providerId="ADAL" clId="{BA6131FF-C37E-4D97-AA9F-FB3FD5362B88}" dt="2022-09-14T14:35:31.102" v="147" actId="6549"/>
          <ac:spMkLst>
            <pc:docMk/>
            <pc:sldMk cId="1055522780" sldId="284"/>
            <ac:spMk id="5" creationId="{C3A20FD6-9FD0-43FD-8304-9CEE7B5E5977}"/>
          </ac:spMkLst>
        </pc:spChg>
        <pc:picChg chg="add mod">
          <ac:chgData name="Ben Nienhuis" userId="2c6c04f1-77c7-44b5-a463-93386779ab63" providerId="ADAL" clId="{BA6131FF-C37E-4D97-AA9F-FB3FD5362B88}" dt="2022-09-14T14:40:05.933" v="186" actId="1076"/>
          <ac:picMkLst>
            <pc:docMk/>
            <pc:sldMk cId="1055522780" sldId="284"/>
            <ac:picMk id="4" creationId="{D21338D7-6B67-4E1C-B4FF-946F96A3FF20}"/>
          </ac:picMkLst>
        </pc:picChg>
      </pc:sldChg>
      <pc:sldChg chg="addSp modSp add">
        <pc:chgData name="Ben Nienhuis" userId="2c6c04f1-77c7-44b5-a463-93386779ab63" providerId="ADAL" clId="{BA6131FF-C37E-4D97-AA9F-FB3FD5362B88}" dt="2022-09-14T14:43:22.842" v="207" actId="1076"/>
        <pc:sldMkLst>
          <pc:docMk/>
          <pc:sldMk cId="3100026439" sldId="285"/>
        </pc:sldMkLst>
        <pc:spChg chg="add mod">
          <ac:chgData name="Ben Nienhuis" userId="2c6c04f1-77c7-44b5-a463-93386779ab63" providerId="ADAL" clId="{BA6131FF-C37E-4D97-AA9F-FB3FD5362B88}" dt="2022-09-14T14:43:08.636" v="205" actId="1076"/>
          <ac:spMkLst>
            <pc:docMk/>
            <pc:sldMk cId="3100026439" sldId="285"/>
            <ac:spMk id="2" creationId="{F9677270-C2B8-4E70-AF19-39F346D5E546}"/>
          </ac:spMkLst>
        </pc:spChg>
        <pc:picChg chg="add mod">
          <ac:chgData name="Ben Nienhuis" userId="2c6c04f1-77c7-44b5-a463-93386779ab63" providerId="ADAL" clId="{BA6131FF-C37E-4D97-AA9F-FB3FD5362B88}" dt="2022-09-14T14:43:22.842" v="207" actId="1076"/>
          <ac:picMkLst>
            <pc:docMk/>
            <pc:sldMk cId="3100026439" sldId="285"/>
            <ac:picMk id="3" creationId="{BC8AD167-7DC8-46E9-90AF-94DFCA8D579F}"/>
          </ac:picMkLst>
        </pc:picChg>
      </pc:sldChg>
      <pc:sldChg chg="add">
        <pc:chgData name="Ben Nienhuis" userId="2c6c04f1-77c7-44b5-a463-93386779ab63" providerId="ADAL" clId="{BA6131FF-C37E-4D97-AA9F-FB3FD5362B88}" dt="2022-09-14T14:36:54.276" v="172"/>
        <pc:sldMkLst>
          <pc:docMk/>
          <pc:sldMk cId="986663324" sldId="286"/>
        </pc:sldMkLst>
      </pc:sldChg>
      <pc:sldChg chg="addSp modSp add">
        <pc:chgData name="Ben Nienhuis" userId="2c6c04f1-77c7-44b5-a463-93386779ab63" providerId="ADAL" clId="{BA6131FF-C37E-4D97-AA9F-FB3FD5362B88}" dt="2022-09-14T14:42:43.362" v="202" actId="1076"/>
        <pc:sldMkLst>
          <pc:docMk/>
          <pc:sldMk cId="1288424210" sldId="287"/>
        </pc:sldMkLst>
        <pc:spChg chg="add">
          <ac:chgData name="Ben Nienhuis" userId="2c6c04f1-77c7-44b5-a463-93386779ab63" providerId="ADAL" clId="{BA6131FF-C37E-4D97-AA9F-FB3FD5362B88}" dt="2022-09-14T14:42:26.452" v="200"/>
          <ac:spMkLst>
            <pc:docMk/>
            <pc:sldMk cId="1288424210" sldId="287"/>
            <ac:spMk id="2" creationId="{7D31D1AA-EAD3-4986-AA5C-AF2DB61671A5}"/>
          </ac:spMkLst>
        </pc:spChg>
        <pc:picChg chg="add mod">
          <ac:chgData name="Ben Nienhuis" userId="2c6c04f1-77c7-44b5-a463-93386779ab63" providerId="ADAL" clId="{BA6131FF-C37E-4D97-AA9F-FB3FD5362B88}" dt="2022-09-14T14:42:43.362" v="202" actId="1076"/>
          <ac:picMkLst>
            <pc:docMk/>
            <pc:sldMk cId="1288424210" sldId="287"/>
            <ac:picMk id="3" creationId="{8D1E30B3-7C28-4222-87F9-D1B2CC7AAC03}"/>
          </ac:picMkLst>
        </pc:picChg>
      </pc:sldChg>
      <pc:sldChg chg="addSp modSp add">
        <pc:chgData name="Ben Nienhuis" userId="2c6c04f1-77c7-44b5-a463-93386779ab63" providerId="ADAL" clId="{BA6131FF-C37E-4D97-AA9F-FB3FD5362B88}" dt="2022-09-14T14:42:09.208" v="199" actId="1076"/>
        <pc:sldMkLst>
          <pc:docMk/>
          <pc:sldMk cId="1574224903" sldId="289"/>
        </pc:sldMkLst>
        <pc:spChg chg="add">
          <ac:chgData name="Ben Nienhuis" userId="2c6c04f1-77c7-44b5-a463-93386779ab63" providerId="ADAL" clId="{BA6131FF-C37E-4D97-AA9F-FB3FD5362B88}" dt="2022-09-14T14:41:58.297" v="197"/>
          <ac:spMkLst>
            <pc:docMk/>
            <pc:sldMk cId="1574224903" sldId="289"/>
            <ac:spMk id="2" creationId="{FC6D4619-231E-456B-97B9-3C923FDE07CA}"/>
          </ac:spMkLst>
        </pc:spChg>
        <pc:picChg chg="add mod">
          <ac:chgData name="Ben Nienhuis" userId="2c6c04f1-77c7-44b5-a463-93386779ab63" providerId="ADAL" clId="{BA6131FF-C37E-4D97-AA9F-FB3FD5362B88}" dt="2022-09-14T14:42:09.208" v="199" actId="1076"/>
          <ac:picMkLst>
            <pc:docMk/>
            <pc:sldMk cId="1574224903" sldId="289"/>
            <ac:picMk id="3" creationId="{9F86CB30-77C3-435F-AC77-AA73AC5B38BB}"/>
          </ac:picMkLst>
        </pc:picChg>
      </pc:sldChg>
      <pc:sldChg chg="add">
        <pc:chgData name="Ben Nienhuis" userId="2c6c04f1-77c7-44b5-a463-93386779ab63" providerId="ADAL" clId="{BA6131FF-C37E-4D97-AA9F-FB3FD5362B88}" dt="2022-09-14T14:37:01.451" v="176"/>
        <pc:sldMkLst>
          <pc:docMk/>
          <pc:sldMk cId="3990168377" sldId="290"/>
        </pc:sldMkLst>
      </pc:sldChg>
      <pc:sldChg chg="addSp modSp add">
        <pc:chgData name="Ben Nienhuis" userId="2c6c04f1-77c7-44b5-a463-93386779ab63" providerId="ADAL" clId="{BA6131FF-C37E-4D97-AA9F-FB3FD5362B88}" dt="2022-09-14T14:41:40.207" v="196" actId="1076"/>
        <pc:sldMkLst>
          <pc:docMk/>
          <pc:sldMk cId="3441058966" sldId="291"/>
        </pc:sldMkLst>
        <pc:spChg chg="add">
          <ac:chgData name="Ben Nienhuis" userId="2c6c04f1-77c7-44b5-a463-93386779ab63" providerId="ADAL" clId="{BA6131FF-C37E-4D97-AA9F-FB3FD5362B88}" dt="2022-09-14T14:41:19.161" v="194"/>
          <ac:spMkLst>
            <pc:docMk/>
            <pc:sldMk cId="3441058966" sldId="291"/>
            <ac:spMk id="2" creationId="{46411237-9163-4475-9B6A-26EADA92F7C4}"/>
          </ac:spMkLst>
        </pc:spChg>
        <pc:picChg chg="add mod">
          <ac:chgData name="Ben Nienhuis" userId="2c6c04f1-77c7-44b5-a463-93386779ab63" providerId="ADAL" clId="{BA6131FF-C37E-4D97-AA9F-FB3FD5362B88}" dt="2022-09-14T14:41:40.207" v="196" actId="1076"/>
          <ac:picMkLst>
            <pc:docMk/>
            <pc:sldMk cId="3441058966" sldId="291"/>
            <ac:picMk id="3" creationId="{739D01BC-62ED-4D46-BC95-C6CB2359F06F}"/>
          </ac:picMkLst>
        </pc:picChg>
      </pc:sldChg>
      <pc:sldChg chg="add">
        <pc:chgData name="Ben Nienhuis" userId="2c6c04f1-77c7-44b5-a463-93386779ab63" providerId="ADAL" clId="{BA6131FF-C37E-4D97-AA9F-FB3FD5362B88}" dt="2022-09-14T14:37:04.892" v="178"/>
        <pc:sldMkLst>
          <pc:docMk/>
          <pc:sldMk cId="1865963212" sldId="292"/>
        </pc:sldMkLst>
      </pc:sldChg>
      <pc:sldChg chg="addSp modSp add">
        <pc:chgData name="Ben Nienhuis" userId="2c6c04f1-77c7-44b5-a463-93386779ab63" providerId="ADAL" clId="{BA6131FF-C37E-4D97-AA9F-FB3FD5362B88}" dt="2022-09-14T14:40:59.302" v="193" actId="1076"/>
        <pc:sldMkLst>
          <pc:docMk/>
          <pc:sldMk cId="4128715404" sldId="293"/>
        </pc:sldMkLst>
        <pc:spChg chg="add mod">
          <ac:chgData name="Ben Nienhuis" userId="2c6c04f1-77c7-44b5-a463-93386779ab63" providerId="ADAL" clId="{BA6131FF-C37E-4D97-AA9F-FB3FD5362B88}" dt="2022-09-14T14:40:39.342" v="190" actId="1076"/>
          <ac:spMkLst>
            <pc:docMk/>
            <pc:sldMk cId="4128715404" sldId="293"/>
            <ac:spMk id="2" creationId="{D11B4E20-D935-44B0-B94F-FB6E3B583577}"/>
          </ac:spMkLst>
        </pc:spChg>
        <pc:picChg chg="add mod">
          <ac:chgData name="Ben Nienhuis" userId="2c6c04f1-77c7-44b5-a463-93386779ab63" providerId="ADAL" clId="{BA6131FF-C37E-4D97-AA9F-FB3FD5362B88}" dt="2022-09-14T14:40:59.302" v="193" actId="1076"/>
          <ac:picMkLst>
            <pc:docMk/>
            <pc:sldMk cId="4128715404" sldId="293"/>
            <ac:picMk id="3" creationId="{6B1E3933-56C0-4267-A309-8DD4253AB858}"/>
          </ac:picMkLst>
        </pc:picChg>
      </pc:sldChg>
      <pc:sldChg chg="add">
        <pc:chgData name="Ben Nienhuis" userId="2c6c04f1-77c7-44b5-a463-93386779ab63" providerId="ADAL" clId="{BA6131FF-C37E-4D97-AA9F-FB3FD5362B88}" dt="2022-09-14T14:37:08.952" v="180"/>
        <pc:sldMkLst>
          <pc:docMk/>
          <pc:sldMk cId="1896190239" sldId="294"/>
        </pc:sldMkLst>
      </pc:sldChg>
      <pc:sldChg chg="add">
        <pc:chgData name="Ben Nienhuis" userId="2c6c04f1-77c7-44b5-a463-93386779ab63" providerId="ADAL" clId="{BA6131FF-C37E-4D97-AA9F-FB3FD5362B88}" dt="2022-09-14T14:42:46.307" v="203"/>
        <pc:sldMkLst>
          <pc:docMk/>
          <pc:sldMk cId="3474290728" sldId="295"/>
        </pc:sldMkLst>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Openingsdia">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kstvak 5"/>
          <p:cNvSpPr txBox="1"/>
          <p:nvPr/>
        </p:nvSpPr>
        <p:spPr>
          <a:xfrm>
            <a:off x="1130533" y="6142150"/>
            <a:ext cx="4680065" cy="369332"/>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641450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7" name="Afbeelding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5176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rgbClr val="1E201F"/>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6" name="Afbeelding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978055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pic>
        <p:nvPicPr>
          <p:cNvPr id="6" name="Afbeelding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4280818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endParaRPr lang="nl-NL" dirty="0"/>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64888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9720000" cy="6858000"/>
          </a:xfrm>
        </p:spPr>
        <p:txBody>
          <a:bodyPr>
            <a:no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43886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36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6120000" y="0"/>
            <a:ext cx="3600000" cy="6858000"/>
          </a:xfrm>
        </p:spPr>
        <p:txBody>
          <a:bodyPr>
            <a:norm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8" name="Afbeelding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54039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72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9904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Slotdia">
    <p:spTree>
      <p:nvGrpSpPr>
        <p:cNvPr id="1" name=""/>
        <p:cNvGrpSpPr/>
        <p:nvPr/>
      </p:nvGrpSpPr>
      <p:grpSpPr>
        <a:xfrm>
          <a:off x="0" y="0"/>
          <a:ext cx="0" cy="0"/>
          <a:chOff x="0" y="0"/>
          <a:chExt cx="0" cy="0"/>
        </a:xfrm>
      </p:grpSpPr>
      <p:pic>
        <p:nvPicPr>
          <p:cNvPr id="8" name="Afbeelding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kstvak 2"/>
          <p:cNvSpPr txBox="1"/>
          <p:nvPr/>
        </p:nvSpPr>
        <p:spPr>
          <a:xfrm>
            <a:off x="1130533" y="6142150"/>
            <a:ext cx="4680065" cy="369332"/>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54976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Afbeelding 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jdelijke aanduiding voor titel 1"/>
          <p:cNvSpPr>
            <a:spLocks noGrp="1"/>
          </p:cNvSpPr>
          <p:nvPr>
            <p:ph type="title"/>
          </p:nvPr>
        </p:nvSpPr>
        <p:spPr>
          <a:xfrm>
            <a:off x="756000" y="576000"/>
            <a:ext cx="9036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2052000" y="1728000"/>
            <a:ext cx="7740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625692762"/>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 id="2147483653" r:id="rId5"/>
    <p:sldLayoutId id="2147483657" r:id="rId6"/>
    <p:sldLayoutId id="2147483654" r:id="rId7"/>
    <p:sldLayoutId id="2147483655" r:id="rId8"/>
    <p:sldLayoutId id="2147483656" r:id="rId9"/>
  </p:sldLayoutIdLst>
  <p:txStyles>
    <p:titleStyle>
      <a:lvl1pPr algn="l" defTabSz="914400" rtl="0" eaLnBrk="1" latinLnBrk="0" hangingPunct="1">
        <a:lnSpc>
          <a:spcPct val="90000"/>
        </a:lnSpc>
        <a:spcBef>
          <a:spcPct val="0"/>
        </a:spcBef>
        <a:buNone/>
        <a:defRPr sz="4400" b="1" kern="1200" baseline="0">
          <a:solidFill>
            <a:srgbClr val="1E201F"/>
          </a:solidFill>
          <a:latin typeface="Arial" panose="020B0604020202020204" pitchFamily="34" charset="0"/>
          <a:ea typeface="+mj-ea"/>
          <a:cs typeface="+mj-cs"/>
        </a:defRPr>
      </a:lvl1pPr>
    </p:titleStyle>
    <p:body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maken.wikiwijs.nl/126047/Bemesting__Voedingselementen_#!page-4418785" TargetMode="External"/><Relationship Id="rId2" Type="http://schemas.openxmlformats.org/officeDocument/2006/relationships/image" Target="../media/image17.png"/><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rhp.nl/nl/voedingselementen"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A169ABE9-D87A-49FC-9DCA-EF822066FEDC}"/>
              </a:ext>
            </a:extLst>
          </p:cNvPr>
          <p:cNvPicPr>
            <a:picLocks noChangeAspect="1"/>
          </p:cNvPicPr>
          <p:nvPr/>
        </p:nvPicPr>
        <p:blipFill>
          <a:blip r:embed="rId2"/>
          <a:stretch>
            <a:fillRect/>
          </a:stretch>
        </p:blipFill>
        <p:spPr>
          <a:xfrm>
            <a:off x="4871604" y="459365"/>
            <a:ext cx="1866900" cy="2447925"/>
          </a:xfrm>
          <a:prstGeom prst="rect">
            <a:avLst/>
          </a:prstGeom>
        </p:spPr>
      </p:pic>
      <p:sp>
        <p:nvSpPr>
          <p:cNvPr id="3" name="Tekstvak 2">
            <a:extLst>
              <a:ext uri="{FF2B5EF4-FFF2-40B4-BE49-F238E27FC236}">
                <a16:creationId xmlns:a16="http://schemas.microsoft.com/office/drawing/2014/main" id="{2DF2B8E1-A5BB-427F-BAD3-E54D1106067D}"/>
              </a:ext>
            </a:extLst>
          </p:cNvPr>
          <p:cNvSpPr txBox="1"/>
          <p:nvPr/>
        </p:nvSpPr>
        <p:spPr>
          <a:xfrm>
            <a:off x="1911927" y="4904509"/>
            <a:ext cx="8908473" cy="1569660"/>
          </a:xfrm>
          <a:prstGeom prst="rect">
            <a:avLst/>
          </a:prstGeom>
          <a:noFill/>
        </p:spPr>
        <p:txBody>
          <a:bodyPr wrap="square" rtlCol="0">
            <a:spAutoFit/>
          </a:bodyPr>
          <a:lstStyle/>
          <a:p>
            <a:r>
              <a:rPr lang="nl-NL" sz="3200" b="1" dirty="0"/>
              <a:t>BEMESTING P 1 &amp; 7 VOEDINGSELEMENTEN</a:t>
            </a:r>
          </a:p>
          <a:p>
            <a:endParaRPr lang="nl-NL" sz="3200" b="1" dirty="0"/>
          </a:p>
          <a:p>
            <a:r>
              <a:rPr lang="nl-NL" sz="3200" b="1" dirty="0"/>
              <a:t>                              LES 3</a:t>
            </a:r>
          </a:p>
        </p:txBody>
      </p:sp>
    </p:spTree>
    <p:extLst>
      <p:ext uri="{BB962C8B-B14F-4D97-AF65-F5344CB8AC3E}">
        <p14:creationId xmlns:p14="http://schemas.microsoft.com/office/powerpoint/2010/main" val="33246064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3 Sporenelementen</a:t>
            </a:r>
          </a:p>
        </p:txBody>
      </p:sp>
      <p:sp>
        <p:nvSpPr>
          <p:cNvPr id="2" name="Rechthoek 1">
            <a:extLst>
              <a:ext uri="{FF2B5EF4-FFF2-40B4-BE49-F238E27FC236}">
                <a16:creationId xmlns:a16="http://schemas.microsoft.com/office/drawing/2014/main" id="{27DF4B43-17DA-453A-98AD-A919694E26EA}"/>
              </a:ext>
            </a:extLst>
          </p:cNvPr>
          <p:cNvSpPr/>
          <p:nvPr/>
        </p:nvSpPr>
        <p:spPr>
          <a:xfrm>
            <a:off x="872835" y="3064547"/>
            <a:ext cx="8451273" cy="2677656"/>
          </a:xfrm>
          <a:prstGeom prst="rect">
            <a:avLst/>
          </a:prstGeom>
        </p:spPr>
        <p:txBody>
          <a:bodyPr wrap="square">
            <a:spAutoFit/>
          </a:bodyPr>
          <a:lstStyle/>
          <a:p>
            <a:r>
              <a:rPr lang="nl-NL" sz="2400" dirty="0"/>
              <a:t>Wat is het effect van zink?</a:t>
            </a:r>
          </a:p>
          <a:p>
            <a:r>
              <a:rPr lang="nl-NL" sz="2400" dirty="0"/>
              <a:t>Zinkgebrek uit zich in de vorm van dwerggroei en kleine bladeren. Ook komt door te weinig zink chlorose (afbraak van het bladgroen) voor, dat gevolgd kan worden door necrose (bruinkleurende bladeren). </a:t>
            </a:r>
          </a:p>
          <a:p>
            <a:r>
              <a:rPr lang="nl-NL" sz="2400" dirty="0"/>
              <a:t>Zinkovermaat geeft een duidelijke groeiremming, met soms een paarse verkleuring van de nerven. </a:t>
            </a:r>
          </a:p>
        </p:txBody>
      </p:sp>
      <p:pic>
        <p:nvPicPr>
          <p:cNvPr id="3" name="Afbeelding 2">
            <a:extLst>
              <a:ext uri="{FF2B5EF4-FFF2-40B4-BE49-F238E27FC236}">
                <a16:creationId xmlns:a16="http://schemas.microsoft.com/office/drawing/2014/main" id="{3BB4D423-7E80-49A4-9DE0-C866F44715C6}"/>
              </a:ext>
            </a:extLst>
          </p:cNvPr>
          <p:cNvPicPr>
            <a:picLocks noChangeAspect="1"/>
          </p:cNvPicPr>
          <p:nvPr/>
        </p:nvPicPr>
        <p:blipFill>
          <a:blip r:embed="rId2"/>
          <a:stretch>
            <a:fillRect/>
          </a:stretch>
        </p:blipFill>
        <p:spPr>
          <a:xfrm>
            <a:off x="5597235" y="628650"/>
            <a:ext cx="5957456" cy="2316788"/>
          </a:xfrm>
          <a:prstGeom prst="rect">
            <a:avLst/>
          </a:prstGeom>
        </p:spPr>
      </p:pic>
    </p:spTree>
    <p:extLst>
      <p:ext uri="{BB962C8B-B14F-4D97-AF65-F5344CB8AC3E}">
        <p14:creationId xmlns:p14="http://schemas.microsoft.com/office/powerpoint/2010/main" val="3990168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3 Sporenelementen</a:t>
            </a:r>
          </a:p>
        </p:txBody>
      </p:sp>
      <p:sp>
        <p:nvSpPr>
          <p:cNvPr id="2" name="Rechthoek 1">
            <a:extLst>
              <a:ext uri="{FF2B5EF4-FFF2-40B4-BE49-F238E27FC236}">
                <a16:creationId xmlns:a16="http://schemas.microsoft.com/office/drawing/2014/main" id="{FC6D4619-231E-456B-97B9-3C923FDE07CA}"/>
              </a:ext>
            </a:extLst>
          </p:cNvPr>
          <p:cNvSpPr/>
          <p:nvPr/>
        </p:nvSpPr>
        <p:spPr>
          <a:xfrm>
            <a:off x="858981" y="1838247"/>
            <a:ext cx="8866909" cy="5262979"/>
          </a:xfrm>
          <a:prstGeom prst="rect">
            <a:avLst/>
          </a:prstGeom>
        </p:spPr>
        <p:txBody>
          <a:bodyPr wrap="square">
            <a:spAutoFit/>
          </a:bodyPr>
          <a:lstStyle/>
          <a:p>
            <a:r>
              <a:rPr lang="nl-NL" dirty="0"/>
              <a:t>4. KOPER</a:t>
            </a:r>
          </a:p>
          <a:p>
            <a:r>
              <a:rPr lang="nl-NL" sz="2400" dirty="0"/>
              <a:t>Het sporenelement koper is een bouwsteen van enzymen die onmisbaar zijn voor veel plantprocessen, vooral voor de hormoonhuishouding. </a:t>
            </a:r>
          </a:p>
          <a:p>
            <a:r>
              <a:rPr lang="nl-NL" sz="2400" dirty="0"/>
              <a:t>In basisbemesting en reguliere bemesting wordt koper meestal gegeven als kopersulfaat. In organische substraten bindt een groot deel van de koperbemesting zich namelijk aan de organische stof. </a:t>
            </a:r>
          </a:p>
          <a:p>
            <a:r>
              <a:rPr lang="nl-NL" sz="2400" dirty="0"/>
              <a:t>Wat is het effect van koper?</a:t>
            </a:r>
          </a:p>
          <a:p>
            <a:r>
              <a:rPr lang="nl-NL" sz="2400" dirty="0"/>
              <a:t>Koper speelt een belangrijke rol in de hormoonhuishouding van planten. </a:t>
            </a:r>
          </a:p>
          <a:p>
            <a:r>
              <a:rPr lang="nl-NL" sz="2000" i="1" dirty="0"/>
              <a:t>N3/4Door een gebrek aan koper hoopt het zogeheten IAA-hormoon zich op in de plant. Dit verstoort de </a:t>
            </a:r>
            <a:r>
              <a:rPr lang="nl-NL" sz="2000" i="1" dirty="0" err="1"/>
              <a:t>hormoon-huishouding</a:t>
            </a:r>
            <a:r>
              <a:rPr lang="nl-NL" sz="2000" i="1" dirty="0"/>
              <a:t> van de plant zodanig dat het leidt tot vreemde, afwijkende bossige  groei..</a:t>
            </a:r>
          </a:p>
          <a:p>
            <a:r>
              <a:rPr lang="nl-NL" dirty="0"/>
              <a:t>.</a:t>
            </a:r>
          </a:p>
        </p:txBody>
      </p:sp>
      <p:pic>
        <p:nvPicPr>
          <p:cNvPr id="3" name="Afbeelding 2">
            <a:extLst>
              <a:ext uri="{FF2B5EF4-FFF2-40B4-BE49-F238E27FC236}">
                <a16:creationId xmlns:a16="http://schemas.microsoft.com/office/drawing/2014/main" id="{9F86CB30-77C3-435F-AC77-AA73AC5B38BB}"/>
              </a:ext>
            </a:extLst>
          </p:cNvPr>
          <p:cNvPicPr>
            <a:picLocks noChangeAspect="1"/>
          </p:cNvPicPr>
          <p:nvPr/>
        </p:nvPicPr>
        <p:blipFill>
          <a:blip r:embed="rId2"/>
          <a:stretch>
            <a:fillRect/>
          </a:stretch>
        </p:blipFill>
        <p:spPr>
          <a:xfrm>
            <a:off x="9853283" y="612845"/>
            <a:ext cx="1615580" cy="2450804"/>
          </a:xfrm>
          <a:prstGeom prst="rect">
            <a:avLst/>
          </a:prstGeom>
        </p:spPr>
      </p:pic>
    </p:spTree>
    <p:extLst>
      <p:ext uri="{BB962C8B-B14F-4D97-AF65-F5344CB8AC3E}">
        <p14:creationId xmlns:p14="http://schemas.microsoft.com/office/powerpoint/2010/main" val="1574224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3 Sporenelementen</a:t>
            </a:r>
          </a:p>
        </p:txBody>
      </p:sp>
      <p:sp>
        <p:nvSpPr>
          <p:cNvPr id="2" name="Rechthoek 1">
            <a:extLst>
              <a:ext uri="{FF2B5EF4-FFF2-40B4-BE49-F238E27FC236}">
                <a16:creationId xmlns:a16="http://schemas.microsoft.com/office/drawing/2014/main" id="{7D31D1AA-EAD3-4986-AA5C-AF2DB61671A5}"/>
              </a:ext>
            </a:extLst>
          </p:cNvPr>
          <p:cNvSpPr/>
          <p:nvPr/>
        </p:nvSpPr>
        <p:spPr>
          <a:xfrm>
            <a:off x="997527" y="1759360"/>
            <a:ext cx="8215746" cy="4893647"/>
          </a:xfrm>
          <a:prstGeom prst="rect">
            <a:avLst/>
          </a:prstGeom>
        </p:spPr>
        <p:txBody>
          <a:bodyPr wrap="square">
            <a:spAutoFit/>
          </a:bodyPr>
          <a:lstStyle/>
          <a:p>
            <a:r>
              <a:rPr lang="nl-NL" sz="2400" dirty="0"/>
              <a:t>5. BORIUM</a:t>
            </a:r>
          </a:p>
          <a:p>
            <a:r>
              <a:rPr lang="nl-NL" sz="2400" dirty="0"/>
              <a:t>In gewassen speelt het sporenelement borium een rol bij een goede celdeling, functionering van groeistoffen en vervoer van koolhydraten.</a:t>
            </a:r>
          </a:p>
          <a:p>
            <a:r>
              <a:rPr lang="nl-NL" sz="2400" dirty="0"/>
              <a:t>Wat is de functie van borium?</a:t>
            </a:r>
          </a:p>
          <a:p>
            <a:r>
              <a:rPr lang="nl-NL" sz="2400" dirty="0"/>
              <a:t>Borium heeft in de plant een functie bij de celdeling. Het zorgt voor het goed functioneren van de groeistoffen en speelt een rol bij het vervoer van koolhydraten. </a:t>
            </a:r>
          </a:p>
          <a:p>
            <a:r>
              <a:rPr lang="nl-NL" sz="2400" dirty="0"/>
              <a:t>In welke vormen komt borium voor?</a:t>
            </a:r>
          </a:p>
          <a:p>
            <a:r>
              <a:rPr lang="nl-NL" sz="2400" dirty="0"/>
              <a:t>In een teelt kan borium uitspoelen door herhaaldelijke ruime watergiften zonder bijmesting van dit sporenelement. Dit is waarneembaar in de analyseresultaten van een substraatmonster. </a:t>
            </a:r>
          </a:p>
        </p:txBody>
      </p:sp>
      <p:pic>
        <p:nvPicPr>
          <p:cNvPr id="3" name="Afbeelding 2">
            <a:extLst>
              <a:ext uri="{FF2B5EF4-FFF2-40B4-BE49-F238E27FC236}">
                <a16:creationId xmlns:a16="http://schemas.microsoft.com/office/drawing/2014/main" id="{8D1E30B3-7C28-4222-87F9-D1B2CC7AAC03}"/>
              </a:ext>
            </a:extLst>
          </p:cNvPr>
          <p:cNvPicPr>
            <a:picLocks noChangeAspect="1"/>
          </p:cNvPicPr>
          <p:nvPr/>
        </p:nvPicPr>
        <p:blipFill>
          <a:blip r:embed="rId2"/>
          <a:stretch>
            <a:fillRect/>
          </a:stretch>
        </p:blipFill>
        <p:spPr>
          <a:xfrm>
            <a:off x="9602782" y="505309"/>
            <a:ext cx="1868781" cy="2508102"/>
          </a:xfrm>
          <a:prstGeom prst="rect">
            <a:avLst/>
          </a:prstGeom>
        </p:spPr>
      </p:pic>
    </p:spTree>
    <p:extLst>
      <p:ext uri="{BB962C8B-B14F-4D97-AF65-F5344CB8AC3E}">
        <p14:creationId xmlns:p14="http://schemas.microsoft.com/office/powerpoint/2010/main" val="12884242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3 Sporenelementen</a:t>
            </a:r>
          </a:p>
        </p:txBody>
      </p:sp>
      <p:sp>
        <p:nvSpPr>
          <p:cNvPr id="2" name="Rechthoek 1">
            <a:extLst>
              <a:ext uri="{FF2B5EF4-FFF2-40B4-BE49-F238E27FC236}">
                <a16:creationId xmlns:a16="http://schemas.microsoft.com/office/drawing/2014/main" id="{06AFF36B-05E5-4517-8AAB-E3E054B914EF}"/>
              </a:ext>
            </a:extLst>
          </p:cNvPr>
          <p:cNvSpPr/>
          <p:nvPr/>
        </p:nvSpPr>
        <p:spPr>
          <a:xfrm>
            <a:off x="997526" y="2274838"/>
            <a:ext cx="7952509" cy="3785652"/>
          </a:xfrm>
          <a:prstGeom prst="rect">
            <a:avLst/>
          </a:prstGeom>
        </p:spPr>
        <p:txBody>
          <a:bodyPr wrap="square">
            <a:spAutoFit/>
          </a:bodyPr>
          <a:lstStyle/>
          <a:p>
            <a:r>
              <a:rPr lang="nl-NL" sz="2400" dirty="0"/>
              <a:t>Wat is het effect van borium?</a:t>
            </a:r>
          </a:p>
          <a:p>
            <a:r>
              <a:rPr lang="nl-NL" sz="2400" dirty="0"/>
              <a:t>Een gebrek aan borium uit zich in een slechte wortelontwikkeling en afstervende groeipunten. Bij anjers wordt het gewas bros en ontwikkelen de kelk en kroonbladeren zich slecht, wat lijkt op gewasschade door het insect trips. Dat geld ook voor de Chrysant</a:t>
            </a:r>
          </a:p>
          <a:p>
            <a:endParaRPr lang="nl-NL" sz="2400" dirty="0"/>
          </a:p>
          <a:p>
            <a:r>
              <a:rPr lang="nl-NL" sz="2400" dirty="0"/>
              <a:t>Overmaat aan borium komt ook vaak voor. Daarbij worden de punten van de bladeren geel en sterven daarna af. </a:t>
            </a:r>
          </a:p>
        </p:txBody>
      </p:sp>
      <p:pic>
        <p:nvPicPr>
          <p:cNvPr id="4" name="Afbeelding 3">
            <a:extLst>
              <a:ext uri="{FF2B5EF4-FFF2-40B4-BE49-F238E27FC236}">
                <a16:creationId xmlns:a16="http://schemas.microsoft.com/office/drawing/2014/main" id="{89DCB991-20C5-4B5D-A0D2-21796916C017}"/>
              </a:ext>
            </a:extLst>
          </p:cNvPr>
          <p:cNvPicPr>
            <a:picLocks noChangeAspect="1"/>
          </p:cNvPicPr>
          <p:nvPr/>
        </p:nvPicPr>
        <p:blipFill>
          <a:blip r:embed="rId2"/>
          <a:stretch>
            <a:fillRect/>
          </a:stretch>
        </p:blipFill>
        <p:spPr>
          <a:xfrm>
            <a:off x="7820891" y="372774"/>
            <a:ext cx="2895600" cy="2371725"/>
          </a:xfrm>
          <a:prstGeom prst="rect">
            <a:avLst/>
          </a:prstGeom>
        </p:spPr>
      </p:pic>
    </p:spTree>
    <p:extLst>
      <p:ext uri="{BB962C8B-B14F-4D97-AF65-F5344CB8AC3E}">
        <p14:creationId xmlns:p14="http://schemas.microsoft.com/office/powerpoint/2010/main" val="9866633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3 Sporenelementen</a:t>
            </a:r>
          </a:p>
        </p:txBody>
      </p:sp>
      <p:sp>
        <p:nvSpPr>
          <p:cNvPr id="2" name="Rechthoek 1">
            <a:extLst>
              <a:ext uri="{FF2B5EF4-FFF2-40B4-BE49-F238E27FC236}">
                <a16:creationId xmlns:a16="http://schemas.microsoft.com/office/drawing/2014/main" id="{F9677270-C2B8-4E70-AF19-39F346D5E546}"/>
              </a:ext>
            </a:extLst>
          </p:cNvPr>
          <p:cNvSpPr/>
          <p:nvPr/>
        </p:nvSpPr>
        <p:spPr>
          <a:xfrm>
            <a:off x="997526" y="1582525"/>
            <a:ext cx="6885709" cy="3785652"/>
          </a:xfrm>
          <a:prstGeom prst="rect">
            <a:avLst/>
          </a:prstGeom>
        </p:spPr>
        <p:txBody>
          <a:bodyPr wrap="square">
            <a:spAutoFit/>
          </a:bodyPr>
          <a:lstStyle/>
          <a:p>
            <a:r>
              <a:rPr lang="nl-NL" sz="2400" dirty="0"/>
              <a:t>6. MOLYBDEEN</a:t>
            </a:r>
          </a:p>
          <a:p>
            <a:r>
              <a:rPr lang="nl-NL" sz="2400" dirty="0"/>
              <a:t>Molybdeen is een essentieel sporenelement voor enkele enzymen die voor een groot deel de stikstofhuishouding van de plant bepalen.</a:t>
            </a:r>
          </a:p>
          <a:p>
            <a:r>
              <a:rPr lang="nl-NL" sz="2400" dirty="0"/>
              <a:t>Wat is de functie van molybdeen?</a:t>
            </a:r>
          </a:p>
          <a:p>
            <a:r>
              <a:rPr lang="nl-NL" sz="2400" dirty="0"/>
              <a:t>Het sporenelement speelt een belangrijke rol in de stikstofhuishouding van de plant. Een groot aantal enzymen in planten functioneert niet zonder molybdeen. Dit is vooral zo voor het enzym dat actief is bij de opname van stikstof.</a:t>
            </a:r>
          </a:p>
        </p:txBody>
      </p:sp>
      <p:pic>
        <p:nvPicPr>
          <p:cNvPr id="4" name="Afbeelding 3">
            <a:extLst>
              <a:ext uri="{FF2B5EF4-FFF2-40B4-BE49-F238E27FC236}">
                <a16:creationId xmlns:a16="http://schemas.microsoft.com/office/drawing/2014/main" id="{7606AC51-A337-4FCD-9971-55EEC846D52B}"/>
              </a:ext>
            </a:extLst>
          </p:cNvPr>
          <p:cNvPicPr>
            <a:picLocks noChangeAspect="1"/>
          </p:cNvPicPr>
          <p:nvPr/>
        </p:nvPicPr>
        <p:blipFill>
          <a:blip r:embed="rId2"/>
          <a:stretch>
            <a:fillRect/>
          </a:stretch>
        </p:blipFill>
        <p:spPr>
          <a:xfrm>
            <a:off x="8229601" y="563126"/>
            <a:ext cx="3522084" cy="2314149"/>
          </a:xfrm>
          <a:prstGeom prst="rect">
            <a:avLst/>
          </a:prstGeom>
        </p:spPr>
      </p:pic>
    </p:spTree>
    <p:extLst>
      <p:ext uri="{BB962C8B-B14F-4D97-AF65-F5344CB8AC3E}">
        <p14:creationId xmlns:p14="http://schemas.microsoft.com/office/powerpoint/2010/main" val="3100026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3 Sporenelementen</a:t>
            </a:r>
          </a:p>
        </p:txBody>
      </p:sp>
      <p:sp>
        <p:nvSpPr>
          <p:cNvPr id="2" name="Rechthoek 1">
            <a:extLst>
              <a:ext uri="{FF2B5EF4-FFF2-40B4-BE49-F238E27FC236}">
                <a16:creationId xmlns:a16="http://schemas.microsoft.com/office/drawing/2014/main" id="{CF3AACBC-EC04-46E9-9982-4174311A70BD}"/>
              </a:ext>
            </a:extLst>
          </p:cNvPr>
          <p:cNvSpPr/>
          <p:nvPr/>
        </p:nvSpPr>
        <p:spPr>
          <a:xfrm>
            <a:off x="997527" y="1679047"/>
            <a:ext cx="9809018" cy="2677656"/>
          </a:xfrm>
          <a:prstGeom prst="rect">
            <a:avLst/>
          </a:prstGeom>
        </p:spPr>
        <p:txBody>
          <a:bodyPr wrap="square">
            <a:spAutoFit/>
          </a:bodyPr>
          <a:lstStyle/>
          <a:p>
            <a:r>
              <a:rPr lang="nl-NL" sz="2400" dirty="0"/>
              <a:t>In welke vormen komt molybdeen voor?</a:t>
            </a:r>
          </a:p>
          <a:p>
            <a:r>
              <a:rPr lang="nl-NL" sz="2400" dirty="0"/>
              <a:t>De opneembaarheid van molybdeen is sterk afhankelijk van de zuurgraad. In zure grond is mangaan moeilijk opneembaar. Veen, humus- en </a:t>
            </a:r>
            <a:r>
              <a:rPr lang="nl-NL" sz="2400" dirty="0" err="1"/>
              <a:t>fulvozuren</a:t>
            </a:r>
            <a:r>
              <a:rPr lang="nl-NL" sz="2400" dirty="0"/>
              <a:t> maken mangaan ook in zure grond opneembaar..</a:t>
            </a:r>
          </a:p>
          <a:p>
            <a:r>
              <a:rPr lang="nl-NL" sz="2400" dirty="0"/>
              <a:t>Wat is het effect van molybdeen?</a:t>
            </a:r>
          </a:p>
          <a:p>
            <a:r>
              <a:rPr lang="nl-NL" sz="2400" dirty="0"/>
              <a:t>Gebrek aan molybdeen uit zich meestal als stikstofgebrek. </a:t>
            </a:r>
          </a:p>
        </p:txBody>
      </p:sp>
      <p:pic>
        <p:nvPicPr>
          <p:cNvPr id="3" name="Afbeelding 2">
            <a:extLst>
              <a:ext uri="{FF2B5EF4-FFF2-40B4-BE49-F238E27FC236}">
                <a16:creationId xmlns:a16="http://schemas.microsoft.com/office/drawing/2014/main" id="{465F920F-062E-4A40-B82E-F58CA59C58FD}"/>
              </a:ext>
            </a:extLst>
          </p:cNvPr>
          <p:cNvPicPr>
            <a:picLocks noChangeAspect="1"/>
          </p:cNvPicPr>
          <p:nvPr/>
        </p:nvPicPr>
        <p:blipFill>
          <a:blip r:embed="rId2"/>
          <a:stretch>
            <a:fillRect/>
          </a:stretch>
        </p:blipFill>
        <p:spPr>
          <a:xfrm>
            <a:off x="997526" y="4605848"/>
            <a:ext cx="8645238" cy="2069516"/>
          </a:xfrm>
          <a:prstGeom prst="rect">
            <a:avLst/>
          </a:prstGeom>
        </p:spPr>
      </p:pic>
    </p:spTree>
    <p:extLst>
      <p:ext uri="{BB962C8B-B14F-4D97-AF65-F5344CB8AC3E}">
        <p14:creationId xmlns:p14="http://schemas.microsoft.com/office/powerpoint/2010/main" val="3474290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extLst>
              <a:ext uri="{FF2B5EF4-FFF2-40B4-BE49-F238E27FC236}">
                <a16:creationId xmlns:a16="http://schemas.microsoft.com/office/drawing/2014/main" id="{A081222F-56BE-4BC3-A683-1860C88542C6}"/>
              </a:ext>
            </a:extLst>
          </p:cNvPr>
          <p:cNvSpPr txBox="1"/>
          <p:nvPr/>
        </p:nvSpPr>
        <p:spPr>
          <a:xfrm>
            <a:off x="1108364" y="1166842"/>
            <a:ext cx="6858000" cy="2677656"/>
          </a:xfrm>
          <a:prstGeom prst="rect">
            <a:avLst/>
          </a:prstGeom>
          <a:noFill/>
        </p:spPr>
        <p:txBody>
          <a:bodyPr wrap="square" rtlCol="0">
            <a:spAutoFit/>
          </a:bodyPr>
          <a:lstStyle/>
          <a:p>
            <a:r>
              <a:rPr lang="nl-NL" sz="2400" dirty="0"/>
              <a:t>7. Opdracht</a:t>
            </a:r>
          </a:p>
          <a:p>
            <a:endParaRPr lang="nl-NL" sz="2400" dirty="0"/>
          </a:p>
          <a:p>
            <a:r>
              <a:rPr lang="nl-NL" sz="2400" dirty="0"/>
              <a:t>N2: Maak Lesbrief 3 N2</a:t>
            </a:r>
          </a:p>
          <a:p>
            <a:endParaRPr lang="nl-NL" sz="2400" dirty="0"/>
          </a:p>
          <a:p>
            <a:r>
              <a:rPr lang="nl-NL" sz="2400" dirty="0"/>
              <a:t>N3/4:  Maak lesbrief 3  N3/4</a:t>
            </a:r>
          </a:p>
          <a:p>
            <a:endParaRPr lang="nl-NL" sz="2400" dirty="0"/>
          </a:p>
          <a:p>
            <a:endParaRPr lang="nl-NL" sz="2400" dirty="0"/>
          </a:p>
        </p:txBody>
      </p:sp>
      <p:pic>
        <p:nvPicPr>
          <p:cNvPr id="3" name="Afbeelding 2">
            <a:extLst>
              <a:ext uri="{FF2B5EF4-FFF2-40B4-BE49-F238E27FC236}">
                <a16:creationId xmlns:a16="http://schemas.microsoft.com/office/drawing/2014/main" id="{E7689AB0-6DF3-4C6C-9C0E-AA674725278A}"/>
              </a:ext>
            </a:extLst>
          </p:cNvPr>
          <p:cNvPicPr>
            <a:picLocks noChangeAspect="1"/>
          </p:cNvPicPr>
          <p:nvPr/>
        </p:nvPicPr>
        <p:blipFill>
          <a:blip r:embed="rId2"/>
          <a:stretch>
            <a:fillRect/>
          </a:stretch>
        </p:blipFill>
        <p:spPr>
          <a:xfrm>
            <a:off x="1010888" y="3429000"/>
            <a:ext cx="3275856" cy="2677656"/>
          </a:xfrm>
          <a:prstGeom prst="rect">
            <a:avLst/>
          </a:prstGeom>
        </p:spPr>
      </p:pic>
      <p:sp>
        <p:nvSpPr>
          <p:cNvPr id="5" name="Rechthoek 4">
            <a:extLst>
              <a:ext uri="{FF2B5EF4-FFF2-40B4-BE49-F238E27FC236}">
                <a16:creationId xmlns:a16="http://schemas.microsoft.com/office/drawing/2014/main" id="{6146A40E-C130-4BFE-BE01-5255577BED5E}"/>
              </a:ext>
            </a:extLst>
          </p:cNvPr>
          <p:cNvSpPr/>
          <p:nvPr/>
        </p:nvSpPr>
        <p:spPr>
          <a:xfrm>
            <a:off x="1264089" y="6243667"/>
            <a:ext cx="6045309" cy="369332"/>
          </a:xfrm>
          <a:prstGeom prst="rect">
            <a:avLst/>
          </a:prstGeom>
        </p:spPr>
        <p:txBody>
          <a:bodyPr wrap="none">
            <a:spAutoFit/>
          </a:bodyPr>
          <a:lstStyle/>
          <a:p>
            <a:r>
              <a:rPr lang="nl-NL" dirty="0">
                <a:hlinkClick r:id="rId3"/>
              </a:rPr>
              <a:t>Bemesting; Voedingselementen. - Lesmateriaal - Wikiwijs</a:t>
            </a:r>
            <a:endParaRPr lang="nl-NL" dirty="0"/>
          </a:p>
        </p:txBody>
      </p:sp>
      <p:pic>
        <p:nvPicPr>
          <p:cNvPr id="6" name="Afbeelding 5">
            <a:extLst>
              <a:ext uri="{FF2B5EF4-FFF2-40B4-BE49-F238E27FC236}">
                <a16:creationId xmlns:a16="http://schemas.microsoft.com/office/drawing/2014/main" id="{28A816DE-CD68-4939-855E-753D4E8606E9}"/>
              </a:ext>
            </a:extLst>
          </p:cNvPr>
          <p:cNvPicPr>
            <a:picLocks noChangeAspect="1"/>
          </p:cNvPicPr>
          <p:nvPr/>
        </p:nvPicPr>
        <p:blipFill>
          <a:blip r:embed="rId4"/>
          <a:stretch>
            <a:fillRect/>
          </a:stretch>
        </p:blipFill>
        <p:spPr>
          <a:xfrm>
            <a:off x="6446259" y="595907"/>
            <a:ext cx="3705225" cy="4448175"/>
          </a:xfrm>
          <a:prstGeom prst="rect">
            <a:avLst/>
          </a:prstGeom>
        </p:spPr>
      </p:pic>
    </p:spTree>
    <p:extLst>
      <p:ext uri="{BB962C8B-B14F-4D97-AF65-F5344CB8AC3E}">
        <p14:creationId xmlns:p14="http://schemas.microsoft.com/office/powerpoint/2010/main" val="5504100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VOEDINGSELEMENTEN</a:t>
            </a:r>
          </a:p>
        </p:txBody>
      </p:sp>
      <p:sp>
        <p:nvSpPr>
          <p:cNvPr id="8" name="Tekstvak 7">
            <a:extLst>
              <a:ext uri="{FF2B5EF4-FFF2-40B4-BE49-F238E27FC236}">
                <a16:creationId xmlns:a16="http://schemas.microsoft.com/office/drawing/2014/main" id="{12C71161-93FB-4488-AA1D-5CFA7D0CE95C}"/>
              </a:ext>
            </a:extLst>
          </p:cNvPr>
          <p:cNvSpPr txBox="1"/>
          <p:nvPr/>
        </p:nvSpPr>
        <p:spPr>
          <a:xfrm>
            <a:off x="997527" y="1884219"/>
            <a:ext cx="7647709" cy="4431983"/>
          </a:xfrm>
          <a:prstGeom prst="rect">
            <a:avLst/>
          </a:prstGeom>
          <a:noFill/>
        </p:spPr>
        <p:txBody>
          <a:bodyPr wrap="square" rtlCol="0">
            <a:spAutoFit/>
          </a:bodyPr>
          <a:lstStyle/>
          <a:p>
            <a:r>
              <a:rPr lang="nl-NL" sz="2400" dirty="0"/>
              <a:t>LESPROGRAMMA</a:t>
            </a:r>
          </a:p>
          <a:p>
            <a:endParaRPr lang="nl-NL" sz="2400" dirty="0"/>
          </a:p>
          <a:p>
            <a:pPr marL="342900" indent="-342900">
              <a:buAutoNum type="arabicPeriod"/>
            </a:pPr>
            <a:r>
              <a:rPr lang="nl-NL" sz="2400" dirty="0"/>
              <a:t>Introductie bemesting</a:t>
            </a:r>
          </a:p>
          <a:p>
            <a:pPr marL="342900" indent="-342900">
              <a:buAutoNum type="arabicPeriod"/>
            </a:pPr>
            <a:r>
              <a:rPr lang="nl-NL" sz="2400" dirty="0"/>
              <a:t>Hoofdelementen</a:t>
            </a:r>
          </a:p>
          <a:p>
            <a:pPr marL="342900" indent="-342900">
              <a:buAutoNum type="arabicPeriod"/>
            </a:pPr>
            <a:r>
              <a:rPr lang="nl-NL" sz="2400" dirty="0"/>
              <a:t>Sporenelementen</a:t>
            </a:r>
          </a:p>
          <a:p>
            <a:pPr marL="342900" indent="-342900">
              <a:buAutoNum type="arabicPeriod"/>
            </a:pPr>
            <a:r>
              <a:rPr lang="nl-NL" sz="2400" dirty="0"/>
              <a:t>Opname van de elementen</a:t>
            </a:r>
          </a:p>
          <a:p>
            <a:pPr marL="342900" indent="-342900">
              <a:buAutoNum type="arabicPeriod"/>
            </a:pPr>
            <a:r>
              <a:rPr lang="nl-NL" sz="2400" dirty="0"/>
              <a:t>Gebreksverschijnselen</a:t>
            </a:r>
          </a:p>
          <a:p>
            <a:pPr marL="342900" indent="-342900">
              <a:buAutoNum type="arabicPeriod"/>
            </a:pPr>
            <a:r>
              <a:rPr lang="nl-NL" sz="2400"/>
              <a:t>Toets</a:t>
            </a:r>
            <a:endParaRPr lang="nl-NL" sz="2400" dirty="0"/>
          </a:p>
          <a:p>
            <a:pPr marL="342900" indent="-342900">
              <a:buAutoNum type="arabicPeriod"/>
            </a:pPr>
            <a:endParaRPr lang="nl-NL" dirty="0"/>
          </a:p>
          <a:p>
            <a:pPr marL="342900" indent="-342900">
              <a:buAutoNum type="arabicPeriod"/>
            </a:pPr>
            <a:endParaRPr lang="nl-NL" dirty="0"/>
          </a:p>
          <a:p>
            <a:pPr marL="342900" indent="-342900">
              <a:buAutoNum type="arabicPeriod"/>
            </a:pPr>
            <a:endParaRPr lang="nl-NL" dirty="0"/>
          </a:p>
          <a:p>
            <a:pPr marL="342900" indent="-342900">
              <a:buAutoNum type="arabicPeriod"/>
            </a:pPr>
            <a:endParaRPr lang="nl-NL" dirty="0"/>
          </a:p>
          <a:p>
            <a:pPr marL="342900" indent="-342900">
              <a:buAutoNum type="arabicPeriod"/>
            </a:pPr>
            <a:endParaRPr lang="nl-NL" dirty="0"/>
          </a:p>
        </p:txBody>
      </p:sp>
      <p:pic>
        <p:nvPicPr>
          <p:cNvPr id="2" name="Afbeelding 1">
            <a:extLst>
              <a:ext uri="{FF2B5EF4-FFF2-40B4-BE49-F238E27FC236}">
                <a16:creationId xmlns:a16="http://schemas.microsoft.com/office/drawing/2014/main" id="{B9107D9B-ECDD-4AAC-B981-2536E81D5D64}"/>
              </a:ext>
            </a:extLst>
          </p:cNvPr>
          <p:cNvPicPr>
            <a:picLocks noChangeAspect="1"/>
          </p:cNvPicPr>
          <p:nvPr/>
        </p:nvPicPr>
        <p:blipFill>
          <a:blip r:embed="rId2"/>
          <a:stretch>
            <a:fillRect/>
          </a:stretch>
        </p:blipFill>
        <p:spPr>
          <a:xfrm>
            <a:off x="5576454" y="1926367"/>
            <a:ext cx="3609110" cy="3854529"/>
          </a:xfrm>
          <a:prstGeom prst="rect">
            <a:avLst/>
          </a:prstGeom>
        </p:spPr>
      </p:pic>
    </p:spTree>
    <p:extLst>
      <p:ext uri="{BB962C8B-B14F-4D97-AF65-F5344CB8AC3E}">
        <p14:creationId xmlns:p14="http://schemas.microsoft.com/office/powerpoint/2010/main" val="2052315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3 Sporen elementen</a:t>
            </a:r>
          </a:p>
        </p:txBody>
      </p:sp>
      <p:sp>
        <p:nvSpPr>
          <p:cNvPr id="8" name="Tekstvak 7">
            <a:extLst>
              <a:ext uri="{FF2B5EF4-FFF2-40B4-BE49-F238E27FC236}">
                <a16:creationId xmlns:a16="http://schemas.microsoft.com/office/drawing/2014/main" id="{12C71161-93FB-4488-AA1D-5CFA7D0CE95C}"/>
              </a:ext>
            </a:extLst>
          </p:cNvPr>
          <p:cNvSpPr txBox="1"/>
          <p:nvPr/>
        </p:nvSpPr>
        <p:spPr>
          <a:xfrm>
            <a:off x="997527" y="1884219"/>
            <a:ext cx="10474037" cy="6186309"/>
          </a:xfrm>
          <a:prstGeom prst="rect">
            <a:avLst/>
          </a:prstGeom>
          <a:noFill/>
        </p:spPr>
        <p:txBody>
          <a:bodyPr wrap="square" rtlCol="0">
            <a:spAutoFit/>
          </a:bodyPr>
          <a:lstStyle/>
          <a:p>
            <a:r>
              <a:rPr lang="nl-NL" sz="2400" dirty="0"/>
              <a:t>Deze les:</a:t>
            </a:r>
          </a:p>
          <a:p>
            <a:r>
              <a:rPr lang="nl-NL" sz="2400" dirty="0"/>
              <a:t>Bespreken lesbrief 2</a:t>
            </a:r>
          </a:p>
          <a:p>
            <a:pPr marL="457200" indent="-457200">
              <a:buFont typeface="+mj-lt"/>
              <a:buAutoNum type="arabicPeriod"/>
            </a:pPr>
            <a:r>
              <a:rPr lang="nl-NL" sz="2400" dirty="0"/>
              <a:t>Fe (ijzer)</a:t>
            </a:r>
          </a:p>
          <a:p>
            <a:pPr marL="457200" indent="-457200">
              <a:buFont typeface="+mj-lt"/>
              <a:buAutoNum type="arabicPeriod"/>
            </a:pPr>
            <a:r>
              <a:rPr lang="nl-NL" sz="2400" dirty="0"/>
              <a:t>Mn (mangaan)</a:t>
            </a:r>
          </a:p>
          <a:p>
            <a:pPr marL="457200" indent="-457200">
              <a:buFont typeface="+mj-lt"/>
              <a:buAutoNum type="arabicPeriod"/>
            </a:pPr>
            <a:r>
              <a:rPr lang="nl-NL" sz="2400" dirty="0"/>
              <a:t>Zn (zink)</a:t>
            </a:r>
          </a:p>
          <a:p>
            <a:pPr marL="457200" indent="-457200">
              <a:buFont typeface="+mj-lt"/>
              <a:buAutoNum type="arabicPeriod"/>
            </a:pPr>
            <a:r>
              <a:rPr lang="nl-NL" sz="2400" dirty="0"/>
              <a:t>Cu (koper)</a:t>
            </a:r>
          </a:p>
          <a:p>
            <a:pPr marL="457200" indent="-457200">
              <a:buFont typeface="+mj-lt"/>
              <a:buAutoNum type="arabicPeriod"/>
            </a:pPr>
            <a:r>
              <a:rPr lang="nl-NL" sz="2400" dirty="0"/>
              <a:t>B (borium)</a:t>
            </a:r>
          </a:p>
          <a:p>
            <a:pPr marL="457200" indent="-457200">
              <a:buFont typeface="+mj-lt"/>
              <a:buAutoNum type="arabicPeriod"/>
            </a:pPr>
            <a:r>
              <a:rPr lang="nl-NL" sz="2400" dirty="0"/>
              <a:t>Mo (molybdeen</a:t>
            </a:r>
          </a:p>
          <a:p>
            <a:pPr marL="457200" indent="-457200">
              <a:buFont typeface="+mj-lt"/>
              <a:buAutoNum type="arabicPeriod"/>
            </a:pPr>
            <a:r>
              <a:rPr lang="nl-NL" sz="2400" dirty="0"/>
              <a:t>Opdracht </a:t>
            </a:r>
          </a:p>
          <a:p>
            <a:pPr marL="457200" indent="-457200">
              <a:buAutoNum type="arabicPeriod"/>
            </a:pPr>
            <a:endParaRPr lang="nl-NL" sz="2400" dirty="0"/>
          </a:p>
          <a:p>
            <a:r>
              <a:rPr lang="nl-NL" sz="2400" dirty="0"/>
              <a:t>Voor een plant zijn ook sporenelementen, of micro-elementen, onmisbaar voor groei. Vergeleken met de hoofdelementen is er maar een kleine hoeveelheid, een “spoortje”, van nodig. </a:t>
            </a:r>
          </a:p>
          <a:p>
            <a:pPr marL="457200" indent="-457200">
              <a:buAutoNum type="arabicPeriod"/>
            </a:pPr>
            <a:endParaRPr lang="nl-NL" sz="2400" dirty="0"/>
          </a:p>
          <a:p>
            <a:endParaRPr lang="nl-NL" sz="2400" dirty="0"/>
          </a:p>
          <a:p>
            <a:pPr marL="342900" indent="-342900">
              <a:buAutoNum type="arabicPeriod"/>
            </a:pPr>
            <a:endParaRPr lang="nl-NL" dirty="0"/>
          </a:p>
          <a:p>
            <a:pPr marL="342900" indent="-342900">
              <a:buAutoNum type="arabicPeriod"/>
            </a:pPr>
            <a:endParaRPr lang="nl-NL" dirty="0"/>
          </a:p>
        </p:txBody>
      </p:sp>
      <p:pic>
        <p:nvPicPr>
          <p:cNvPr id="3" name="Afbeelding 2">
            <a:extLst>
              <a:ext uri="{FF2B5EF4-FFF2-40B4-BE49-F238E27FC236}">
                <a16:creationId xmlns:a16="http://schemas.microsoft.com/office/drawing/2014/main" id="{B68653D4-B963-461A-9085-1BB517121A08}"/>
              </a:ext>
            </a:extLst>
          </p:cNvPr>
          <p:cNvPicPr>
            <a:picLocks noChangeAspect="1"/>
          </p:cNvPicPr>
          <p:nvPr/>
        </p:nvPicPr>
        <p:blipFill>
          <a:blip r:embed="rId2"/>
          <a:stretch>
            <a:fillRect/>
          </a:stretch>
        </p:blipFill>
        <p:spPr>
          <a:xfrm>
            <a:off x="5776478" y="1137514"/>
            <a:ext cx="3824721" cy="3824721"/>
          </a:xfrm>
          <a:prstGeom prst="rect">
            <a:avLst/>
          </a:prstGeom>
        </p:spPr>
      </p:pic>
    </p:spTree>
    <p:extLst>
      <p:ext uri="{BB962C8B-B14F-4D97-AF65-F5344CB8AC3E}">
        <p14:creationId xmlns:p14="http://schemas.microsoft.com/office/powerpoint/2010/main" val="988980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3 Sporenelementen</a:t>
            </a:r>
          </a:p>
        </p:txBody>
      </p:sp>
      <p:pic>
        <p:nvPicPr>
          <p:cNvPr id="3" name="Afbeelding 2">
            <a:extLst>
              <a:ext uri="{FF2B5EF4-FFF2-40B4-BE49-F238E27FC236}">
                <a16:creationId xmlns:a16="http://schemas.microsoft.com/office/drawing/2014/main" id="{07CD0129-6067-4BB5-8373-6F54247ACAB0}"/>
              </a:ext>
            </a:extLst>
          </p:cNvPr>
          <p:cNvPicPr>
            <a:picLocks noChangeAspect="1"/>
          </p:cNvPicPr>
          <p:nvPr/>
        </p:nvPicPr>
        <p:blipFill>
          <a:blip r:embed="rId2"/>
          <a:stretch>
            <a:fillRect/>
          </a:stretch>
        </p:blipFill>
        <p:spPr>
          <a:xfrm>
            <a:off x="1094508" y="1319111"/>
            <a:ext cx="7689274" cy="4724952"/>
          </a:xfrm>
          <a:prstGeom prst="rect">
            <a:avLst/>
          </a:prstGeom>
        </p:spPr>
      </p:pic>
      <p:sp>
        <p:nvSpPr>
          <p:cNvPr id="4" name="Rechthoek 3">
            <a:extLst>
              <a:ext uri="{FF2B5EF4-FFF2-40B4-BE49-F238E27FC236}">
                <a16:creationId xmlns:a16="http://schemas.microsoft.com/office/drawing/2014/main" id="{BD30642A-6B64-4770-808D-DD5505E7676A}"/>
              </a:ext>
            </a:extLst>
          </p:cNvPr>
          <p:cNvSpPr/>
          <p:nvPr/>
        </p:nvSpPr>
        <p:spPr>
          <a:xfrm>
            <a:off x="7555003" y="6229761"/>
            <a:ext cx="4314066" cy="369332"/>
          </a:xfrm>
          <a:prstGeom prst="rect">
            <a:avLst/>
          </a:prstGeom>
        </p:spPr>
        <p:txBody>
          <a:bodyPr wrap="none">
            <a:spAutoFit/>
          </a:bodyPr>
          <a:lstStyle/>
          <a:p>
            <a:r>
              <a:rPr lang="nl-NL" dirty="0">
                <a:hlinkClick r:id="rId3"/>
              </a:rPr>
              <a:t>https://www.rhp.nl/nl/voedingselementen</a:t>
            </a:r>
            <a:endParaRPr lang="nl-NL" dirty="0"/>
          </a:p>
        </p:txBody>
      </p:sp>
      <p:sp>
        <p:nvSpPr>
          <p:cNvPr id="6" name="Tekstvak 5">
            <a:extLst>
              <a:ext uri="{FF2B5EF4-FFF2-40B4-BE49-F238E27FC236}">
                <a16:creationId xmlns:a16="http://schemas.microsoft.com/office/drawing/2014/main" id="{D1840775-ACFC-4AA4-AAC9-427E33BA7ED4}"/>
              </a:ext>
            </a:extLst>
          </p:cNvPr>
          <p:cNvSpPr txBox="1"/>
          <p:nvPr/>
        </p:nvSpPr>
        <p:spPr>
          <a:xfrm>
            <a:off x="7555003" y="5913258"/>
            <a:ext cx="3269673" cy="261610"/>
          </a:xfrm>
          <a:prstGeom prst="rect">
            <a:avLst/>
          </a:prstGeom>
          <a:noFill/>
        </p:spPr>
        <p:txBody>
          <a:bodyPr wrap="square" rtlCol="0">
            <a:spAutoFit/>
          </a:bodyPr>
          <a:lstStyle/>
          <a:p>
            <a:r>
              <a:rPr lang="nl-NL" sz="1100" dirty="0"/>
              <a:t>Bron:</a:t>
            </a:r>
          </a:p>
        </p:txBody>
      </p:sp>
    </p:spTree>
    <p:extLst>
      <p:ext uri="{BB962C8B-B14F-4D97-AF65-F5344CB8AC3E}">
        <p14:creationId xmlns:p14="http://schemas.microsoft.com/office/powerpoint/2010/main" val="39236598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3 Sporenelementen</a:t>
            </a:r>
          </a:p>
        </p:txBody>
      </p:sp>
      <p:sp>
        <p:nvSpPr>
          <p:cNvPr id="3" name="Rechthoek 2">
            <a:extLst>
              <a:ext uri="{FF2B5EF4-FFF2-40B4-BE49-F238E27FC236}">
                <a16:creationId xmlns:a16="http://schemas.microsoft.com/office/drawing/2014/main" id="{FA135439-A110-4458-AF46-5AED9205962E}"/>
              </a:ext>
            </a:extLst>
          </p:cNvPr>
          <p:cNvSpPr/>
          <p:nvPr/>
        </p:nvSpPr>
        <p:spPr>
          <a:xfrm>
            <a:off x="976200" y="1823240"/>
            <a:ext cx="8963891" cy="4524315"/>
          </a:xfrm>
          <a:prstGeom prst="rect">
            <a:avLst/>
          </a:prstGeom>
        </p:spPr>
        <p:txBody>
          <a:bodyPr wrap="square">
            <a:spAutoFit/>
          </a:bodyPr>
          <a:lstStyle/>
          <a:p>
            <a:r>
              <a:rPr lang="nl-NL" sz="2400" dirty="0"/>
              <a:t>IJZER</a:t>
            </a:r>
          </a:p>
          <a:p>
            <a:endParaRPr lang="nl-NL" sz="2400" dirty="0"/>
          </a:p>
          <a:p>
            <a:r>
              <a:rPr lang="nl-NL" sz="2400" dirty="0"/>
              <a:t>Wat is de functie van ijzer?</a:t>
            </a:r>
          </a:p>
          <a:p>
            <a:r>
              <a:rPr lang="nl-NL" sz="2400" dirty="0"/>
              <a:t>IJzer is onderdeel van verschillende enzymen die in de plant zorgen voor de vorming van het bladgroen (chlorofyl), het plantproces fotosynthese en de ademhalingsprocessen. </a:t>
            </a:r>
          </a:p>
          <a:p>
            <a:endParaRPr lang="nl-NL" sz="2400" dirty="0"/>
          </a:p>
          <a:p>
            <a:r>
              <a:rPr lang="nl-NL" sz="2400" dirty="0"/>
              <a:t>In welke vormen komt ijzer voor?</a:t>
            </a:r>
          </a:p>
          <a:p>
            <a:r>
              <a:rPr lang="nl-NL" sz="2400" dirty="0"/>
              <a:t>IJzer is moeilijk oplosbaar. IJzer geven we als een </a:t>
            </a:r>
            <a:r>
              <a:rPr lang="nl-NL" sz="2400" dirty="0" err="1"/>
              <a:t>chelaat</a:t>
            </a:r>
            <a:r>
              <a:rPr lang="nl-NL" sz="2400" dirty="0"/>
              <a:t> is een chemische verbinding en  het blijft  in oplossing en daardoor beschikbaar voor de plant. </a:t>
            </a:r>
          </a:p>
          <a:p>
            <a:endParaRPr lang="nl-NL" sz="2400" dirty="0"/>
          </a:p>
        </p:txBody>
      </p:sp>
      <p:pic>
        <p:nvPicPr>
          <p:cNvPr id="4" name="Afbeelding 3">
            <a:extLst>
              <a:ext uri="{FF2B5EF4-FFF2-40B4-BE49-F238E27FC236}">
                <a16:creationId xmlns:a16="http://schemas.microsoft.com/office/drawing/2014/main" id="{D21338D7-6B67-4E1C-B4FF-946F96A3FF20}"/>
              </a:ext>
            </a:extLst>
          </p:cNvPr>
          <p:cNvPicPr>
            <a:picLocks noChangeAspect="1"/>
          </p:cNvPicPr>
          <p:nvPr/>
        </p:nvPicPr>
        <p:blipFill>
          <a:blip r:embed="rId2"/>
          <a:stretch>
            <a:fillRect/>
          </a:stretch>
        </p:blipFill>
        <p:spPr>
          <a:xfrm>
            <a:off x="8055358" y="160843"/>
            <a:ext cx="3769466" cy="1953342"/>
          </a:xfrm>
          <a:prstGeom prst="rect">
            <a:avLst/>
          </a:prstGeom>
        </p:spPr>
      </p:pic>
    </p:spTree>
    <p:extLst>
      <p:ext uri="{BB962C8B-B14F-4D97-AF65-F5344CB8AC3E}">
        <p14:creationId xmlns:p14="http://schemas.microsoft.com/office/powerpoint/2010/main" val="1055522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3 Sporenelementen</a:t>
            </a:r>
          </a:p>
        </p:txBody>
      </p:sp>
      <p:sp>
        <p:nvSpPr>
          <p:cNvPr id="2" name="Rechthoek 1">
            <a:extLst>
              <a:ext uri="{FF2B5EF4-FFF2-40B4-BE49-F238E27FC236}">
                <a16:creationId xmlns:a16="http://schemas.microsoft.com/office/drawing/2014/main" id="{DA7014E9-60F0-4406-B4AA-DA24A3A56732}"/>
              </a:ext>
            </a:extLst>
          </p:cNvPr>
          <p:cNvSpPr/>
          <p:nvPr/>
        </p:nvSpPr>
        <p:spPr>
          <a:xfrm>
            <a:off x="886691" y="1997839"/>
            <a:ext cx="9462654" cy="4154984"/>
          </a:xfrm>
          <a:prstGeom prst="rect">
            <a:avLst/>
          </a:prstGeom>
        </p:spPr>
        <p:txBody>
          <a:bodyPr wrap="square">
            <a:spAutoFit/>
          </a:bodyPr>
          <a:lstStyle/>
          <a:p>
            <a:r>
              <a:rPr lang="nl-NL" sz="2400" dirty="0"/>
              <a:t>Wat is het effect van ijzer?</a:t>
            </a:r>
          </a:p>
          <a:p>
            <a:r>
              <a:rPr lang="nl-NL" sz="2400" dirty="0"/>
              <a:t>Het effect van ijzergebrek is altijd te zien aan de jongste delen van de plant. De afbraak van het bladgroen (chlorose) dat door ijzergebrek optreedt, zorgt voor geelgroene tot gele bladeren waarvan de nerven nog wel lang groen blijven. </a:t>
            </a:r>
          </a:p>
          <a:p>
            <a:endParaRPr lang="nl-NL" sz="2400" dirty="0"/>
          </a:p>
          <a:p>
            <a:r>
              <a:rPr lang="nl-NL" sz="2000" i="1" dirty="0"/>
              <a:t>N3/4IJzergebrek komt in teelten regelmatig voor. Meestal ligt dit niet aan de gedoseerde hoeveelheid ijzer, maar aan de omstandigheden zoals een lage worteltemperatuur, een nat teeltmedium, een zeer snel groeiend gewas of een hoge </a:t>
            </a:r>
            <a:r>
              <a:rPr lang="nl-NL" sz="2000" i="1" dirty="0" err="1"/>
              <a:t>pH.</a:t>
            </a:r>
            <a:r>
              <a:rPr lang="nl-NL" sz="2000" i="1" dirty="0"/>
              <a:t> Ook een groot aanbod aan fosfaat (dat ijzer bindt) of de sporenelementen zink, koper en mangaan in het teeltmedium kunnen de oorzaak zijn van ijzergebrek.</a:t>
            </a:r>
          </a:p>
        </p:txBody>
      </p:sp>
    </p:spTree>
    <p:extLst>
      <p:ext uri="{BB962C8B-B14F-4D97-AF65-F5344CB8AC3E}">
        <p14:creationId xmlns:p14="http://schemas.microsoft.com/office/powerpoint/2010/main" val="1896190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3 Sporenelementen</a:t>
            </a:r>
          </a:p>
        </p:txBody>
      </p:sp>
      <p:sp>
        <p:nvSpPr>
          <p:cNvPr id="2" name="Rechthoek 1">
            <a:extLst>
              <a:ext uri="{FF2B5EF4-FFF2-40B4-BE49-F238E27FC236}">
                <a16:creationId xmlns:a16="http://schemas.microsoft.com/office/drawing/2014/main" id="{D11B4E20-D935-44B0-B94F-FB6E3B583577}"/>
              </a:ext>
            </a:extLst>
          </p:cNvPr>
          <p:cNvSpPr/>
          <p:nvPr/>
        </p:nvSpPr>
        <p:spPr>
          <a:xfrm>
            <a:off x="845126" y="1429902"/>
            <a:ext cx="10986656" cy="5262979"/>
          </a:xfrm>
          <a:prstGeom prst="rect">
            <a:avLst/>
          </a:prstGeom>
        </p:spPr>
        <p:txBody>
          <a:bodyPr wrap="square">
            <a:spAutoFit/>
          </a:bodyPr>
          <a:lstStyle/>
          <a:p>
            <a:r>
              <a:rPr lang="nl-NL" dirty="0"/>
              <a:t>2</a:t>
            </a:r>
            <a:r>
              <a:rPr lang="nl-NL" sz="2400" dirty="0"/>
              <a:t>. MANGAAN</a:t>
            </a:r>
          </a:p>
          <a:p>
            <a:endParaRPr lang="nl-NL" sz="2400" dirty="0"/>
          </a:p>
          <a:p>
            <a:r>
              <a:rPr lang="nl-NL" sz="2400" dirty="0"/>
              <a:t>Mangaan is een sporenelement. Een plant heeft er maar een kleine hoeveelheid van nodig. Het is een belangrijke bouwsteen in een aantal enzymen voor verschillende plantprocessen. </a:t>
            </a:r>
          </a:p>
          <a:p>
            <a:endParaRPr lang="nl-NL" sz="2400" dirty="0"/>
          </a:p>
          <a:p>
            <a:r>
              <a:rPr lang="nl-NL" sz="2400" dirty="0"/>
              <a:t>Wat is de functie van mangaan?</a:t>
            </a:r>
          </a:p>
          <a:p>
            <a:r>
              <a:rPr lang="nl-NL" sz="2400" dirty="0"/>
              <a:t>Mangaan (Mn) is een belangrijke bouwsteen in een aantal enzymen in de plant die zorgen voor plantprocessen als fotosynthese, ademhaling, eiwitstofwisseling en celdeling. </a:t>
            </a:r>
          </a:p>
          <a:p>
            <a:endParaRPr lang="nl-NL" sz="2400" dirty="0"/>
          </a:p>
          <a:p>
            <a:r>
              <a:rPr lang="nl-NL" sz="2400" dirty="0"/>
              <a:t>In welke vormen komt mangaan voor?</a:t>
            </a:r>
          </a:p>
          <a:p>
            <a:r>
              <a:rPr lang="nl-NL" sz="2400" dirty="0"/>
              <a:t>De beschikbaarheid van mangaan in het substraatvocht is afhankelijk van de zuurgraad van het substraat. Hoe zuurder hoe makkelijker beschikbaar. </a:t>
            </a:r>
          </a:p>
        </p:txBody>
      </p:sp>
      <p:pic>
        <p:nvPicPr>
          <p:cNvPr id="4" name="Afbeelding 3">
            <a:extLst>
              <a:ext uri="{FF2B5EF4-FFF2-40B4-BE49-F238E27FC236}">
                <a16:creationId xmlns:a16="http://schemas.microsoft.com/office/drawing/2014/main" id="{CE92E840-556F-43B1-A763-D1ADEE91A878}"/>
              </a:ext>
            </a:extLst>
          </p:cNvPr>
          <p:cNvPicPr>
            <a:picLocks noChangeAspect="1"/>
          </p:cNvPicPr>
          <p:nvPr/>
        </p:nvPicPr>
        <p:blipFill>
          <a:blip r:embed="rId2"/>
          <a:stretch>
            <a:fillRect/>
          </a:stretch>
        </p:blipFill>
        <p:spPr>
          <a:xfrm>
            <a:off x="8586684" y="303861"/>
            <a:ext cx="2175699" cy="1667307"/>
          </a:xfrm>
          <a:prstGeom prst="rect">
            <a:avLst/>
          </a:prstGeom>
        </p:spPr>
      </p:pic>
    </p:spTree>
    <p:extLst>
      <p:ext uri="{BB962C8B-B14F-4D97-AF65-F5344CB8AC3E}">
        <p14:creationId xmlns:p14="http://schemas.microsoft.com/office/powerpoint/2010/main" val="4128715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3 Sporenelementen</a:t>
            </a:r>
          </a:p>
        </p:txBody>
      </p:sp>
      <p:sp>
        <p:nvSpPr>
          <p:cNvPr id="2" name="Rechthoek 1">
            <a:extLst>
              <a:ext uri="{FF2B5EF4-FFF2-40B4-BE49-F238E27FC236}">
                <a16:creationId xmlns:a16="http://schemas.microsoft.com/office/drawing/2014/main" id="{B3AEDC13-D07A-46F5-81BE-DC9A4274599D}"/>
              </a:ext>
            </a:extLst>
          </p:cNvPr>
          <p:cNvSpPr/>
          <p:nvPr/>
        </p:nvSpPr>
        <p:spPr>
          <a:xfrm>
            <a:off x="581891" y="3151909"/>
            <a:ext cx="9573491" cy="3416320"/>
          </a:xfrm>
          <a:prstGeom prst="rect">
            <a:avLst/>
          </a:prstGeom>
        </p:spPr>
        <p:txBody>
          <a:bodyPr wrap="square">
            <a:spAutoFit/>
          </a:bodyPr>
          <a:lstStyle/>
          <a:p>
            <a:r>
              <a:rPr lang="nl-NL" sz="2400" dirty="0"/>
              <a:t>Wat is het effect van mangaan?</a:t>
            </a:r>
          </a:p>
          <a:p>
            <a:r>
              <a:rPr lang="nl-NL" sz="2400" dirty="0"/>
              <a:t>Het effect van mangaangebrek is zichtbaar in de jonge bladeren, maar niet in de allerjongste. Dit heeft te maken met de mate van beweeglijkheid van mangaan in de plant. Een gebrek uit zich in eerste instantie als chlorose (afbraak van het bladgroen) tussen de nerven. </a:t>
            </a:r>
          </a:p>
          <a:p>
            <a:r>
              <a:rPr lang="nl-NL" sz="2400" dirty="0"/>
              <a:t>Ook mangaanovermaat komt regelmatig voor. Het uit zich in paarsroodachtige stipjes op vooral de oudere bladeren. Het ontstaan van de stipjes kan zich uitbreiden langs de bladranden. </a:t>
            </a:r>
          </a:p>
        </p:txBody>
      </p:sp>
      <p:pic>
        <p:nvPicPr>
          <p:cNvPr id="3" name="Afbeelding 2">
            <a:extLst>
              <a:ext uri="{FF2B5EF4-FFF2-40B4-BE49-F238E27FC236}">
                <a16:creationId xmlns:a16="http://schemas.microsoft.com/office/drawing/2014/main" id="{B010CDB2-B561-4818-A6E4-9EF97B308287}"/>
              </a:ext>
            </a:extLst>
          </p:cNvPr>
          <p:cNvPicPr>
            <a:picLocks noChangeAspect="1"/>
          </p:cNvPicPr>
          <p:nvPr/>
        </p:nvPicPr>
        <p:blipFill>
          <a:blip r:embed="rId2"/>
          <a:stretch>
            <a:fillRect/>
          </a:stretch>
        </p:blipFill>
        <p:spPr>
          <a:xfrm>
            <a:off x="5534890" y="529421"/>
            <a:ext cx="6657110" cy="2622830"/>
          </a:xfrm>
          <a:prstGeom prst="rect">
            <a:avLst/>
          </a:prstGeom>
        </p:spPr>
      </p:pic>
    </p:spTree>
    <p:extLst>
      <p:ext uri="{BB962C8B-B14F-4D97-AF65-F5344CB8AC3E}">
        <p14:creationId xmlns:p14="http://schemas.microsoft.com/office/powerpoint/2010/main" val="1865963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C3A20FD6-9FD0-43FD-8304-9CEE7B5E5977}"/>
              </a:ext>
            </a:extLst>
          </p:cNvPr>
          <p:cNvSpPr txBox="1"/>
          <p:nvPr/>
        </p:nvSpPr>
        <p:spPr>
          <a:xfrm>
            <a:off x="997527" y="845127"/>
            <a:ext cx="9157855" cy="584775"/>
          </a:xfrm>
          <a:prstGeom prst="rect">
            <a:avLst/>
          </a:prstGeom>
          <a:noFill/>
        </p:spPr>
        <p:txBody>
          <a:bodyPr wrap="square" rtlCol="0">
            <a:spAutoFit/>
          </a:bodyPr>
          <a:lstStyle/>
          <a:p>
            <a:r>
              <a:rPr lang="nl-NL" sz="3200" dirty="0"/>
              <a:t>Les 3 Sporenelementen</a:t>
            </a:r>
          </a:p>
        </p:txBody>
      </p:sp>
      <p:sp>
        <p:nvSpPr>
          <p:cNvPr id="2" name="Rechthoek 1">
            <a:extLst>
              <a:ext uri="{FF2B5EF4-FFF2-40B4-BE49-F238E27FC236}">
                <a16:creationId xmlns:a16="http://schemas.microsoft.com/office/drawing/2014/main" id="{46411237-9163-4475-9B6A-26EADA92F7C4}"/>
              </a:ext>
            </a:extLst>
          </p:cNvPr>
          <p:cNvSpPr/>
          <p:nvPr/>
        </p:nvSpPr>
        <p:spPr>
          <a:xfrm>
            <a:off x="997526" y="1887463"/>
            <a:ext cx="7938655" cy="4801314"/>
          </a:xfrm>
          <a:prstGeom prst="rect">
            <a:avLst/>
          </a:prstGeom>
        </p:spPr>
        <p:txBody>
          <a:bodyPr wrap="square">
            <a:spAutoFit/>
          </a:bodyPr>
          <a:lstStyle/>
          <a:p>
            <a:r>
              <a:rPr lang="nl-NL" sz="2400" dirty="0"/>
              <a:t>3. ZINK</a:t>
            </a:r>
          </a:p>
          <a:p>
            <a:r>
              <a:rPr lang="nl-NL" sz="2400" dirty="0"/>
              <a:t>Zink is een sporenelement dat een plant nodig heeft om goed te groeien. Het zorgt voor de aanmaak van groeistof. </a:t>
            </a:r>
          </a:p>
          <a:p>
            <a:r>
              <a:rPr lang="nl-NL" sz="2400" dirty="0"/>
              <a:t>Wat is de functie van zink?</a:t>
            </a:r>
          </a:p>
          <a:p>
            <a:r>
              <a:rPr lang="nl-NL" sz="2400" dirty="0"/>
              <a:t>Zink (Zn) is onderdeel van de enzymen in de plant. Een plant heeft er maar een kleine hoeveelheid van nodig die essentieel is voor de vorming van de groeistof in de plant, auxine genoemd </a:t>
            </a:r>
          </a:p>
          <a:p>
            <a:r>
              <a:rPr lang="nl-NL" sz="2400" dirty="0"/>
              <a:t>In welke vormen komt zink voor?</a:t>
            </a:r>
          </a:p>
          <a:p>
            <a:r>
              <a:rPr lang="nl-NL" sz="2400" dirty="0"/>
              <a:t>Zink moeten we met mate geven, het kan de opname van ijzer blokkeren.</a:t>
            </a:r>
          </a:p>
          <a:p>
            <a:endParaRPr lang="nl-NL" dirty="0"/>
          </a:p>
        </p:txBody>
      </p:sp>
      <p:pic>
        <p:nvPicPr>
          <p:cNvPr id="3" name="Afbeelding 2">
            <a:extLst>
              <a:ext uri="{FF2B5EF4-FFF2-40B4-BE49-F238E27FC236}">
                <a16:creationId xmlns:a16="http://schemas.microsoft.com/office/drawing/2014/main" id="{739D01BC-62ED-4D46-BC95-C6CB2359F06F}"/>
              </a:ext>
            </a:extLst>
          </p:cNvPr>
          <p:cNvPicPr>
            <a:picLocks noChangeAspect="1"/>
          </p:cNvPicPr>
          <p:nvPr/>
        </p:nvPicPr>
        <p:blipFill>
          <a:blip r:embed="rId2"/>
          <a:stretch>
            <a:fillRect/>
          </a:stretch>
        </p:blipFill>
        <p:spPr>
          <a:xfrm>
            <a:off x="9282545" y="277091"/>
            <a:ext cx="2272147" cy="2952790"/>
          </a:xfrm>
          <a:prstGeom prst="rect">
            <a:avLst/>
          </a:prstGeom>
        </p:spPr>
      </p:pic>
    </p:spTree>
    <p:extLst>
      <p:ext uri="{BB962C8B-B14F-4D97-AF65-F5344CB8AC3E}">
        <p14:creationId xmlns:p14="http://schemas.microsoft.com/office/powerpoint/2010/main" val="3441058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chtergroen PP van zone">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htergroen PP van zone" id="{675F9B1A-8E97-4866-B654-6E773CF2DE0C}" vid="{D9F01F32-646D-4132-95FB-6653F27EA7E4}"/>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2cb1c85b-b197-48cd-8bb1-fe9e9ee0096b">
      <Terms xmlns="http://schemas.microsoft.com/office/infopath/2007/PartnerControls"/>
    </lcf76f155ced4ddcb4097134ff3c332f>
    <TaxCatchAll xmlns="414a8a67-acf6-4b09-bb49-f84330b442d7"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4FEFE2E46C86D4A9898CCC49B418B36" ma:contentTypeVersion="16" ma:contentTypeDescription="Een nieuw document maken." ma:contentTypeScope="" ma:versionID="7fe18b1a06a904c6259f887bdd1a3996">
  <xsd:schema xmlns:xsd="http://www.w3.org/2001/XMLSchema" xmlns:xs="http://www.w3.org/2001/XMLSchema" xmlns:p="http://schemas.microsoft.com/office/2006/metadata/properties" xmlns:ns2="2cb1c85b-b197-48cd-8bb1-fe9e9ee0096b" xmlns:ns3="414a8a67-acf6-4b09-bb49-f84330b442d7" xmlns:ns4="5ad07612-1080-49cf-8fb2-28e7c3022d9a" targetNamespace="http://schemas.microsoft.com/office/2006/metadata/properties" ma:root="true" ma:fieldsID="0898b0b63e522cea48b096f21a662b8a" ns2:_="" ns3:_="" ns4:_="">
    <xsd:import namespace="2cb1c85b-b197-48cd-8bb1-fe9e9ee0096b"/>
    <xsd:import namespace="414a8a67-acf6-4b09-bb49-f84330b442d7"/>
    <xsd:import namespace="5ad07612-1080-49cf-8fb2-28e7c3022d9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4:SharedWithUsers" minOccurs="0"/>
                <xsd:element ref="ns4: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b1c85b-b197-48cd-8bb1-fe9e9ee009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Length (seconds)"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Afbeeldingtags" ma:readOnly="false" ma:fieldId="{5cf76f15-5ced-4ddc-b409-7134ff3c332f}" ma:taxonomyMulti="true" ma:sspId="ec6a8442-1569-46a6-a14f-f23e9ec9d84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14a8a67-acf6-4b09-bb49-f84330b442d7"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248ea8ce-d6d7-4c67-93d5-dcdb41321123}" ma:internalName="TaxCatchAll" ma:showField="CatchAllData" ma:web="5ad07612-1080-49cf-8fb2-28e7c3022d9a">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ad07612-1080-49cf-8fb2-28e7c3022d9a" elementFormDefault="qualified">
    <xsd:import namespace="http://schemas.microsoft.com/office/2006/documentManagement/types"/>
    <xsd:import namespace="http://schemas.microsoft.com/office/infopath/2007/PartnerControls"/>
    <xsd:element name="SharedWithUsers" ma:index="2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595E054-A4D1-494E-8569-2006FB09F6F4}">
  <ds:schemaRefs>
    <ds:schemaRef ds:uri="http://schemas.microsoft.com/office/2006/documentManagement/types"/>
    <ds:schemaRef ds:uri="http://purl.org/dc/elements/1.1/"/>
    <ds:schemaRef ds:uri="http://www.w3.org/XML/1998/namespace"/>
    <ds:schemaRef ds:uri="http://purl.org/dc/terms/"/>
    <ds:schemaRef ds:uri="http://schemas.microsoft.com/office/2006/metadata/properties"/>
    <ds:schemaRef ds:uri="82ac19c3-1cff-4f70-a585-2de21a3866ce"/>
    <ds:schemaRef ds:uri="http://purl.org/dc/dcmitype/"/>
    <ds:schemaRef ds:uri="http://schemas.microsoft.com/office/infopath/2007/PartnerControls"/>
    <ds:schemaRef ds:uri="http://schemas.openxmlformats.org/package/2006/metadata/core-properties"/>
    <ds:schemaRef ds:uri="915d7cad-3e71-4cea-95bb-ac32222adf06"/>
  </ds:schemaRefs>
</ds:datastoreItem>
</file>

<file path=customXml/itemProps2.xml><?xml version="1.0" encoding="utf-8"?>
<ds:datastoreItem xmlns:ds="http://schemas.openxmlformats.org/officeDocument/2006/customXml" ds:itemID="{47BF0F05-DCE6-4225-9B0A-A2C21ACCA423}"/>
</file>

<file path=customXml/itemProps3.xml><?xml version="1.0" encoding="utf-8"?>
<ds:datastoreItem xmlns:ds="http://schemas.openxmlformats.org/officeDocument/2006/customXml" ds:itemID="{B65929FC-507C-4225-ADC4-799D2B4F0F6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Achtergroen PP van zone</Template>
  <TotalTime>494</TotalTime>
  <Words>1078</Words>
  <Application>Microsoft Office PowerPoint</Application>
  <PresentationFormat>Breedbeeld</PresentationFormat>
  <Paragraphs>106</Paragraphs>
  <Slides>16</Slides>
  <Notes>0</Notes>
  <HiddenSlides>0</HiddenSlides>
  <MMClips>0</MMClips>
  <ScaleCrop>false</ScaleCrop>
  <HeadingPairs>
    <vt:vector size="6" baseType="variant">
      <vt:variant>
        <vt:lpstr>Gebruikte lettertypen</vt:lpstr>
      </vt:variant>
      <vt:variant>
        <vt:i4>1</vt:i4>
      </vt:variant>
      <vt:variant>
        <vt:lpstr>Thema</vt:lpstr>
      </vt:variant>
      <vt:variant>
        <vt:i4>1</vt:i4>
      </vt:variant>
      <vt:variant>
        <vt:lpstr>Diatitels</vt:lpstr>
      </vt:variant>
      <vt:variant>
        <vt:i4>16</vt:i4>
      </vt:variant>
    </vt:vector>
  </HeadingPairs>
  <TitlesOfParts>
    <vt:vector size="18" baseType="lpstr">
      <vt:lpstr>Arial</vt:lpstr>
      <vt:lpstr>Achtergroen PP van zone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Bertus Boer</dc:creator>
  <cp:lastModifiedBy>Ben Nienhuis</cp:lastModifiedBy>
  <cp:revision>55</cp:revision>
  <dcterms:created xsi:type="dcterms:W3CDTF">2021-01-11T10:50:43Z</dcterms:created>
  <dcterms:modified xsi:type="dcterms:W3CDTF">2024-09-30T09:15:58Z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0x010100F4FEFE2E46C86D4A9898CCC49B418B36</vt:lpwstr>
  </property>
</Properties>
</file>