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1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6" r:id="rId14"/>
    <p:sldId id="341" r:id="rId15"/>
    <p:sldId id="342" r:id="rId16"/>
    <p:sldId id="343" r:id="rId17"/>
    <p:sldId id="344" r:id="rId18"/>
    <p:sldId id="345" r:id="rId19"/>
    <p:sldId id="348" r:id="rId20"/>
  </p:sldIdLst>
  <p:sldSz cx="9144000" cy="6858000" type="screen4x3"/>
  <p:notesSz cx="9144000" cy="6858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05827" y="656272"/>
            <a:ext cx="7332345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418662" y="908113"/>
            <a:ext cx="4642980" cy="50561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65720" y="2502535"/>
            <a:ext cx="5812559" cy="878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7995" y="1645164"/>
            <a:ext cx="8208009" cy="27076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5/28/2021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Toendraklimaa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nl.wikipedia.org/wiki/IJsklimaa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lorum.nl/10-tropische-planten-voor-binne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Klimaatclassificatie_van_K%C3%B6ppen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s://nl.wikipedia.org/wiki/Tropisch_regenwoudklimaat" TargetMode="External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s://nl.wikipedia.org/wiki/Tropisch_savanneklimaat" TargetMode="External"/><Relationship Id="rId4" Type="http://schemas.openxmlformats.org/officeDocument/2006/relationships/hyperlink" Target="https://nl.wikipedia.org/wiki/Moessonklimaat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Steppeklimaa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nl.wikipedia.org/wiki/Woestijnklimaat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nl.wikipedia.org/wiki/Gematigd_klimaat" TargetMode="External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l.wikipedia.org/wiki/Chinaklimaat" TargetMode="External"/><Relationship Id="rId5" Type="http://schemas.openxmlformats.org/officeDocument/2006/relationships/hyperlink" Target="https://nl.wikipedia.org/wiki/Mediterraan_klimaat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s://nl.wikipedia.org/wiki/Zeeklimaat" TargetMode="Externa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Fotosynthese 2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96218B3-4571-4CB8-995A-C7F78EA254D6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88BBC40-58A4-4C9E-B2EB-E7A6431A0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551" y="1856366"/>
            <a:ext cx="4876800" cy="1977292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3A370BF4-6159-4CFA-8AF0-84578E73A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057" y="3882496"/>
            <a:ext cx="28765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18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r>
              <a:rPr lang="nl-NL" sz="2400" b="1" dirty="0">
                <a:solidFill>
                  <a:srgbClr val="000000"/>
                </a:solidFill>
                <a:latin typeface="Arial" panose="020B0604020202020204" pitchFamily="34" charset="0"/>
              </a:rPr>
              <a:t>E-klimaten (polaire klimaten)</a:t>
            </a:r>
            <a:endParaRPr lang="nl-NL" sz="2400" dirty="0">
              <a:solidFill>
                <a:srgbClr val="54595D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Arial" panose="020B0604020202020204" pitchFamily="34" charset="0"/>
              </a:rPr>
              <a:t>ET: </a:t>
            </a:r>
            <a:r>
              <a:rPr lang="nl-NL" sz="2400" dirty="0">
                <a:solidFill>
                  <a:srgbClr val="0645AD"/>
                </a:solidFill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toendraklimaat</a:t>
            </a:r>
            <a:endParaRPr lang="nl-NL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Arial" panose="020B0604020202020204" pitchFamily="34" charset="0"/>
              </a:rPr>
              <a:t>EF: </a:t>
            </a:r>
            <a:r>
              <a:rPr lang="nl-NL" sz="2400" dirty="0">
                <a:solidFill>
                  <a:srgbClr val="0645AD"/>
                </a:solidFill>
                <a:latin typeface="Arial" panose="020B0604020202020204" pitchFamily="34" charset="0"/>
                <a:hlinkClick r:id="rId4" tooltip="Hooggebergte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sneeuwklimaat/ijsklimaat</a:t>
            </a:r>
            <a:endParaRPr lang="nl-NL" sz="2400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E9B3241-3C6B-4EDE-A042-E133B43E10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415" y="1762125"/>
            <a:ext cx="3333750" cy="1666875"/>
          </a:xfrm>
          <a:prstGeom prst="rect">
            <a:avLst/>
          </a:prstGeom>
        </p:spPr>
      </p:pic>
      <p:pic>
        <p:nvPicPr>
          <p:cNvPr id="1026" name="Picture 2" descr="https://upload.wikimedia.org/wikipedia/commons/thumb/0/08/Klimag%C3%BCrtel-der-erde-eisklima.png/1280px-Klimag%C3%BCrtel-der-erde-eisklima.png">
            <a:extLst>
              <a:ext uri="{FF2B5EF4-FFF2-40B4-BE49-F238E27FC236}">
                <a16:creationId xmlns:a16="http://schemas.microsoft.com/office/drawing/2014/main" id="{48ABDA55-BC18-44CB-BCBA-A45EE1BC9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414" y="3607360"/>
            <a:ext cx="325813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4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1D87054-BE68-43DC-8642-E6510580AE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48" y="2095535"/>
            <a:ext cx="3853752" cy="3922462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6B30FDF-E9BB-4FE9-A342-DC67AF63E617}"/>
              </a:ext>
            </a:extLst>
          </p:cNvPr>
          <p:cNvSpPr txBox="1"/>
          <p:nvPr/>
        </p:nvSpPr>
        <p:spPr>
          <a:xfrm>
            <a:off x="4572000" y="2095535"/>
            <a:ext cx="28116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Tropische planten</a:t>
            </a:r>
          </a:p>
          <a:p>
            <a:endParaRPr lang="nl-NL" sz="2400" dirty="0"/>
          </a:p>
          <a:p>
            <a:r>
              <a:rPr lang="nl-NL" sz="2400" dirty="0"/>
              <a:t>Groen blijvende en niet winterhard</a:t>
            </a:r>
          </a:p>
          <a:p>
            <a:endParaRPr lang="nl-NL" sz="2400" dirty="0">
              <a:hlinkClick r:id="rId4"/>
            </a:endParaRPr>
          </a:p>
          <a:p>
            <a:r>
              <a:rPr lang="nl-NL" sz="2400" dirty="0"/>
              <a:t>Croton</a:t>
            </a:r>
          </a:p>
          <a:p>
            <a:r>
              <a:rPr lang="nl-NL" sz="2400" dirty="0"/>
              <a:t>Musa</a:t>
            </a:r>
          </a:p>
          <a:p>
            <a:r>
              <a:rPr lang="nl-NL" sz="2400" dirty="0"/>
              <a:t>Bromelia</a:t>
            </a:r>
          </a:p>
        </p:txBody>
      </p:sp>
    </p:spTree>
    <p:extLst>
      <p:ext uri="{BB962C8B-B14F-4D97-AF65-F5344CB8AC3E}">
        <p14:creationId xmlns:p14="http://schemas.microsoft.com/office/powerpoint/2010/main" val="356137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FD31406-B7ED-4BDF-BA25-541347187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26" y="2080295"/>
            <a:ext cx="4142574" cy="33528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561993D-3609-4EC3-998C-F432BE534D41}"/>
              </a:ext>
            </a:extLst>
          </p:cNvPr>
          <p:cNvSpPr txBox="1"/>
          <p:nvPr/>
        </p:nvSpPr>
        <p:spPr>
          <a:xfrm>
            <a:off x="4876800" y="2209800"/>
            <a:ext cx="2506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Droge klimaten</a:t>
            </a:r>
          </a:p>
          <a:p>
            <a:endParaRPr lang="nl-NL" sz="2400" dirty="0"/>
          </a:p>
          <a:p>
            <a:r>
              <a:rPr lang="nl-NL" sz="2400" dirty="0"/>
              <a:t>Palmen</a:t>
            </a:r>
          </a:p>
          <a:p>
            <a:r>
              <a:rPr lang="nl-NL" sz="2400" dirty="0"/>
              <a:t>Cactus</a:t>
            </a:r>
          </a:p>
          <a:p>
            <a:r>
              <a:rPr lang="nl-NL" sz="2400" dirty="0"/>
              <a:t>Vetplanten</a:t>
            </a:r>
          </a:p>
          <a:p>
            <a:r>
              <a:rPr lang="nl-NL" sz="2400" dirty="0"/>
              <a:t>Grassen</a:t>
            </a:r>
          </a:p>
        </p:txBody>
      </p:sp>
    </p:spTree>
    <p:extLst>
      <p:ext uri="{BB962C8B-B14F-4D97-AF65-F5344CB8AC3E}">
        <p14:creationId xmlns:p14="http://schemas.microsoft.com/office/powerpoint/2010/main" val="57940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B65593F-AB0F-42B6-BB3A-30068104F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717" y="2148184"/>
            <a:ext cx="3924683" cy="3743325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E6D5628-CA07-44C3-8CE1-2AA7F5C1A755}"/>
              </a:ext>
            </a:extLst>
          </p:cNvPr>
          <p:cNvSpPr txBox="1"/>
          <p:nvPr/>
        </p:nvSpPr>
        <p:spPr>
          <a:xfrm>
            <a:off x="4572000" y="2148184"/>
            <a:ext cx="28116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Gematigde klimaten</a:t>
            </a:r>
          </a:p>
          <a:p>
            <a:endParaRPr lang="nl-NL" sz="2400" dirty="0"/>
          </a:p>
          <a:p>
            <a:r>
              <a:rPr lang="nl-NL" sz="2400" dirty="0"/>
              <a:t>Groenten</a:t>
            </a:r>
          </a:p>
          <a:p>
            <a:r>
              <a:rPr lang="nl-NL" sz="2400" dirty="0"/>
              <a:t>Kruiden</a:t>
            </a:r>
          </a:p>
          <a:p>
            <a:r>
              <a:rPr lang="nl-NL" sz="2400" dirty="0"/>
              <a:t>Hard en zacht Fruit</a:t>
            </a:r>
          </a:p>
          <a:p>
            <a:r>
              <a:rPr lang="nl-NL" sz="2400" dirty="0"/>
              <a:t>Snijbloemen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511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F149F14-6402-47D3-80C6-8F7158CBE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57" y="1992005"/>
            <a:ext cx="3879543" cy="410399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EF91966-22B7-4383-8159-7F81C21DBFCD}"/>
              </a:ext>
            </a:extLst>
          </p:cNvPr>
          <p:cNvSpPr txBox="1"/>
          <p:nvPr/>
        </p:nvSpPr>
        <p:spPr>
          <a:xfrm>
            <a:off x="4572000" y="2209800"/>
            <a:ext cx="28116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Landklimaat</a:t>
            </a:r>
          </a:p>
          <a:p>
            <a:endParaRPr lang="nl-NL" sz="2400" dirty="0"/>
          </a:p>
          <a:p>
            <a:r>
              <a:rPr lang="nl-NL" sz="2400" dirty="0"/>
              <a:t>Loofbomen</a:t>
            </a:r>
          </a:p>
          <a:p>
            <a:r>
              <a:rPr lang="nl-NL" sz="2400" dirty="0"/>
              <a:t>Granen</a:t>
            </a:r>
          </a:p>
        </p:txBody>
      </p:sp>
    </p:spTree>
    <p:extLst>
      <p:ext uri="{BB962C8B-B14F-4D97-AF65-F5344CB8AC3E}">
        <p14:creationId xmlns:p14="http://schemas.microsoft.com/office/powerpoint/2010/main" val="3753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D9E47D0-E3B7-4D14-BC70-F87627B3B7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12" y="2000240"/>
            <a:ext cx="3653288" cy="376450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04F0F1E-F420-4C2E-BAB8-6BD04300A9B6}"/>
              </a:ext>
            </a:extLst>
          </p:cNvPr>
          <p:cNvSpPr txBox="1"/>
          <p:nvPr/>
        </p:nvSpPr>
        <p:spPr>
          <a:xfrm>
            <a:off x="4114799" y="2968283"/>
            <a:ext cx="2767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Poolklimaat</a:t>
            </a:r>
          </a:p>
          <a:p>
            <a:endParaRPr lang="nl-NL" sz="2400" dirty="0"/>
          </a:p>
          <a:p>
            <a:r>
              <a:rPr lang="nl-NL" sz="2400" dirty="0" err="1"/>
              <a:t>Ericacae</a:t>
            </a:r>
            <a:endParaRPr lang="nl-NL" sz="2400" dirty="0"/>
          </a:p>
          <a:p>
            <a:r>
              <a:rPr lang="nl-NL" sz="2400" dirty="0"/>
              <a:t>Naaldbomen</a:t>
            </a:r>
          </a:p>
        </p:txBody>
      </p:sp>
    </p:spTree>
    <p:extLst>
      <p:ext uri="{BB962C8B-B14F-4D97-AF65-F5344CB8AC3E}">
        <p14:creationId xmlns:p14="http://schemas.microsoft.com/office/powerpoint/2010/main" val="257991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13E502D-2B99-47B3-BF46-14CB77F6A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729" y="4577286"/>
            <a:ext cx="7048500" cy="14812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3C8DBCEB-38D9-4E04-90D7-7B05A00DA9A8}"/>
              </a:ext>
            </a:extLst>
          </p:cNvPr>
          <p:cNvSpPr txBox="1"/>
          <p:nvPr/>
        </p:nvSpPr>
        <p:spPr>
          <a:xfrm>
            <a:off x="463857" y="2121358"/>
            <a:ext cx="69197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Opdracht</a:t>
            </a:r>
          </a:p>
          <a:p>
            <a:endParaRPr lang="nl-NL" sz="2400" dirty="0"/>
          </a:p>
          <a:p>
            <a:r>
              <a:rPr lang="nl-NL" sz="2400" dirty="0"/>
              <a:t>Kies een plant die typisch is voor één van de klimaatzones. Maak hiervan een presentatie </a:t>
            </a:r>
            <a:r>
              <a:rPr lang="nl-NL" sz="2400" u="sng" dirty="0"/>
              <a:t>voor les 4</a:t>
            </a:r>
          </a:p>
          <a:p>
            <a:r>
              <a:rPr lang="nl-NL" sz="2400" dirty="0"/>
              <a:t>Met daarin info over het klimaat, de klimaatadaptie de biologische klok en de groeiwijze.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74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259CF8CC-631C-42A1-9F0A-FE9802E0F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1595593"/>
            <a:ext cx="4572000" cy="2857500"/>
          </a:xfrm>
          <a:prstGeom prst="rect">
            <a:avLst/>
          </a:prstGeom>
        </p:spPr>
      </p:pic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lesprogramma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2054847"/>
            <a:ext cx="82162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Les 1: Introductie en klimaatzones </a:t>
            </a:r>
          </a:p>
          <a:p>
            <a:r>
              <a:rPr lang="nl-NL" sz="2400" dirty="0"/>
              <a:t>Les 2: Biologische klok </a:t>
            </a:r>
          </a:p>
          <a:p>
            <a:r>
              <a:rPr lang="nl-NL" sz="2400" dirty="0"/>
              <a:t>Les 3: Groeien en strekken </a:t>
            </a:r>
          </a:p>
          <a:p>
            <a:r>
              <a:rPr lang="nl-NL" sz="2400" dirty="0"/>
              <a:t>Les 4: Presentaties</a:t>
            </a:r>
          </a:p>
          <a:p>
            <a:r>
              <a:rPr lang="nl-NL" sz="2400" dirty="0"/>
              <a:t>Les 5: Toets</a:t>
            </a:r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</p:spTree>
    <p:extLst>
      <p:ext uri="{BB962C8B-B14F-4D97-AF65-F5344CB8AC3E}">
        <p14:creationId xmlns:p14="http://schemas.microsoft.com/office/powerpoint/2010/main" val="412211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540369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r>
              <a:rPr lang="nl-NL" sz="2400" dirty="0"/>
              <a:t>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6BF365F-87ED-41F4-8A5B-DF9F8AA30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122" y="2011833"/>
            <a:ext cx="6159331" cy="408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5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83628" y="302434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45015"/>
            <a:ext cx="82162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r>
              <a:rPr lang="nl-NL" sz="2400" dirty="0"/>
              <a:t>Alle klimaten volgens </a:t>
            </a:r>
            <a:r>
              <a:rPr lang="nl-NL" sz="2400" dirty="0" err="1"/>
              <a:t>Köppen</a:t>
            </a:r>
            <a:r>
              <a:rPr lang="nl-NL" sz="2400" dirty="0"/>
              <a:t> kun je vinden op: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>
                <a:hlinkClick r:id="rId3"/>
              </a:rPr>
              <a:t>KLIMAATKLASSIFICATIE</a:t>
            </a:r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 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E29EEA1C-30E8-4181-AF00-4975B53E7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2793608"/>
            <a:ext cx="2304437" cy="2619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6600" y="253914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1352A75-B4DF-4983-84E5-3DDCEE8A8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56" y="1878406"/>
            <a:ext cx="8383115" cy="473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85132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1AD7FEE0-F302-418E-81D8-C9835D37DFE1}"/>
              </a:ext>
            </a:extLst>
          </p:cNvPr>
          <p:cNvSpPr/>
          <p:nvPr/>
        </p:nvSpPr>
        <p:spPr>
          <a:xfrm>
            <a:off x="463857" y="217985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2400" b="1" dirty="0">
                <a:solidFill>
                  <a:srgbClr val="000000"/>
                </a:solidFill>
                <a:latin typeface="+mj-lt"/>
              </a:rPr>
              <a:t>A-klimaten (tropische klimaten)</a:t>
            </a:r>
            <a:r>
              <a:rPr lang="nl-NL" sz="2400" dirty="0">
                <a:solidFill>
                  <a:srgbClr val="54595D"/>
                </a:solidFill>
                <a:latin typeface="+mj-lt"/>
              </a:rPr>
              <a:t>[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Af: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3" tooltip="Tropisch regenwoud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tropisch regenwoudklimaat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Am: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moessonklimaat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err="1">
                <a:solidFill>
                  <a:srgbClr val="202122"/>
                </a:solidFill>
                <a:latin typeface="+mj-lt"/>
              </a:rPr>
              <a:t>Aw</a:t>
            </a:r>
            <a:r>
              <a:rPr lang="nl-NL" sz="2400" i="1" dirty="0">
                <a:solidFill>
                  <a:srgbClr val="202122"/>
                </a:solidFill>
                <a:latin typeface="+mj-lt"/>
              </a:rPr>
              <a:t>/As</a:t>
            </a:r>
            <a:r>
              <a:rPr lang="nl-NL" sz="2400" dirty="0">
                <a:solidFill>
                  <a:srgbClr val="202122"/>
                </a:solidFill>
                <a:latin typeface="+mj-lt"/>
              </a:rPr>
              <a:t>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5" tooltip="Moesson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tropisch savanneklimaat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85E24E4-18BB-4078-BBB8-61A15A62F3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4876" y="4114195"/>
            <a:ext cx="2768610" cy="1770937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18E4FE2A-BF5C-4EFE-9BD1-CFE7E388A3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34876" y="2240063"/>
            <a:ext cx="2645267" cy="169204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5BD2357C-8965-4292-9435-390617D0A6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9636" y="365931"/>
            <a:ext cx="2645267" cy="16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75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229AC9E4-27C4-413F-993D-B77162126FC6}"/>
              </a:ext>
            </a:extLst>
          </p:cNvPr>
          <p:cNvSpPr/>
          <p:nvPr/>
        </p:nvSpPr>
        <p:spPr>
          <a:xfrm>
            <a:off x="471487" y="2420299"/>
            <a:ext cx="65349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00000"/>
                </a:solidFill>
                <a:latin typeface="+mj-lt"/>
              </a:rPr>
              <a:t>B-klimaten (droge klimaten)</a:t>
            </a:r>
            <a:r>
              <a:rPr lang="nl-NL" sz="2400" dirty="0">
                <a:solidFill>
                  <a:srgbClr val="54595D"/>
                </a:solidFill>
                <a:latin typeface="+mj-lt"/>
              </a:rPr>
              <a:t>[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BS: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3" tooltip="Woestijn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steppeklimaat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W: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woestijnklimaat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279B3D4-1975-4B62-A8B0-870EF3D1A3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4650" y="1732504"/>
            <a:ext cx="3403629" cy="1696496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92A5DA5-7BD6-499D-913B-B545AA1849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4650" y="3898110"/>
            <a:ext cx="3375493" cy="169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6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2102" y="4228797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4B28C2FC-C7A2-438F-8ECD-9A6323012B49}"/>
              </a:ext>
            </a:extLst>
          </p:cNvPr>
          <p:cNvSpPr/>
          <p:nvPr/>
        </p:nvSpPr>
        <p:spPr>
          <a:xfrm>
            <a:off x="500822" y="2524041"/>
            <a:ext cx="75570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b="1" dirty="0">
                <a:solidFill>
                  <a:srgbClr val="0645AD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C-klimaten</a:t>
            </a:r>
            <a:r>
              <a:rPr lang="nl-NL" sz="2400" b="1" dirty="0">
                <a:solidFill>
                  <a:srgbClr val="000000"/>
                </a:solidFill>
                <a:latin typeface="+mj-lt"/>
              </a:rPr>
              <a:t> (gematigde klimaten)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Cf: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zeeklimaat of maritiem 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202122"/>
                </a:solidFill>
                <a:latin typeface="+mj-lt"/>
              </a:rPr>
              <a:t>Cs: </a:t>
            </a:r>
            <a:r>
              <a:rPr lang="nl-NL" sz="2400" dirty="0">
                <a:solidFill>
                  <a:srgbClr val="0645AD"/>
                </a:solidFill>
                <a:latin typeface="+mj-lt"/>
                <a:hlinkClick r:id="rId5" tooltip="Gematigd 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mediterraan 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 err="1">
                <a:solidFill>
                  <a:srgbClr val="202122"/>
                </a:solidFill>
                <a:latin typeface="+mj-lt"/>
              </a:rPr>
              <a:t>Cw</a:t>
            </a:r>
            <a:r>
              <a:rPr lang="nl-NL" sz="2400" dirty="0">
                <a:solidFill>
                  <a:srgbClr val="202122"/>
                </a:solidFill>
                <a:latin typeface="+mj-lt"/>
              </a:rPr>
              <a:t>: </a:t>
            </a:r>
            <a:r>
              <a:rPr lang="nl-NL" sz="2400" dirty="0" err="1">
                <a:solidFill>
                  <a:srgbClr val="0645AD"/>
                </a:solidFill>
                <a:latin typeface="+mj-lt"/>
                <a:hlinkClick r:id="rId6" tooltip="Chinaklimaa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chinaklimaat</a:t>
            </a:r>
            <a:endParaRPr lang="nl-NL" sz="2400" dirty="0">
              <a:solidFill>
                <a:srgbClr val="202122"/>
              </a:solidFill>
              <a:latin typeface="+mj-lt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B7C02D8-53C9-4CCF-9525-679A55E41F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754" y="1650270"/>
            <a:ext cx="2613845" cy="147734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5DADDEC6-2954-4B40-9F54-E507CD152E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4754" y="87112"/>
            <a:ext cx="2613845" cy="1505306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3B6ACE3D-D90A-45B7-BA33-8CADCAAF04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4755" y="3179412"/>
            <a:ext cx="2613844" cy="1436471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1BF0D5B3-30EB-4786-9161-CF68ED3382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68202" y="4672134"/>
            <a:ext cx="2590397" cy="160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6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FC07C59-DA1A-48C0-B0AF-036A776FA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37" y="5841383"/>
            <a:ext cx="1760372" cy="80931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F63243-4CBF-4C92-A833-E353A87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123" y="1063229"/>
            <a:ext cx="6534978" cy="857250"/>
          </a:xfrm>
        </p:spPr>
        <p:txBody>
          <a:bodyPr>
            <a:normAutofit/>
          </a:bodyPr>
          <a:lstStyle/>
          <a:p>
            <a:pPr algn="ctr"/>
            <a:r>
              <a:rPr lang="nl-NL" b="1" dirty="0"/>
              <a:t>Les 1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90F30D-9A1D-42A8-A0D2-A7208BBED3DC}"/>
              </a:ext>
            </a:extLst>
          </p:cNvPr>
          <p:cNvSpPr txBox="1"/>
          <p:nvPr/>
        </p:nvSpPr>
        <p:spPr>
          <a:xfrm>
            <a:off x="463857" y="1495371"/>
            <a:ext cx="8216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Introductie en klimaatzones</a:t>
            </a:r>
          </a:p>
          <a:p>
            <a:endParaRPr lang="nl-NL" sz="2400" dirty="0"/>
          </a:p>
          <a:p>
            <a:endParaRPr lang="nl-NL" sz="2400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124EA26-925C-4573-8F24-45E2A838643E}"/>
              </a:ext>
            </a:extLst>
          </p:cNvPr>
          <p:cNvSpPr txBox="1"/>
          <p:nvPr/>
        </p:nvSpPr>
        <p:spPr>
          <a:xfrm>
            <a:off x="1676400" y="6096000"/>
            <a:ext cx="52058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350" dirty="0"/>
              <a:t>Plantenfysiologie periode 5 Fotosynthese 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449FCFB-BFE4-4F0A-98A5-F34D7C26E5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670" y="2023243"/>
            <a:ext cx="5105400" cy="3267456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B8E9460B-1671-4A8A-BCF2-8269F04A9EC3}"/>
              </a:ext>
            </a:extLst>
          </p:cNvPr>
          <p:cNvSpPr/>
          <p:nvPr/>
        </p:nvSpPr>
        <p:spPr>
          <a:xfrm>
            <a:off x="463857" y="2536220"/>
            <a:ext cx="3344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dirty="0"/>
              <a:t>D-klimaten(landklimaten</a:t>
            </a:r>
            <a:r>
              <a:rPr lang="nl-NL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2514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FEFE2E46C86D4A9898CCC49B418B36" ma:contentTypeVersion="8" ma:contentTypeDescription="Een nieuw document maken." ma:contentTypeScope="" ma:versionID="21f30e843fc08326a90dfcc3df5d88f4">
  <xsd:schema xmlns:xsd="http://www.w3.org/2001/XMLSchema" xmlns:xs="http://www.w3.org/2001/XMLSchema" xmlns:p="http://schemas.microsoft.com/office/2006/metadata/properties" xmlns:ns2="2cb1c85b-b197-48cd-8bb1-fe9e9ee0096b" targetNamespace="http://schemas.microsoft.com/office/2006/metadata/properties" ma:root="true" ma:fieldsID="d1da33989067915997ea0975e1a45331" ns2:_="">
    <xsd:import namespace="2cb1c85b-b197-48cd-8bb1-fe9e9ee009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b1c85b-b197-48cd-8bb1-fe9e9ee009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9B435A-DD77-4EAD-A9B7-544D526FCE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3EEBE09-5FB5-400B-A255-C4920D00FFB8}">
  <ds:schemaRefs>
    <ds:schemaRef ds:uri="http://schemas.microsoft.com/office/infopath/2007/PartnerControls"/>
    <ds:schemaRef ds:uri="http://schemas.microsoft.com/office/2006/metadata/properties"/>
    <ds:schemaRef ds:uri="915d7cad-3e71-4cea-95bb-ac32222adf06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82ac19c3-1cff-4f70-a585-2de21a3866c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9E0874E-25A8-4D70-B40B-18FFA98A40C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</TotalTime>
  <Words>332</Words>
  <Application>Microsoft Office PowerPoint</Application>
  <PresentationFormat>Diavoorstelling 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Fotosynthese 2</vt:lpstr>
      <vt:lpstr>lesprogramma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  <vt:lpstr>Les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Tom De Swaef</dc:creator>
  <cp:lastModifiedBy>Ben Nienhuis</cp:lastModifiedBy>
  <cp:revision>86</cp:revision>
  <dcterms:created xsi:type="dcterms:W3CDTF">2017-11-14T13:23:32Z</dcterms:created>
  <dcterms:modified xsi:type="dcterms:W3CDTF">2021-05-28T08:11:41Z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2012-02-21T00:00:00Z</vt:filetime>
  </property>
  <property fmtid="{D5CDD505-2E9C-101B-9397-08002B2CF9AE}" pid="3" name="Creator">
    <vt:lpwstr>Acrobat PDFMaker 9.1 for PowerPoint</vt:lpwstr>
  </property>
  <property fmtid="{D5CDD505-2E9C-101B-9397-08002B2CF9AE}" pid="4" name="LastSaved">
    <vt:filetime>2017-11-14T00:00:00Z</vt:filetime>
  </property>
  <property fmtid="{D5CDD505-2E9C-101B-9397-08002B2CF9AE}" pid="5" name="ContentTypeId">
    <vt:lpwstr>0x010100F4FEFE2E46C86D4A9898CCC49B418B36</vt:lpwstr>
  </property>
</Properties>
</file>