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12" r:id="rId5"/>
    <p:sldId id="333" r:id="rId6"/>
    <p:sldId id="341" r:id="rId7"/>
    <p:sldId id="342" r:id="rId8"/>
    <p:sldId id="343" r:id="rId9"/>
    <p:sldId id="344" r:id="rId10"/>
    <p:sldId id="345" r:id="rId11"/>
    <p:sldId id="334" r:id="rId12"/>
    <p:sldId id="336" r:id="rId13"/>
    <p:sldId id="337" r:id="rId14"/>
    <p:sldId id="338" r:id="rId15"/>
    <p:sldId id="339" r:id="rId16"/>
    <p:sldId id="340" r:id="rId17"/>
    <p:sldId id="346" r:id="rId18"/>
  </p:sldIdLst>
  <p:sldSz cx="9144000" cy="6858000" type="screen4x3"/>
  <p:notesSz cx="9144000" cy="6858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5827" y="656272"/>
            <a:ext cx="7332345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418662" y="908113"/>
            <a:ext cx="4642980" cy="5056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65720" y="2502535"/>
            <a:ext cx="5812559" cy="878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7995" y="1645164"/>
            <a:ext cx="8208009" cy="2707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s://nl.wikipedia.org/wiki/Tropisch_regenwoudklimaat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nl.wikipedia.org/wiki/Tropisch_savanneklimaat" TargetMode="External"/><Relationship Id="rId4" Type="http://schemas.openxmlformats.org/officeDocument/2006/relationships/hyperlink" Target="https://nl.wikipedia.org/wiki/Moessonklimaat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Steppeklimaat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nl.wikipedia.org/wiki/Woestijnklimaat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nl.wikipedia.org/wiki/Gematigd_klimaat" TargetMode="External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l.wikipedia.org/wiki/Chinaklimaat" TargetMode="External"/><Relationship Id="rId5" Type="http://schemas.openxmlformats.org/officeDocument/2006/relationships/hyperlink" Target="https://nl.wikipedia.org/wiki/Mediterraan_klimaat" TargetMode="External"/><Relationship Id="rId10" Type="http://schemas.openxmlformats.org/officeDocument/2006/relationships/image" Target="../media/image20.png"/><Relationship Id="rId4" Type="http://schemas.openxmlformats.org/officeDocument/2006/relationships/hyperlink" Target="https://nl.wikipedia.org/wiki/Zeeklimaat" TargetMode="Externa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l.wikipedia.org/wiki/Landklimaa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Toendraklimaat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https://nl.wikipedia.org/wiki/IJsklimaa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lorum.nl/10-tropische-planten-voor-binn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F59E2DE-D2A1-4AF8-B04C-B3626BAED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6" y="628490"/>
            <a:ext cx="9144000" cy="51435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Biologische klok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96218B3-4571-4CB8-995A-C7F78EA254D6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3040018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85132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1AD7FEE0-F302-418E-81D8-C9835D37DFE1}"/>
              </a:ext>
            </a:extLst>
          </p:cNvPr>
          <p:cNvSpPr/>
          <p:nvPr/>
        </p:nvSpPr>
        <p:spPr>
          <a:xfrm>
            <a:off x="463857" y="217985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400" b="1" dirty="0">
                <a:solidFill>
                  <a:srgbClr val="000000"/>
                </a:solidFill>
                <a:latin typeface="+mj-lt"/>
              </a:rPr>
              <a:t>A-klimaten (tropische klimaten)</a:t>
            </a:r>
            <a:r>
              <a:rPr lang="nl-NL" sz="2400" dirty="0">
                <a:solidFill>
                  <a:srgbClr val="54595D"/>
                </a:solidFill>
                <a:latin typeface="+mj-lt"/>
              </a:rPr>
              <a:t>[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Af: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3" tooltip="Tropisch regenwoud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tropisch regenwoudklimaat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Am: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moessonklimaat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err="1">
                <a:solidFill>
                  <a:srgbClr val="202122"/>
                </a:solidFill>
                <a:latin typeface="+mj-lt"/>
              </a:rPr>
              <a:t>Aw</a:t>
            </a:r>
            <a:r>
              <a:rPr lang="nl-NL" sz="2400" i="1" dirty="0">
                <a:solidFill>
                  <a:srgbClr val="202122"/>
                </a:solidFill>
                <a:latin typeface="+mj-lt"/>
              </a:rPr>
              <a:t>/As</a:t>
            </a:r>
            <a:r>
              <a:rPr lang="nl-NL" sz="2400" dirty="0">
                <a:solidFill>
                  <a:srgbClr val="202122"/>
                </a:solidFill>
                <a:latin typeface="+mj-lt"/>
              </a:rPr>
              <a:t>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5" tooltip="Moesson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tropisch savanneklimaat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85E24E4-18BB-4078-BBB8-61A15A62F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4876" y="4114195"/>
            <a:ext cx="2768610" cy="177093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18E4FE2A-BF5C-4EFE-9BD1-CFE7E388A3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4876" y="2240063"/>
            <a:ext cx="2645267" cy="169204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BD2357C-8965-4292-9435-390617D0A6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9636" y="365931"/>
            <a:ext cx="2645267" cy="16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5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4138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29AC9E4-27C4-413F-993D-B77162126FC6}"/>
              </a:ext>
            </a:extLst>
          </p:cNvPr>
          <p:cNvSpPr/>
          <p:nvPr/>
        </p:nvSpPr>
        <p:spPr>
          <a:xfrm>
            <a:off x="471487" y="2420299"/>
            <a:ext cx="65349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00000"/>
                </a:solidFill>
                <a:latin typeface="+mj-lt"/>
              </a:rPr>
              <a:t>B-klimaten (droge klimaten)</a:t>
            </a:r>
            <a:endParaRPr lang="nl-NL" sz="2400" dirty="0">
              <a:solidFill>
                <a:srgbClr val="54595D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BS: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3" tooltip="Woestijn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steppeklimaat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W: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woestijnklimaat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279B3D4-1975-4B62-A8B0-870EF3D1A3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4650" y="1732504"/>
            <a:ext cx="3403629" cy="169649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92A5DA5-7BD6-499D-913B-B545AA184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4650" y="3898110"/>
            <a:ext cx="3375493" cy="169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65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2102" y="4228797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B28C2FC-C7A2-438F-8ECD-9A6323012B49}"/>
              </a:ext>
            </a:extLst>
          </p:cNvPr>
          <p:cNvSpPr/>
          <p:nvPr/>
        </p:nvSpPr>
        <p:spPr>
          <a:xfrm>
            <a:off x="500822" y="2524041"/>
            <a:ext cx="75570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645AD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C-klimaten</a:t>
            </a:r>
            <a:r>
              <a:rPr lang="nl-NL" sz="2400" b="1" dirty="0">
                <a:solidFill>
                  <a:srgbClr val="000000"/>
                </a:solidFill>
                <a:latin typeface="+mj-lt"/>
              </a:rPr>
              <a:t> (gematigde klimaten)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Cf: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zeeklimaat of maritiem 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Cs: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5" tooltip="Gematigd 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mediterraan 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err="1">
                <a:solidFill>
                  <a:srgbClr val="202122"/>
                </a:solidFill>
                <a:latin typeface="+mj-lt"/>
              </a:rPr>
              <a:t>Cw</a:t>
            </a:r>
            <a:r>
              <a:rPr lang="nl-NL" sz="2400" dirty="0">
                <a:solidFill>
                  <a:srgbClr val="202122"/>
                </a:solidFill>
                <a:latin typeface="+mj-lt"/>
              </a:rPr>
              <a:t>: </a:t>
            </a:r>
            <a:r>
              <a:rPr lang="nl-NL" sz="2400" dirty="0" err="1">
                <a:solidFill>
                  <a:srgbClr val="0645AD"/>
                </a:solidFill>
                <a:latin typeface="+mj-lt"/>
                <a:hlinkClick r:id="rId6" tooltip="China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chinaklimaat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B7C02D8-53C9-4CCF-9525-679A55E41F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4754" y="1650270"/>
            <a:ext cx="2613845" cy="147734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DADDEC6-2954-4B40-9F54-E507CD152E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44754" y="87112"/>
            <a:ext cx="2613845" cy="1505306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B6ACE3D-D90A-45B7-BA33-8CADCAAF04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4755" y="3179412"/>
            <a:ext cx="2613844" cy="143647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F0D5B3-30EB-4786-9161-CF68ED3382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8202" y="4672134"/>
            <a:ext cx="2590397" cy="16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621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4138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449FCFB-BFE4-4F0A-98A5-F34D7C26E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61257"/>
            <a:ext cx="5105400" cy="3267456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B8E9460B-1671-4A8A-BCF2-8269F04A9EC3}"/>
              </a:ext>
            </a:extLst>
          </p:cNvPr>
          <p:cNvSpPr/>
          <p:nvPr/>
        </p:nvSpPr>
        <p:spPr>
          <a:xfrm>
            <a:off x="400161" y="3436070"/>
            <a:ext cx="7758342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b="1" dirty="0">
                <a:hlinkClick r:id="rId4"/>
              </a:rPr>
              <a:t>D-klimaten(landklimaten</a:t>
            </a:r>
            <a:r>
              <a:rPr lang="nl-NL" b="1" dirty="0">
                <a:hlinkClick r:id="rId4"/>
              </a:rPr>
              <a:t>)</a:t>
            </a: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err="1"/>
              <a:t>Df</a:t>
            </a:r>
            <a:r>
              <a:rPr lang="nl-NL" dirty="0"/>
              <a:t>: landklimaat of continentaal klimaat; met neerslag gedurende het hele jaar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err="1"/>
              <a:t>Dw</a:t>
            </a:r>
            <a:r>
              <a:rPr lang="nl-NL" dirty="0"/>
              <a:t>: landklimaat of continentaal klimaat; met droge winters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err="1"/>
              <a:t>Ds</a:t>
            </a:r>
            <a:r>
              <a:rPr lang="nl-NL" dirty="0"/>
              <a:t>: landklimaat of continentaal klimaat; met droge zomers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125149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41383"/>
            <a:ext cx="1760372" cy="80931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/>
          </a:p>
          <a:p>
            <a:r>
              <a:rPr lang="nl-NL" sz="2400" b="1" dirty="0">
                <a:solidFill>
                  <a:srgbClr val="000000"/>
                </a:solidFill>
                <a:latin typeface="Arial" panose="020B0604020202020204" pitchFamily="34" charset="0"/>
              </a:rPr>
              <a:t>E-klimaten (polaire klimaten)</a:t>
            </a:r>
            <a:endParaRPr lang="nl-NL" sz="2400" dirty="0">
              <a:solidFill>
                <a:srgbClr val="54595D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Arial" panose="020B0604020202020204" pitchFamily="34" charset="0"/>
              </a:rPr>
              <a:t>ET: </a:t>
            </a:r>
            <a:r>
              <a:rPr lang="nl-NL" sz="2400" dirty="0">
                <a:solidFill>
                  <a:srgbClr val="0645AD"/>
                </a:solidFill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toendraklimaat</a:t>
            </a:r>
            <a:endParaRPr lang="nl-NL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Arial" panose="020B0604020202020204" pitchFamily="34" charset="0"/>
              </a:rPr>
              <a:t>EF: </a:t>
            </a:r>
            <a:r>
              <a:rPr lang="nl-NL" sz="2400" dirty="0">
                <a:solidFill>
                  <a:srgbClr val="0645AD"/>
                </a:solidFill>
                <a:latin typeface="Arial" panose="020B0604020202020204" pitchFamily="34" charset="0"/>
                <a:hlinkClick r:id="rId4" tooltip="Hooggebergte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sneeuwklimaat/ijsklimaat</a:t>
            </a:r>
            <a:endParaRPr lang="nl-NL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E9B3241-3C6B-4EDE-A042-E133B43E1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415" y="1762125"/>
            <a:ext cx="3333750" cy="1666875"/>
          </a:xfrm>
          <a:prstGeom prst="rect">
            <a:avLst/>
          </a:prstGeom>
        </p:spPr>
      </p:pic>
      <p:pic>
        <p:nvPicPr>
          <p:cNvPr id="1026" name="Picture 2" descr="https://upload.wikimedia.org/wikipedia/commons/thumb/0/08/Klimag%C3%BCrtel-der-erde-eisklima.png/1280px-Klimag%C3%BCrtel-der-erde-eisklima.png">
            <a:extLst>
              <a:ext uri="{FF2B5EF4-FFF2-40B4-BE49-F238E27FC236}">
                <a16:creationId xmlns:a16="http://schemas.microsoft.com/office/drawing/2014/main" id="{48ABDA55-BC18-44CB-BCBA-A45EE1BC9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414" y="3607360"/>
            <a:ext cx="325813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4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A8E63C0B-AC68-4615-964C-D1EE92180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70" y="2054847"/>
            <a:ext cx="8625029" cy="4709720"/>
          </a:xfrm>
          <a:prstGeom prst="rect">
            <a:avLst/>
          </a:prstGeom>
        </p:spPr>
      </p:pic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83199" y="2354276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843" y="619258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lesprogramma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214170" y="1530035"/>
            <a:ext cx="82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Les 1: Introductie en klimaatzones </a:t>
            </a:r>
          </a:p>
          <a:p>
            <a:r>
              <a:rPr lang="nl-NL" sz="2400" dirty="0"/>
              <a:t>Les 2: Excursie </a:t>
            </a:r>
          </a:p>
          <a:p>
            <a:r>
              <a:rPr lang="nl-NL" sz="2400" dirty="0"/>
              <a:t>Les 3: Biologische klok </a:t>
            </a:r>
          </a:p>
          <a:p>
            <a:r>
              <a:rPr lang="nl-NL" sz="2400" dirty="0"/>
              <a:t>Les 4: Excursie </a:t>
            </a:r>
          </a:p>
          <a:p>
            <a:r>
              <a:rPr lang="nl-NL" sz="2400" dirty="0"/>
              <a:t>Les 5: Toets</a:t>
            </a:r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Biologische klok</a:t>
            </a:r>
          </a:p>
          <a:p>
            <a:pPr algn="ctr"/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412211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Biologische klok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1D87054-BE68-43DC-8642-E6510580A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762000"/>
            <a:ext cx="5205865" cy="5298682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A6B30FDF-E9BB-4FE9-A342-DC67AF63E617}"/>
              </a:ext>
            </a:extLst>
          </p:cNvPr>
          <p:cNvSpPr txBox="1"/>
          <p:nvPr/>
        </p:nvSpPr>
        <p:spPr>
          <a:xfrm>
            <a:off x="6172200" y="1143000"/>
            <a:ext cx="28116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Tropische planten</a:t>
            </a:r>
          </a:p>
          <a:p>
            <a:endParaRPr lang="nl-NL" sz="2400" dirty="0"/>
          </a:p>
          <a:p>
            <a:r>
              <a:rPr lang="nl-NL" sz="2400" dirty="0"/>
              <a:t>Groen blijvende en niet winterhard</a:t>
            </a:r>
          </a:p>
          <a:p>
            <a:endParaRPr lang="nl-NL" sz="2400" dirty="0">
              <a:hlinkClick r:id="rId4"/>
            </a:endParaRPr>
          </a:p>
          <a:p>
            <a:r>
              <a:rPr lang="nl-NL" sz="2400" dirty="0"/>
              <a:t>Croton</a:t>
            </a:r>
          </a:p>
          <a:p>
            <a:r>
              <a:rPr lang="nl-NL" sz="2400" dirty="0"/>
              <a:t>Musa</a:t>
            </a:r>
          </a:p>
          <a:p>
            <a:r>
              <a:rPr lang="nl-NL" sz="2400" dirty="0"/>
              <a:t>Bromelia</a:t>
            </a:r>
          </a:p>
        </p:txBody>
      </p:sp>
    </p:spTree>
    <p:extLst>
      <p:ext uri="{BB962C8B-B14F-4D97-AF65-F5344CB8AC3E}">
        <p14:creationId xmlns:p14="http://schemas.microsoft.com/office/powerpoint/2010/main" val="356137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Biologische klok</a:t>
            </a:r>
          </a:p>
          <a:p>
            <a:pPr algn="ctr"/>
            <a:endParaRPr lang="nl-NL" sz="135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561993D-3609-4EC3-998C-F432BE534D41}"/>
              </a:ext>
            </a:extLst>
          </p:cNvPr>
          <p:cNvSpPr txBox="1"/>
          <p:nvPr/>
        </p:nvSpPr>
        <p:spPr>
          <a:xfrm>
            <a:off x="5105400" y="1981200"/>
            <a:ext cx="2506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Droge klimaten</a:t>
            </a:r>
          </a:p>
          <a:p>
            <a:endParaRPr lang="nl-NL" sz="2400" dirty="0"/>
          </a:p>
          <a:p>
            <a:r>
              <a:rPr lang="nl-NL" sz="2400" dirty="0"/>
              <a:t>Palmen</a:t>
            </a:r>
          </a:p>
          <a:p>
            <a:r>
              <a:rPr lang="nl-NL" sz="2400" dirty="0"/>
              <a:t>Cactus</a:t>
            </a:r>
          </a:p>
          <a:p>
            <a:r>
              <a:rPr lang="nl-NL" sz="2400" dirty="0"/>
              <a:t>Vetplanten</a:t>
            </a:r>
          </a:p>
          <a:p>
            <a:r>
              <a:rPr lang="nl-NL" sz="2400" dirty="0"/>
              <a:t>Grassen</a:t>
            </a:r>
          </a:p>
        </p:txBody>
      </p:sp>
      <p:pic>
        <p:nvPicPr>
          <p:cNvPr id="1026" name="Picture 2" descr="VINTAGE POSTER - Cactussen &amp; Succulenten (50x70cm) - Animaux Speciaux">
            <a:extLst>
              <a:ext uri="{FF2B5EF4-FFF2-40B4-BE49-F238E27FC236}">
                <a16:creationId xmlns:a16="http://schemas.microsoft.com/office/drawing/2014/main" id="{E675D65D-3905-4F17-825C-DE87473F1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00" y="734879"/>
            <a:ext cx="4188376" cy="536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40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Biologische klok</a:t>
            </a:r>
          </a:p>
          <a:p>
            <a:pPr algn="ctr"/>
            <a:endParaRPr lang="nl-NL" sz="135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B65593F-AB0F-42B6-BB3A-30068104F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054745"/>
            <a:ext cx="4978567" cy="474850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0E6D5628-CA07-44C3-8CE1-2AA7F5C1A755}"/>
              </a:ext>
            </a:extLst>
          </p:cNvPr>
          <p:cNvSpPr txBox="1"/>
          <p:nvPr/>
        </p:nvSpPr>
        <p:spPr>
          <a:xfrm>
            <a:off x="5476451" y="2148184"/>
            <a:ext cx="28116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Gematigde klimaten</a:t>
            </a:r>
          </a:p>
          <a:p>
            <a:endParaRPr lang="nl-NL" sz="2400" dirty="0"/>
          </a:p>
          <a:p>
            <a:r>
              <a:rPr lang="nl-NL" sz="2400" dirty="0"/>
              <a:t>Groenten</a:t>
            </a:r>
          </a:p>
          <a:p>
            <a:r>
              <a:rPr lang="nl-NL" sz="2400" dirty="0"/>
              <a:t>Kruiden</a:t>
            </a:r>
          </a:p>
          <a:p>
            <a:r>
              <a:rPr lang="nl-NL" sz="2400" dirty="0"/>
              <a:t>Hard en zacht Fruit</a:t>
            </a:r>
          </a:p>
          <a:p>
            <a:r>
              <a:rPr lang="nl-NL" sz="2400" dirty="0"/>
              <a:t>Snijbloemen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511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F149F14-6402-47D3-80C6-8F7158CBE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57" y="461918"/>
            <a:ext cx="5325948" cy="5634083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EF91966-22B7-4383-8159-7F81C21DBFCD}"/>
              </a:ext>
            </a:extLst>
          </p:cNvPr>
          <p:cNvSpPr txBox="1"/>
          <p:nvPr/>
        </p:nvSpPr>
        <p:spPr>
          <a:xfrm>
            <a:off x="5791200" y="2644170"/>
            <a:ext cx="281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Landklimaat</a:t>
            </a:r>
          </a:p>
          <a:p>
            <a:endParaRPr lang="nl-NL" sz="2400" dirty="0"/>
          </a:p>
          <a:p>
            <a:r>
              <a:rPr lang="nl-NL" sz="2400" dirty="0"/>
              <a:t>Loofbomen</a:t>
            </a:r>
          </a:p>
          <a:p>
            <a:r>
              <a:rPr lang="nl-NL" sz="2400" dirty="0"/>
              <a:t>Granen</a:t>
            </a:r>
          </a:p>
        </p:txBody>
      </p:sp>
    </p:spTree>
    <p:extLst>
      <p:ext uri="{BB962C8B-B14F-4D97-AF65-F5344CB8AC3E}">
        <p14:creationId xmlns:p14="http://schemas.microsoft.com/office/powerpoint/2010/main" val="37532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D9E47D0-E3B7-4D14-BC70-F87627B3B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12" y="429845"/>
            <a:ext cx="5177288" cy="533489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04F0F1E-F420-4C2E-BAB8-6BD04300A9B6}"/>
              </a:ext>
            </a:extLst>
          </p:cNvPr>
          <p:cNvSpPr txBox="1"/>
          <p:nvPr/>
        </p:nvSpPr>
        <p:spPr>
          <a:xfrm>
            <a:off x="5638800" y="2743200"/>
            <a:ext cx="27674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Poolklimaat</a:t>
            </a:r>
          </a:p>
          <a:p>
            <a:endParaRPr lang="nl-NL" sz="2400" dirty="0"/>
          </a:p>
          <a:p>
            <a:r>
              <a:rPr lang="nl-NL" sz="2400" dirty="0" err="1"/>
              <a:t>Ericacae</a:t>
            </a:r>
            <a:endParaRPr lang="nl-NL" sz="2400" dirty="0"/>
          </a:p>
          <a:p>
            <a:r>
              <a:rPr lang="nl-NL" sz="2400" dirty="0"/>
              <a:t>Naaldbomen</a:t>
            </a:r>
          </a:p>
        </p:txBody>
      </p:sp>
    </p:spTree>
    <p:extLst>
      <p:ext uri="{BB962C8B-B14F-4D97-AF65-F5344CB8AC3E}">
        <p14:creationId xmlns:p14="http://schemas.microsoft.com/office/powerpoint/2010/main" val="257991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D6BF365F-87ED-41F4-8A5B-DF9F8AA30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77720"/>
            <a:ext cx="8229600" cy="5456934"/>
          </a:xfrm>
          <a:prstGeom prst="rect">
            <a:avLst/>
          </a:prstGeom>
        </p:spPr>
      </p:pic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/>
              <a:t>Plantenfysiologie periode 5 Biologische klok</a:t>
            </a:r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494955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6600" y="253914"/>
            <a:ext cx="1760372" cy="80931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1352A75-B4DF-4983-84E5-3DDCEE8A8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442" y="1059530"/>
            <a:ext cx="8383115" cy="47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41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12" ma:contentTypeDescription="Een nieuw document maken." ma:contentTypeScope="" ma:versionID="cadc1f5828b1aae1a0a0ac51fc8484f6">
  <xsd:schema xmlns:xsd="http://www.w3.org/2001/XMLSchema" xmlns:xs="http://www.w3.org/2001/XMLSchema" xmlns:p="http://schemas.microsoft.com/office/2006/metadata/properties" xmlns:ns2="2cb1c85b-b197-48cd-8bb1-fe9e9ee0096b" xmlns:ns3="414a8a67-acf6-4b09-bb49-f84330b442d7" targetNamespace="http://schemas.microsoft.com/office/2006/metadata/properties" ma:root="true" ma:fieldsID="8015699f6b83f34b4be5927a42fc5378" ns2:_="" ns3:_="">
    <xsd:import namespace="2cb1c85b-b197-48cd-8bb1-fe9e9ee0096b"/>
    <xsd:import namespace="414a8a67-acf6-4b09-bb49-f84330b442d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ec6a8442-1569-46a6-a14f-f23e9ec9d84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4a8a67-acf6-4b09-bb49-f84330b442d7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248ea8ce-d6d7-4c67-93d5-dcdb41321123}" ma:internalName="TaxCatchAll" ma:showField="CatchAllData" ma:web="5ad07612-1080-49cf-8fb2-28e7c3022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cb1c85b-b197-48cd-8bb1-fe9e9ee0096b">
      <Terms xmlns="http://schemas.microsoft.com/office/infopath/2007/PartnerControls"/>
    </lcf76f155ced4ddcb4097134ff3c332f>
    <TaxCatchAll xmlns="414a8a67-acf6-4b09-bb49-f84330b442d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8C6E3F-CCA5-42B5-AA0D-EED5B7F1F53C}"/>
</file>

<file path=customXml/itemProps2.xml><?xml version="1.0" encoding="utf-8"?>
<ds:datastoreItem xmlns:ds="http://schemas.openxmlformats.org/officeDocument/2006/customXml" ds:itemID="{93EEBE09-5FB5-400B-A255-C4920D00FFB8}">
  <ds:schemaRefs>
    <ds:schemaRef ds:uri="http://schemas.microsoft.com/office/infopath/2007/PartnerControls"/>
    <ds:schemaRef ds:uri="http://schemas.microsoft.com/office/2006/metadata/properties"/>
    <ds:schemaRef ds:uri="915d7cad-3e71-4cea-95bb-ac32222adf06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82ac19c3-1cff-4f70-a585-2de21a3866c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9B435A-DD77-4EAD-A9B7-544D526FCE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</TotalTime>
  <Words>224</Words>
  <Application>Microsoft Office PowerPoint</Application>
  <PresentationFormat>Diavoorstelling (4:3)</PresentationFormat>
  <Paragraphs>67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Biologische klok</vt:lpstr>
      <vt:lpstr>lesprogramma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Tom De Swaef</dc:creator>
  <cp:lastModifiedBy>Verena 't Hooft</cp:lastModifiedBy>
  <cp:revision>87</cp:revision>
  <dcterms:created xsi:type="dcterms:W3CDTF">2017-11-14T13:23:32Z</dcterms:created>
  <dcterms:modified xsi:type="dcterms:W3CDTF">2022-05-19T21:18:48Z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2012-02-21T00:00:00Z</vt:filetime>
  </property>
  <property fmtid="{D5CDD505-2E9C-101B-9397-08002B2CF9AE}" pid="3" name="Creator">
    <vt:lpwstr>Acrobat PDFMaker 9.1 for PowerPoint</vt:lpwstr>
  </property>
  <property fmtid="{D5CDD505-2E9C-101B-9397-08002B2CF9AE}" pid="4" name="LastSaved">
    <vt:filetime>2017-11-14T00:00:00Z</vt:filetime>
  </property>
  <property fmtid="{D5CDD505-2E9C-101B-9397-08002B2CF9AE}" pid="5" name="ContentTypeId">
    <vt:lpwstr>0x010100F4FEFE2E46C86D4A9898CCC49B418B36</vt:lpwstr>
  </property>
</Properties>
</file>