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18"/>
  </p:handoutMasterIdLst>
  <p:sldIdLst>
    <p:sldId id="256" r:id="rId5"/>
    <p:sldId id="257" r:id="rId6"/>
    <p:sldId id="258" r:id="rId7"/>
    <p:sldId id="260" r:id="rId8"/>
    <p:sldId id="259" r:id="rId9"/>
    <p:sldId id="262" r:id="rId10"/>
    <p:sldId id="263" r:id="rId11"/>
    <p:sldId id="264" r:id="rId12"/>
    <p:sldId id="265" r:id="rId13"/>
    <p:sldId id="266" r:id="rId14"/>
    <p:sldId id="284" r:id="rId15"/>
    <p:sldId id="267" r:id="rId16"/>
    <p:sldId id="286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79" autoAdjust="0"/>
    <p:restoredTop sz="94660"/>
  </p:normalViewPr>
  <p:slideViewPr>
    <p:cSldViewPr snapToGrid="0">
      <p:cViewPr varScale="1">
        <p:scale>
          <a:sx n="86" d="100"/>
          <a:sy n="86" d="100"/>
        </p:scale>
        <p:origin x="36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rtus Boer" userId="dd0b548e-2051-480b-b45a-733b835a31bc" providerId="ADAL" clId="{4D9614F2-335A-458A-A5E5-224FF156519A}"/>
    <pc:docChg chg="modSld">
      <pc:chgData name="Bertus Boer" userId="dd0b548e-2051-480b-b45a-733b835a31bc" providerId="ADAL" clId="{4D9614F2-335A-458A-A5E5-224FF156519A}" dt="2020-12-16T14:31:20.880" v="6" actId="1076"/>
      <pc:docMkLst>
        <pc:docMk/>
      </pc:docMkLst>
      <pc:sldChg chg="modSp">
        <pc:chgData name="Bertus Boer" userId="dd0b548e-2051-480b-b45a-733b835a31bc" providerId="ADAL" clId="{4D9614F2-335A-458A-A5E5-224FF156519A}" dt="2020-12-16T14:31:20.880" v="6" actId="1076"/>
        <pc:sldMkLst>
          <pc:docMk/>
          <pc:sldMk cId="306797602" sldId="268"/>
        </pc:sldMkLst>
        <pc:picChg chg="mod">
          <ac:chgData name="Bertus Boer" userId="dd0b548e-2051-480b-b45a-733b835a31bc" providerId="ADAL" clId="{4D9614F2-335A-458A-A5E5-224FF156519A}" dt="2020-12-16T14:31:20.880" v="6" actId="1076"/>
          <ac:picMkLst>
            <pc:docMk/>
            <pc:sldMk cId="306797602" sldId="268"/>
            <ac:picMk id="3" creationId="{95E4BD4A-6F49-445D-AF0A-085DC732B515}"/>
          </ac:picMkLst>
        </pc:picChg>
      </pc:sldChg>
    </pc:docChg>
  </pc:docChgLst>
  <pc:docChgLst>
    <pc:chgData name="Verena 't Hooft" userId="249f3fe28535d504" providerId="LiveId" clId="{54E986FB-6D02-4517-94FA-EC9F8CBF6852}"/>
    <pc:docChg chg="undo custSel mod addSld delSld modSld sldOrd">
      <pc:chgData name="Verena 't Hooft" userId="249f3fe28535d504" providerId="LiveId" clId="{54E986FB-6D02-4517-94FA-EC9F8CBF6852}" dt="2020-12-11T09:49:43.044" v="1162" actId="20577"/>
      <pc:docMkLst>
        <pc:docMk/>
      </pc:docMkLst>
      <pc:sldChg chg="addSp delSp modSp mod">
        <pc:chgData name="Verena 't Hooft" userId="249f3fe28535d504" providerId="LiveId" clId="{54E986FB-6D02-4517-94FA-EC9F8CBF6852}" dt="2020-12-10T21:51:10.916" v="238"/>
        <pc:sldMkLst>
          <pc:docMk/>
          <pc:sldMk cId="315584432" sldId="257"/>
        </pc:sldMkLst>
        <pc:spChg chg="mod">
          <ac:chgData name="Verena 't Hooft" userId="249f3fe28535d504" providerId="LiveId" clId="{54E986FB-6D02-4517-94FA-EC9F8CBF6852}" dt="2020-12-10T21:51:09.500" v="236" actId="1076"/>
          <ac:spMkLst>
            <pc:docMk/>
            <pc:sldMk cId="315584432" sldId="257"/>
            <ac:spMk id="4" creationId="{F6A0F5CF-107B-432A-96BA-166C18DD53C1}"/>
          </ac:spMkLst>
        </pc:spChg>
        <pc:spChg chg="add del mod">
          <ac:chgData name="Verena 't Hooft" userId="249f3fe28535d504" providerId="LiveId" clId="{54E986FB-6D02-4517-94FA-EC9F8CBF6852}" dt="2020-12-10T21:51:10.916" v="238"/>
          <ac:spMkLst>
            <pc:docMk/>
            <pc:sldMk cId="315584432" sldId="257"/>
            <ac:spMk id="7" creationId="{1A615B79-81CA-4D9F-B6CA-D3F5C63C3969}"/>
          </ac:spMkLst>
        </pc:spChg>
        <pc:picChg chg="mod">
          <ac:chgData name="Verena 't Hooft" userId="249f3fe28535d504" providerId="LiveId" clId="{54E986FB-6D02-4517-94FA-EC9F8CBF6852}" dt="2020-12-10T21:51:01.365" v="235" actId="1076"/>
          <ac:picMkLst>
            <pc:docMk/>
            <pc:sldMk cId="315584432" sldId="257"/>
            <ac:picMk id="3" creationId="{FE127182-7650-453B-9EAC-1976282CA71A}"/>
          </ac:picMkLst>
        </pc:picChg>
      </pc:sldChg>
      <pc:sldChg chg="addSp delSp modSp mod">
        <pc:chgData name="Verena 't Hooft" userId="249f3fe28535d504" providerId="LiveId" clId="{54E986FB-6D02-4517-94FA-EC9F8CBF6852}" dt="2020-12-10T21:28:07.027" v="24" actId="1076"/>
        <pc:sldMkLst>
          <pc:docMk/>
          <pc:sldMk cId="3228897552" sldId="259"/>
        </pc:sldMkLst>
        <pc:spChg chg="del mod">
          <ac:chgData name="Verena 't Hooft" userId="249f3fe28535d504" providerId="LiveId" clId="{54E986FB-6D02-4517-94FA-EC9F8CBF6852}" dt="2020-12-10T21:27:46.743" v="20" actId="478"/>
          <ac:spMkLst>
            <pc:docMk/>
            <pc:sldMk cId="3228897552" sldId="259"/>
            <ac:spMk id="2" creationId="{E7393E12-F183-4566-9C2E-6C1DC34E553D}"/>
          </ac:spMkLst>
        </pc:spChg>
        <pc:graphicFrameChg chg="add mod ord">
          <ac:chgData name="Verena 't Hooft" userId="249f3fe28535d504" providerId="LiveId" clId="{54E986FB-6D02-4517-94FA-EC9F8CBF6852}" dt="2020-12-10T21:28:07.027" v="24" actId="1076"/>
          <ac:graphicFrameMkLst>
            <pc:docMk/>
            <pc:sldMk cId="3228897552" sldId="259"/>
            <ac:graphicFrameMk id="3" creationId="{B2C27D6F-6A00-4FA9-9A10-C5B48C1FF249}"/>
          </ac:graphicFrameMkLst>
        </pc:graphicFrameChg>
      </pc:sldChg>
      <pc:sldChg chg="addSp delSp modSp mod ord">
        <pc:chgData name="Verena 't Hooft" userId="249f3fe28535d504" providerId="LiveId" clId="{54E986FB-6D02-4517-94FA-EC9F8CBF6852}" dt="2020-12-10T21:43:18.535" v="28"/>
        <pc:sldMkLst>
          <pc:docMk/>
          <pc:sldMk cId="1894408955" sldId="260"/>
        </pc:sldMkLst>
        <pc:spChg chg="del">
          <ac:chgData name="Verena 't Hooft" userId="249f3fe28535d504" providerId="LiveId" clId="{54E986FB-6D02-4517-94FA-EC9F8CBF6852}" dt="2020-12-10T21:43:03.166" v="25"/>
          <ac:spMkLst>
            <pc:docMk/>
            <pc:sldMk cId="1894408955" sldId="260"/>
            <ac:spMk id="2" creationId="{E7393E12-F183-4566-9C2E-6C1DC34E553D}"/>
          </ac:spMkLst>
        </pc:spChg>
        <pc:picChg chg="add mod">
          <ac:chgData name="Verena 't Hooft" userId="249f3fe28535d504" providerId="LiveId" clId="{54E986FB-6D02-4517-94FA-EC9F8CBF6852}" dt="2020-12-10T21:43:06.617" v="26" actId="26606"/>
          <ac:picMkLst>
            <pc:docMk/>
            <pc:sldMk cId="1894408955" sldId="260"/>
            <ac:picMk id="1026" creationId="{C5B43253-0185-4994-B664-D7100EB3952B}"/>
          </ac:picMkLst>
        </pc:picChg>
      </pc:sldChg>
      <pc:sldChg chg="addSp delSp modSp mod modClrScheme chgLayout">
        <pc:chgData name="Verena 't Hooft" userId="249f3fe28535d504" providerId="LiveId" clId="{54E986FB-6D02-4517-94FA-EC9F8CBF6852}" dt="2020-12-10T21:49:48.618" v="225" actId="1076"/>
        <pc:sldMkLst>
          <pc:docMk/>
          <pc:sldMk cId="2170854719" sldId="262"/>
        </pc:sldMkLst>
        <pc:spChg chg="del">
          <ac:chgData name="Verena 't Hooft" userId="249f3fe28535d504" providerId="LiveId" clId="{54E986FB-6D02-4517-94FA-EC9F8CBF6852}" dt="2020-12-10T21:47:12.966" v="47" actId="26606"/>
          <ac:spMkLst>
            <pc:docMk/>
            <pc:sldMk cId="2170854719" sldId="262"/>
            <ac:spMk id="2" creationId="{E7393E12-F183-4566-9C2E-6C1DC34E553D}"/>
          </ac:spMkLst>
        </pc:spChg>
        <pc:spChg chg="add mod">
          <ac:chgData name="Verena 't Hooft" userId="249f3fe28535d504" providerId="LiveId" clId="{54E986FB-6D02-4517-94FA-EC9F8CBF6852}" dt="2020-12-10T21:47:59.425" v="77" actId="1076"/>
          <ac:spMkLst>
            <pc:docMk/>
            <pc:sldMk cId="2170854719" sldId="262"/>
            <ac:spMk id="4" creationId="{A90C0F3E-C0E5-4E47-A053-FFE4FF5EF46C}"/>
          </ac:spMkLst>
        </pc:spChg>
        <pc:spChg chg="add mod">
          <ac:chgData name="Verena 't Hooft" userId="249f3fe28535d504" providerId="LiveId" clId="{54E986FB-6D02-4517-94FA-EC9F8CBF6852}" dt="2020-12-10T21:49:48.618" v="225" actId="1076"/>
          <ac:spMkLst>
            <pc:docMk/>
            <pc:sldMk cId="2170854719" sldId="262"/>
            <ac:spMk id="9" creationId="{379A5F55-8117-4B5A-9C04-3C4831E05577}"/>
          </ac:spMkLst>
        </pc:spChg>
        <pc:picChg chg="add mod">
          <ac:chgData name="Verena 't Hooft" userId="249f3fe28535d504" providerId="LiveId" clId="{54E986FB-6D02-4517-94FA-EC9F8CBF6852}" dt="2020-12-10T21:48:02.421" v="78" actId="1076"/>
          <ac:picMkLst>
            <pc:docMk/>
            <pc:sldMk cId="2170854719" sldId="262"/>
            <ac:picMk id="3" creationId="{450DF82B-4150-46A5-9D5F-D03487B7B7B4}"/>
          </ac:picMkLst>
        </pc:picChg>
      </pc:sldChg>
      <pc:sldChg chg="addSp delSp modSp mod">
        <pc:chgData name="Verena 't Hooft" userId="249f3fe28535d504" providerId="LiveId" clId="{54E986FB-6D02-4517-94FA-EC9F8CBF6852}" dt="2020-12-10T21:55:24.937" v="333" actId="1076"/>
        <pc:sldMkLst>
          <pc:docMk/>
          <pc:sldMk cId="2731575859" sldId="263"/>
        </pc:sldMkLst>
        <pc:spChg chg="add del mod">
          <ac:chgData name="Verena 't Hooft" userId="249f3fe28535d504" providerId="LiveId" clId="{54E986FB-6D02-4517-94FA-EC9F8CBF6852}" dt="2020-12-10T21:55:24.937" v="333" actId="1076"/>
          <ac:spMkLst>
            <pc:docMk/>
            <pc:sldMk cId="2731575859" sldId="263"/>
            <ac:spMk id="5" creationId="{3D775FA7-7FEC-44EC-9CCD-9DD64585BDD8}"/>
          </ac:spMkLst>
        </pc:spChg>
        <pc:picChg chg="add mod">
          <ac:chgData name="Verena 't Hooft" userId="249f3fe28535d504" providerId="LiveId" clId="{54E986FB-6D02-4517-94FA-EC9F8CBF6852}" dt="2020-12-10T21:52:43.537" v="239"/>
          <ac:picMkLst>
            <pc:docMk/>
            <pc:sldMk cId="2731575859" sldId="263"/>
            <ac:picMk id="3" creationId="{E0CFEEAD-D31F-4A55-BC68-53FE8E7CD9A8}"/>
          </ac:picMkLst>
        </pc:picChg>
        <pc:picChg chg="add mod">
          <ac:chgData name="Verena 't Hooft" userId="249f3fe28535d504" providerId="LiveId" clId="{54E986FB-6D02-4517-94FA-EC9F8CBF6852}" dt="2020-12-10T21:52:43.537" v="239"/>
          <ac:picMkLst>
            <pc:docMk/>
            <pc:sldMk cId="2731575859" sldId="263"/>
            <ac:picMk id="4" creationId="{1C282BCE-7728-4FD8-B8F1-0E452B8F64D9}"/>
          </ac:picMkLst>
        </pc:picChg>
      </pc:sldChg>
      <pc:sldChg chg="addSp delSp modSp mod modClrScheme chgLayout">
        <pc:chgData name="Verena 't Hooft" userId="249f3fe28535d504" providerId="LiveId" clId="{54E986FB-6D02-4517-94FA-EC9F8CBF6852}" dt="2020-12-10T22:02:09.965" v="468" actId="478"/>
        <pc:sldMkLst>
          <pc:docMk/>
          <pc:sldMk cId="3627722243" sldId="264"/>
        </pc:sldMkLst>
        <pc:spChg chg="del">
          <ac:chgData name="Verena 't Hooft" userId="249f3fe28535d504" providerId="LiveId" clId="{54E986FB-6D02-4517-94FA-EC9F8CBF6852}" dt="2020-12-10T21:56:11.654" v="334"/>
          <ac:spMkLst>
            <pc:docMk/>
            <pc:sldMk cId="3627722243" sldId="264"/>
            <ac:spMk id="2" creationId="{E7393E12-F183-4566-9C2E-6C1DC34E553D}"/>
          </ac:spMkLst>
        </pc:spChg>
        <pc:spChg chg="add mod ord">
          <ac:chgData name="Verena 't Hooft" userId="249f3fe28535d504" providerId="LiveId" clId="{54E986FB-6D02-4517-94FA-EC9F8CBF6852}" dt="2020-12-10T22:02:03.593" v="467" actId="1076"/>
          <ac:spMkLst>
            <pc:docMk/>
            <pc:sldMk cId="3627722243" sldId="264"/>
            <ac:spMk id="4" creationId="{7E7BFA01-B248-4A98-8345-F6CD588233CD}"/>
          </ac:spMkLst>
        </pc:spChg>
        <pc:spChg chg="add del mod">
          <ac:chgData name="Verena 't Hooft" userId="249f3fe28535d504" providerId="LiveId" clId="{54E986FB-6D02-4517-94FA-EC9F8CBF6852}" dt="2020-12-10T22:01:41.390" v="464" actId="26606"/>
          <ac:spMkLst>
            <pc:docMk/>
            <pc:sldMk cId="3627722243" sldId="264"/>
            <ac:spMk id="6" creationId="{6FB3F807-1E6F-44E5-B236-619E9AA3CF19}"/>
          </ac:spMkLst>
        </pc:spChg>
        <pc:spChg chg="add del mod">
          <ac:chgData name="Verena 't Hooft" userId="249f3fe28535d504" providerId="LiveId" clId="{54E986FB-6D02-4517-94FA-EC9F8CBF6852}" dt="2020-12-10T22:02:09.965" v="468" actId="478"/>
          <ac:spMkLst>
            <pc:docMk/>
            <pc:sldMk cId="3627722243" sldId="264"/>
            <ac:spMk id="12" creationId="{8FF03412-8C8B-4C68-B3FC-06041404F0DF}"/>
          </ac:spMkLst>
        </pc:spChg>
        <pc:picChg chg="add del mod">
          <ac:chgData name="Verena 't Hooft" userId="249f3fe28535d504" providerId="LiveId" clId="{54E986FB-6D02-4517-94FA-EC9F8CBF6852}" dt="2020-12-10T22:01:35.681" v="462" actId="478"/>
          <ac:picMkLst>
            <pc:docMk/>
            <pc:sldMk cId="3627722243" sldId="264"/>
            <ac:picMk id="3" creationId="{FC63220A-9E33-429B-A031-203C24631AEB}"/>
          </ac:picMkLst>
        </pc:picChg>
        <pc:picChg chg="add mod">
          <ac:chgData name="Verena 't Hooft" userId="249f3fe28535d504" providerId="LiveId" clId="{54E986FB-6D02-4517-94FA-EC9F8CBF6852}" dt="2020-12-10T22:01:41.390" v="464" actId="26606"/>
          <ac:picMkLst>
            <pc:docMk/>
            <pc:sldMk cId="3627722243" sldId="264"/>
            <ac:picMk id="7" creationId="{1E783D93-7DCD-427A-8C0E-E9D9CF82094E}"/>
          </ac:picMkLst>
        </pc:picChg>
      </pc:sldChg>
      <pc:sldChg chg="addSp delSp modSp mod">
        <pc:chgData name="Verena 't Hooft" userId="249f3fe28535d504" providerId="LiveId" clId="{54E986FB-6D02-4517-94FA-EC9F8CBF6852}" dt="2020-12-10T22:05:44.866" v="626" actId="1076"/>
        <pc:sldMkLst>
          <pc:docMk/>
          <pc:sldMk cId="2445726775" sldId="265"/>
        </pc:sldMkLst>
        <pc:spChg chg="del">
          <ac:chgData name="Verena 't Hooft" userId="249f3fe28535d504" providerId="LiveId" clId="{54E986FB-6D02-4517-94FA-EC9F8CBF6852}" dt="2020-12-10T22:01:08.479" v="460"/>
          <ac:spMkLst>
            <pc:docMk/>
            <pc:sldMk cId="2445726775" sldId="265"/>
            <ac:spMk id="2" creationId="{E7393E12-F183-4566-9C2E-6C1DC34E553D}"/>
          </ac:spMkLst>
        </pc:spChg>
        <pc:spChg chg="add mod">
          <ac:chgData name="Verena 't Hooft" userId="249f3fe28535d504" providerId="LiveId" clId="{54E986FB-6D02-4517-94FA-EC9F8CBF6852}" dt="2020-12-10T22:05:44.866" v="626" actId="1076"/>
          <ac:spMkLst>
            <pc:docMk/>
            <pc:sldMk cId="2445726775" sldId="265"/>
            <ac:spMk id="4" creationId="{CF470B61-7941-4E54-8A38-83F4A73542E8}"/>
          </ac:spMkLst>
        </pc:spChg>
        <pc:picChg chg="add mod">
          <ac:chgData name="Verena 't Hooft" userId="249f3fe28535d504" providerId="LiveId" clId="{54E986FB-6D02-4517-94FA-EC9F8CBF6852}" dt="2020-12-10T22:04:13.477" v="578" actId="1076"/>
          <ac:picMkLst>
            <pc:docMk/>
            <pc:sldMk cId="2445726775" sldId="265"/>
            <ac:picMk id="3" creationId="{1AD70B0A-933C-4531-BD38-5943D00BB41E}"/>
          </ac:picMkLst>
        </pc:picChg>
      </pc:sldChg>
      <pc:sldChg chg="addSp delSp modSp mod modClrScheme chgLayout">
        <pc:chgData name="Verena 't Hooft" userId="249f3fe28535d504" providerId="LiveId" clId="{54E986FB-6D02-4517-94FA-EC9F8CBF6852}" dt="2020-12-10T22:12:26.484" v="676" actId="478"/>
        <pc:sldMkLst>
          <pc:docMk/>
          <pc:sldMk cId="2883983375" sldId="266"/>
        </pc:sldMkLst>
        <pc:spChg chg="del">
          <ac:chgData name="Verena 't Hooft" userId="249f3fe28535d504" providerId="LiveId" clId="{54E986FB-6D02-4517-94FA-EC9F8CBF6852}" dt="2020-12-10T22:10:57.807" v="637" actId="26606"/>
          <ac:spMkLst>
            <pc:docMk/>
            <pc:sldMk cId="2883983375" sldId="266"/>
            <ac:spMk id="2" creationId="{E7393E12-F183-4566-9C2E-6C1DC34E553D}"/>
          </ac:spMkLst>
        </pc:spChg>
        <pc:spChg chg="add mod">
          <ac:chgData name="Verena 't Hooft" userId="249f3fe28535d504" providerId="LiveId" clId="{54E986FB-6D02-4517-94FA-EC9F8CBF6852}" dt="2020-12-10T22:12:09.609" v="673" actId="1076"/>
          <ac:spMkLst>
            <pc:docMk/>
            <pc:sldMk cId="2883983375" sldId="266"/>
            <ac:spMk id="8" creationId="{A6ACAEB4-39F5-4002-8415-0A3C21A986C0}"/>
          </ac:spMkLst>
        </pc:spChg>
        <pc:spChg chg="add del mod">
          <ac:chgData name="Verena 't Hooft" userId="249f3fe28535d504" providerId="LiveId" clId="{54E986FB-6D02-4517-94FA-EC9F8CBF6852}" dt="2020-12-10T22:12:26.484" v="676" actId="478"/>
          <ac:spMkLst>
            <pc:docMk/>
            <pc:sldMk cId="2883983375" sldId="266"/>
            <ac:spMk id="10" creationId="{B77A736A-2078-4212-8E5D-C13617583115}"/>
          </ac:spMkLst>
        </pc:spChg>
        <pc:picChg chg="add mod">
          <ac:chgData name="Verena 't Hooft" userId="249f3fe28535d504" providerId="LiveId" clId="{54E986FB-6D02-4517-94FA-EC9F8CBF6852}" dt="2020-12-10T22:12:19.011" v="675" actId="1076"/>
          <ac:picMkLst>
            <pc:docMk/>
            <pc:sldMk cId="2883983375" sldId="266"/>
            <ac:picMk id="3" creationId="{92CD190B-0D85-4FD0-B289-EE707E1E3819}"/>
          </ac:picMkLst>
        </pc:picChg>
      </pc:sldChg>
      <pc:sldChg chg="addSp delSp modSp mod modClrScheme chgLayout">
        <pc:chgData name="Verena 't Hooft" userId="249f3fe28535d504" providerId="LiveId" clId="{54E986FB-6D02-4517-94FA-EC9F8CBF6852}" dt="2020-12-10T22:17:22.175" v="742" actId="255"/>
        <pc:sldMkLst>
          <pc:docMk/>
          <pc:sldMk cId="268060026" sldId="267"/>
        </pc:sldMkLst>
        <pc:spChg chg="add del">
          <ac:chgData name="Verena 't Hooft" userId="249f3fe28535d504" providerId="LiveId" clId="{54E986FB-6D02-4517-94FA-EC9F8CBF6852}" dt="2020-12-10T22:16:24.436" v="727" actId="478"/>
          <ac:spMkLst>
            <pc:docMk/>
            <pc:sldMk cId="268060026" sldId="267"/>
            <ac:spMk id="2" creationId="{E7393E12-F183-4566-9C2E-6C1DC34E553D}"/>
          </ac:spMkLst>
        </pc:spChg>
        <pc:spChg chg="add del mod">
          <ac:chgData name="Verena 't Hooft" userId="249f3fe28535d504" providerId="LiveId" clId="{54E986FB-6D02-4517-94FA-EC9F8CBF6852}" dt="2020-12-10T22:15:10.195" v="711"/>
          <ac:spMkLst>
            <pc:docMk/>
            <pc:sldMk cId="268060026" sldId="267"/>
            <ac:spMk id="4" creationId="{1719D99B-E3BC-4EDF-80D0-2E7531FB88C8}"/>
          </ac:spMkLst>
        </pc:spChg>
        <pc:spChg chg="add mod">
          <ac:chgData name="Verena 't Hooft" userId="249f3fe28535d504" providerId="LiveId" clId="{54E986FB-6D02-4517-94FA-EC9F8CBF6852}" dt="2020-12-10T22:17:22.175" v="742" actId="255"/>
          <ac:spMkLst>
            <pc:docMk/>
            <pc:sldMk cId="268060026" sldId="267"/>
            <ac:spMk id="6" creationId="{2CD0291C-13A4-42C0-BAD8-4B54D9942BFD}"/>
          </ac:spMkLst>
        </pc:spChg>
        <pc:spChg chg="add del mod">
          <ac:chgData name="Verena 't Hooft" userId="249f3fe28535d504" providerId="LiveId" clId="{54E986FB-6D02-4517-94FA-EC9F8CBF6852}" dt="2020-12-10T22:15:38.996" v="718" actId="26606"/>
          <ac:spMkLst>
            <pc:docMk/>
            <pc:sldMk cId="268060026" sldId="267"/>
            <ac:spMk id="10" creationId="{C4EB3E44-CF20-4882-99FC-9FB579916313}"/>
          </ac:spMkLst>
        </pc:spChg>
        <pc:spChg chg="add mod">
          <ac:chgData name="Verena 't Hooft" userId="249f3fe28535d504" providerId="LiveId" clId="{54E986FB-6D02-4517-94FA-EC9F8CBF6852}" dt="2020-12-10T22:16:43.896" v="729" actId="1076"/>
          <ac:spMkLst>
            <pc:docMk/>
            <pc:sldMk cId="268060026" sldId="267"/>
            <ac:spMk id="11" creationId="{E07C667A-662A-4F98-AA62-33C251DED4D3}"/>
          </ac:spMkLst>
        </pc:spChg>
        <pc:spChg chg="add del mod">
          <ac:chgData name="Verena 't Hooft" userId="249f3fe28535d504" providerId="LiveId" clId="{54E986FB-6D02-4517-94FA-EC9F8CBF6852}" dt="2020-12-10T22:15:38.996" v="718" actId="26606"/>
          <ac:spMkLst>
            <pc:docMk/>
            <pc:sldMk cId="268060026" sldId="267"/>
            <ac:spMk id="12" creationId="{87616E70-887D-4356-862E-B98CD93B9C49}"/>
          </ac:spMkLst>
        </pc:spChg>
        <pc:picChg chg="add del mod">
          <ac:chgData name="Verena 't Hooft" userId="249f3fe28535d504" providerId="LiveId" clId="{54E986FB-6D02-4517-94FA-EC9F8CBF6852}" dt="2020-12-10T22:15:10.195" v="711"/>
          <ac:picMkLst>
            <pc:docMk/>
            <pc:sldMk cId="268060026" sldId="267"/>
            <ac:picMk id="3" creationId="{DA62CC03-A5FB-4533-9709-67F47CFE1C60}"/>
          </ac:picMkLst>
        </pc:picChg>
        <pc:picChg chg="add del mod">
          <ac:chgData name="Verena 't Hooft" userId="249f3fe28535d504" providerId="LiveId" clId="{54E986FB-6D02-4517-94FA-EC9F8CBF6852}" dt="2020-12-10T22:15:47.599" v="723"/>
          <ac:picMkLst>
            <pc:docMk/>
            <pc:sldMk cId="268060026" sldId="267"/>
            <ac:picMk id="5" creationId="{826D03E3-9326-4B2A-BF25-40CECDE24A5A}"/>
          </ac:picMkLst>
        </pc:picChg>
        <pc:picChg chg="add del mod">
          <ac:chgData name="Verena 't Hooft" userId="249f3fe28535d504" providerId="LiveId" clId="{54E986FB-6D02-4517-94FA-EC9F8CBF6852}" dt="2020-12-10T22:15:52.457" v="725"/>
          <ac:picMkLst>
            <pc:docMk/>
            <pc:sldMk cId="268060026" sldId="267"/>
            <ac:picMk id="8" creationId="{114432F2-EA16-47EB-AEDA-52D9A526CE25}"/>
          </ac:picMkLst>
        </pc:picChg>
        <pc:picChg chg="add mod">
          <ac:chgData name="Verena 't Hooft" userId="249f3fe28535d504" providerId="LiveId" clId="{54E986FB-6D02-4517-94FA-EC9F8CBF6852}" dt="2020-12-10T22:16:35.655" v="728" actId="1076"/>
          <ac:picMkLst>
            <pc:docMk/>
            <pc:sldMk cId="268060026" sldId="267"/>
            <ac:picMk id="9" creationId="{1737AA6D-966B-4A0C-A5B1-F897E571E214}"/>
          </ac:picMkLst>
        </pc:picChg>
      </pc:sldChg>
      <pc:sldChg chg="addSp delSp modSp mod ord modAnim">
        <pc:chgData name="Verena 't Hooft" userId="249f3fe28535d504" providerId="LiveId" clId="{54E986FB-6D02-4517-94FA-EC9F8CBF6852}" dt="2020-12-10T22:27:05.336" v="750"/>
        <pc:sldMkLst>
          <pc:docMk/>
          <pc:sldMk cId="306797602" sldId="268"/>
        </pc:sldMkLst>
        <pc:spChg chg="del">
          <ac:chgData name="Verena 't Hooft" userId="249f3fe28535d504" providerId="LiveId" clId="{54E986FB-6D02-4517-94FA-EC9F8CBF6852}" dt="2020-12-10T22:26:33.040" v="744" actId="26606"/>
          <ac:spMkLst>
            <pc:docMk/>
            <pc:sldMk cId="306797602" sldId="268"/>
            <ac:spMk id="2" creationId="{E7393E12-F183-4566-9C2E-6C1DC34E553D}"/>
          </ac:spMkLst>
        </pc:spChg>
        <pc:picChg chg="add mod">
          <ac:chgData name="Verena 't Hooft" userId="249f3fe28535d504" providerId="LiveId" clId="{54E986FB-6D02-4517-94FA-EC9F8CBF6852}" dt="2020-12-10T22:26:57.318" v="748" actId="14100"/>
          <ac:picMkLst>
            <pc:docMk/>
            <pc:sldMk cId="306797602" sldId="268"/>
            <ac:picMk id="3" creationId="{95E4BD4A-6F49-445D-AF0A-085DC732B515}"/>
          </ac:picMkLst>
        </pc:picChg>
      </pc:sldChg>
      <pc:sldChg chg="addSp delSp modSp add mod ord modClrScheme chgLayout">
        <pc:chgData name="Verena 't Hooft" userId="249f3fe28535d504" providerId="LiveId" clId="{54E986FB-6D02-4517-94FA-EC9F8CBF6852}" dt="2020-12-10T22:13:54.109" v="709" actId="478"/>
        <pc:sldMkLst>
          <pc:docMk/>
          <pc:sldMk cId="3091447463" sldId="284"/>
        </pc:sldMkLst>
        <pc:spChg chg="add del mod">
          <ac:chgData name="Verena 't Hooft" userId="249f3fe28535d504" providerId="LiveId" clId="{54E986FB-6D02-4517-94FA-EC9F8CBF6852}" dt="2020-12-10T22:13:38.607" v="707" actId="47"/>
          <ac:spMkLst>
            <pc:docMk/>
            <pc:sldMk cId="3091447463" sldId="284"/>
            <ac:spMk id="2" creationId="{1ACC060E-73EA-440B-886E-66969B64B222}"/>
          </ac:spMkLst>
        </pc:spChg>
        <pc:spChg chg="add del mod">
          <ac:chgData name="Verena 't Hooft" userId="249f3fe28535d504" providerId="LiveId" clId="{54E986FB-6D02-4517-94FA-EC9F8CBF6852}" dt="2020-12-10T22:13:40.234" v="708" actId="478"/>
          <ac:spMkLst>
            <pc:docMk/>
            <pc:sldMk cId="3091447463" sldId="284"/>
            <ac:spMk id="4" creationId="{77AFA50B-4365-4164-BDD1-68C7A909B421}"/>
          </ac:spMkLst>
        </pc:spChg>
        <pc:spChg chg="add mod">
          <ac:chgData name="Verena 't Hooft" userId="249f3fe28535d504" providerId="LiveId" clId="{54E986FB-6D02-4517-94FA-EC9F8CBF6852}" dt="2020-12-10T22:13:31.826" v="703" actId="1076"/>
          <ac:spMkLst>
            <pc:docMk/>
            <pc:sldMk cId="3091447463" sldId="284"/>
            <ac:spMk id="10" creationId="{6D90BDA3-6A3E-467E-9498-1D3818801317}"/>
          </ac:spMkLst>
        </pc:spChg>
        <pc:spChg chg="add del mod">
          <ac:chgData name="Verena 't Hooft" userId="249f3fe28535d504" providerId="LiveId" clId="{54E986FB-6D02-4517-94FA-EC9F8CBF6852}" dt="2020-12-10T22:13:54.109" v="709" actId="478"/>
          <ac:spMkLst>
            <pc:docMk/>
            <pc:sldMk cId="3091447463" sldId="284"/>
            <ac:spMk id="12" creationId="{9FC03567-B3F2-46FB-89A1-EDA6E3922E5C}"/>
          </ac:spMkLst>
        </pc:spChg>
        <pc:picChg chg="add del mod">
          <ac:chgData name="Verena 't Hooft" userId="249f3fe28535d504" providerId="LiveId" clId="{54E986FB-6D02-4517-94FA-EC9F8CBF6852}" dt="2020-12-10T22:13:40.234" v="708" actId="478"/>
          <ac:picMkLst>
            <pc:docMk/>
            <pc:sldMk cId="3091447463" sldId="284"/>
            <ac:picMk id="5" creationId="{2CB683DE-62F5-47FB-82C9-BAF9F51D5EB9}"/>
          </ac:picMkLst>
        </pc:picChg>
      </pc:sldChg>
    </pc:docChg>
  </pc:docChgLst>
  <pc:docChgLst>
    <pc:chgData name="Bertus Boer" userId="dd0b548e-2051-480b-b45a-733b835a31bc" providerId="ADAL" clId="{EF433B25-03D3-4B27-B4D8-AF93A9EA6AAE}"/>
    <pc:docChg chg="undo custSel addSld delSld modSld">
      <pc:chgData name="Bertus Boer" userId="dd0b548e-2051-480b-b45a-733b835a31bc" providerId="ADAL" clId="{EF433B25-03D3-4B27-B4D8-AF93A9EA6AAE}" dt="2020-12-16T14:44:32.948" v="38" actId="2696"/>
      <pc:docMkLst>
        <pc:docMk/>
      </pc:docMkLst>
      <pc:sldChg chg="addSp delSp modSp del">
        <pc:chgData name="Bertus Boer" userId="dd0b548e-2051-480b-b45a-733b835a31bc" providerId="ADAL" clId="{EF433B25-03D3-4B27-B4D8-AF93A9EA6AAE}" dt="2020-12-16T14:42:14.563" v="7" actId="2696"/>
        <pc:sldMkLst>
          <pc:docMk/>
          <pc:sldMk cId="1487222671" sldId="261"/>
        </pc:sldMkLst>
        <pc:spChg chg="add mod">
          <ac:chgData name="Bertus Boer" userId="dd0b548e-2051-480b-b45a-733b835a31bc" providerId="ADAL" clId="{EF433B25-03D3-4B27-B4D8-AF93A9EA6AAE}" dt="2020-12-16T14:42:11.226" v="6" actId="1076"/>
          <ac:spMkLst>
            <pc:docMk/>
            <pc:sldMk cId="1487222671" sldId="261"/>
            <ac:spMk id="5" creationId="{BD857160-50C6-439F-8F35-86254E297490}"/>
          </ac:spMkLst>
        </pc:spChg>
        <pc:picChg chg="del mod">
          <ac:chgData name="Bertus Boer" userId="dd0b548e-2051-480b-b45a-733b835a31bc" providerId="ADAL" clId="{EF433B25-03D3-4B27-B4D8-AF93A9EA6AAE}" dt="2020-12-16T14:42:01.500" v="4" actId="478"/>
          <ac:picMkLst>
            <pc:docMk/>
            <pc:sldMk cId="1487222671" sldId="261"/>
            <ac:picMk id="4" creationId="{9BD8649C-3B59-4694-9434-F77DEF398A6D}"/>
          </ac:picMkLst>
        </pc:picChg>
      </pc:sldChg>
      <pc:sldChg chg="modSp">
        <pc:chgData name="Bertus Boer" userId="dd0b548e-2051-480b-b45a-733b835a31bc" providerId="ADAL" clId="{EF433B25-03D3-4B27-B4D8-AF93A9EA6AAE}" dt="2020-12-16T14:43:33.820" v="34" actId="14100"/>
        <pc:sldMkLst>
          <pc:docMk/>
          <pc:sldMk cId="2731575859" sldId="263"/>
        </pc:sldMkLst>
        <pc:picChg chg="mod">
          <ac:chgData name="Bertus Boer" userId="dd0b548e-2051-480b-b45a-733b835a31bc" providerId="ADAL" clId="{EF433B25-03D3-4B27-B4D8-AF93A9EA6AAE}" dt="2020-12-16T14:43:33.820" v="34" actId="14100"/>
          <ac:picMkLst>
            <pc:docMk/>
            <pc:sldMk cId="2731575859" sldId="263"/>
            <ac:picMk id="4" creationId="{1C282BCE-7728-4FD8-B8F1-0E452B8F64D9}"/>
          </ac:picMkLst>
        </pc:picChg>
      </pc:sldChg>
      <pc:sldChg chg="delSp modSp del delAnim">
        <pc:chgData name="Bertus Boer" userId="dd0b548e-2051-480b-b45a-733b835a31bc" providerId="ADAL" clId="{EF433B25-03D3-4B27-B4D8-AF93A9EA6AAE}" dt="2020-12-16T14:44:32.948" v="38" actId="2696"/>
        <pc:sldMkLst>
          <pc:docMk/>
          <pc:sldMk cId="306797602" sldId="268"/>
        </pc:sldMkLst>
        <pc:picChg chg="del mod">
          <ac:chgData name="Bertus Boer" userId="dd0b548e-2051-480b-b45a-733b835a31bc" providerId="ADAL" clId="{EF433B25-03D3-4B27-B4D8-AF93A9EA6AAE}" dt="2020-12-16T14:44:29.009" v="37" actId="478"/>
          <ac:picMkLst>
            <pc:docMk/>
            <pc:sldMk cId="306797602" sldId="268"/>
            <ac:picMk id="3" creationId="{95E4BD4A-6F49-445D-AF0A-085DC732B515}"/>
          </ac:picMkLst>
        </pc:picChg>
      </pc:sldChg>
      <pc:sldChg chg="add del">
        <pc:chgData name="Bertus Boer" userId="dd0b548e-2051-480b-b45a-733b835a31bc" providerId="ADAL" clId="{EF433B25-03D3-4B27-B4D8-AF93A9EA6AAE}" dt="2020-12-16T14:42:58.272" v="26" actId="2696"/>
        <pc:sldMkLst>
          <pc:docMk/>
          <pc:sldMk cId="1634830383" sldId="285"/>
        </pc:sldMkLst>
      </pc:sldChg>
      <pc:sldChg chg="addSp delSp modSp add">
        <pc:chgData name="Bertus Boer" userId="dd0b548e-2051-480b-b45a-733b835a31bc" providerId="ADAL" clId="{EF433B25-03D3-4B27-B4D8-AF93A9EA6AAE}" dt="2020-12-16T14:42:56.044" v="25" actId="478"/>
        <pc:sldMkLst>
          <pc:docMk/>
          <pc:sldMk cId="1159040031" sldId="286"/>
        </pc:sldMkLst>
        <pc:spChg chg="mod">
          <ac:chgData name="Bertus Boer" userId="dd0b548e-2051-480b-b45a-733b835a31bc" providerId="ADAL" clId="{EF433B25-03D3-4B27-B4D8-AF93A9EA6AAE}" dt="2020-12-16T14:42:44.322" v="18" actId="207"/>
          <ac:spMkLst>
            <pc:docMk/>
            <pc:sldMk cId="1159040031" sldId="286"/>
            <ac:spMk id="3" creationId="{80977DA4-8154-4676-897A-DA41E03FABD9}"/>
          </ac:spMkLst>
        </pc:spChg>
        <pc:spChg chg="add del mod">
          <ac:chgData name="Bertus Boer" userId="dd0b548e-2051-480b-b45a-733b835a31bc" providerId="ADAL" clId="{EF433B25-03D3-4B27-B4D8-AF93A9EA6AAE}" dt="2020-12-16T14:42:56.044" v="25" actId="478"/>
          <ac:spMkLst>
            <pc:docMk/>
            <pc:sldMk cId="1159040031" sldId="286"/>
            <ac:spMk id="5" creationId="{92BC53E3-8D8A-479D-8E3E-C27CF8557644}"/>
          </ac:spMkLst>
        </pc:spChg>
        <pc:picChg chg="del mod">
          <ac:chgData name="Bertus Boer" userId="dd0b548e-2051-480b-b45a-733b835a31bc" providerId="ADAL" clId="{EF433B25-03D3-4B27-B4D8-AF93A9EA6AAE}" dt="2020-12-16T14:42:49.317" v="22" actId="478"/>
          <ac:picMkLst>
            <pc:docMk/>
            <pc:sldMk cId="1159040031" sldId="286"/>
            <ac:picMk id="4" creationId="{9BD8649C-3B59-4694-9434-F77DEF398A6D}"/>
          </ac:picMkLst>
        </pc:pic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10-12-2021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DB573C18-DEAC-4588-B48D-02F7CB429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03200"/>
            <a:ext cx="12186354" cy="68548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92CD190B-0D85-4FD0-B289-EE707E1E381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"/>
            <a:ext cx="9719980" cy="6857990"/>
          </a:xfrm>
          <a:prstGeom prst="rect">
            <a:avLst/>
          </a:prstGeom>
          <a:noFill/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A6ACAEB4-39F5-4002-8415-0A3C21A986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720" y="276160"/>
            <a:ext cx="8280000" cy="720000"/>
          </a:xfrm>
        </p:spPr>
        <p:txBody>
          <a:bodyPr/>
          <a:lstStyle/>
          <a:p>
            <a:r>
              <a:rPr lang="en-US" dirty="0" err="1"/>
              <a:t>Afbloeien</a:t>
            </a:r>
            <a:r>
              <a:rPr lang="en-US" dirty="0"/>
              <a:t> van de plant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983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2CB683DE-62F5-47FB-82C9-BAF9F51D5EB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9719980" cy="6857990"/>
          </a:xfrm>
          <a:noFill/>
        </p:spPr>
      </p:pic>
      <p:sp>
        <p:nvSpPr>
          <p:cNvPr id="10" name="Title 2">
            <a:extLst>
              <a:ext uri="{FF2B5EF4-FFF2-40B4-BE49-F238E27FC236}">
                <a16:creationId xmlns:a16="http://schemas.microsoft.com/office/drawing/2014/main" id="{6D90BDA3-6A3E-467E-9498-1D38188013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731" y="387000"/>
            <a:ext cx="8280000" cy="720000"/>
          </a:xfrm>
        </p:spPr>
        <p:txBody>
          <a:bodyPr/>
          <a:lstStyle/>
          <a:p>
            <a:r>
              <a:rPr lang="en-US" dirty="0" err="1"/>
              <a:t>Oogsten</a:t>
            </a:r>
            <a:r>
              <a:rPr lang="en-US" dirty="0"/>
              <a:t> van het </a:t>
            </a:r>
            <a:r>
              <a:rPr lang="en-US" dirty="0" err="1"/>
              <a:t>zaad</a:t>
            </a:r>
            <a:r>
              <a:rPr lang="en-US" dirty="0"/>
              <a:t> 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1ACC060E-73EA-440B-886E-66969B64B222}"/>
              </a:ext>
            </a:extLst>
          </p:cNvPr>
          <p:cNvSpPr txBox="1"/>
          <p:nvPr/>
        </p:nvSpPr>
        <p:spPr>
          <a:xfrm>
            <a:off x="4064000" y="3429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14474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jdelijke aanduiding voor inhoud 4">
            <a:extLst>
              <a:ext uri="{FF2B5EF4-FFF2-40B4-BE49-F238E27FC236}">
                <a16:creationId xmlns:a16="http://schemas.microsoft.com/office/drawing/2014/main" id="{1737AA6D-966B-4A0C-A5B1-F897E571E21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7156" y="79460"/>
            <a:ext cx="5024309" cy="669908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E07C667A-662A-4F98-AA62-33C251DED4D3}"/>
              </a:ext>
            </a:extLst>
          </p:cNvPr>
          <p:cNvSpPr/>
          <p:nvPr/>
        </p:nvSpPr>
        <p:spPr>
          <a:xfrm>
            <a:off x="300841" y="889843"/>
            <a:ext cx="6096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altLang="nl-NL" b="1" dirty="0">
                <a:latin typeface="Arial" panose="020B0604020202020204" pitchFamily="34" charset="0"/>
                <a:cs typeface="Arial" panose="020B0604020202020204" pitchFamily="34" charset="0"/>
              </a:rPr>
              <a:t>1 à 2 jaar:</a:t>
            </a:r>
            <a:b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Uien, dille, kervel, pastinaak. </a:t>
            </a:r>
          </a:p>
          <a:p>
            <a:endParaRPr lang="nl-NL" alt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altLang="nl-NL" b="1" dirty="0">
                <a:latin typeface="Arial" panose="020B0604020202020204" pitchFamily="34" charset="0"/>
                <a:cs typeface="Arial" panose="020B0604020202020204" pitchFamily="34" charset="0"/>
              </a:rPr>
              <a:t>2 à 3 jaar: </a:t>
            </a:r>
          </a:p>
          <a:p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Prei, schorseneren, peterselie, selderij, </a:t>
            </a:r>
          </a:p>
          <a:p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tomaten, bonen, erwten, wortelen (penen). </a:t>
            </a:r>
          </a:p>
          <a:p>
            <a:endParaRPr lang="nl-NL" alt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altLang="nl-NL" b="1" dirty="0">
                <a:latin typeface="Arial" panose="020B0604020202020204" pitchFamily="34" charset="0"/>
                <a:cs typeface="Arial" panose="020B0604020202020204" pitchFamily="34" charset="0"/>
              </a:rPr>
              <a:t>3 à 4 jaar: </a:t>
            </a:r>
          </a:p>
          <a:p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Slasoorten, witlof, </a:t>
            </a:r>
            <a:r>
              <a:rPr lang="nl-NL" altLang="nl-NL" dirty="0" err="1">
                <a:latin typeface="Arial" panose="020B0604020202020204" pitchFamily="34" charset="0"/>
                <a:cs typeface="Arial" panose="020B0604020202020204" pitchFamily="34" charset="0"/>
              </a:rPr>
              <a:t>groenlof</a:t>
            </a:r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altLang="nl-NL" dirty="0" err="1">
                <a:latin typeface="Arial" panose="020B0604020202020204" pitchFamily="34" charset="0"/>
                <a:cs typeface="Arial" panose="020B0604020202020204" pitchFamily="34" charset="0"/>
              </a:rPr>
              <a:t>roodlof</a:t>
            </a:r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postelein, andijvie. </a:t>
            </a:r>
          </a:p>
          <a:p>
            <a:endParaRPr lang="nl-NL" alt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altLang="nl-NL" b="1" dirty="0">
                <a:latin typeface="Arial" panose="020B0604020202020204" pitchFamily="34" charset="0"/>
                <a:cs typeface="Arial" panose="020B0604020202020204" pitchFamily="34" charset="0"/>
              </a:rPr>
              <a:t>4 à 5 jaar: </a:t>
            </a:r>
            <a:b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Spinazie, tuinkers, snijbiet, raapstelen, koolrabi, </a:t>
            </a:r>
          </a:p>
          <a:p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koolraap, radijs, rammenas, veldsla, koolsoorten. </a:t>
            </a:r>
          </a:p>
          <a:p>
            <a:endParaRPr lang="nl-NL" alt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altLang="nl-NL" b="1" dirty="0">
                <a:latin typeface="Arial" panose="020B0604020202020204" pitchFamily="34" charset="0"/>
                <a:cs typeface="Arial" panose="020B0604020202020204" pitchFamily="34" charset="0"/>
              </a:rPr>
              <a:t>5 à 6 jaar:</a:t>
            </a:r>
            <a:b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Pompoen, meloen, komkommer, </a:t>
            </a:r>
          </a:p>
          <a:p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augurk, rode bieten (kroten)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2CD0291C-13A4-42C0-BAD8-4B54D9942BFD}"/>
              </a:ext>
            </a:extLst>
          </p:cNvPr>
          <p:cNvSpPr txBox="1"/>
          <p:nvPr/>
        </p:nvSpPr>
        <p:spPr>
          <a:xfrm>
            <a:off x="1629159" y="249863"/>
            <a:ext cx="2519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/>
              <a:t>Bewaring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060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80977DA4-8154-4676-897A-DA41E03FABD9}"/>
              </a:ext>
            </a:extLst>
          </p:cNvPr>
          <p:cNvSpPr txBox="1"/>
          <p:nvPr/>
        </p:nvSpPr>
        <p:spPr>
          <a:xfrm>
            <a:off x="713241" y="2051979"/>
            <a:ext cx="93096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	Welk groente, waar heb je het meeste feeling mee?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Zelfbestuiver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of Kruisbestuiver?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	Selectie, welke eigenschappen moet je ideale plant aan voldoen? 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	 Afbloeien, hoe bloeit de plant en waar moet je op letten?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	Oogst, wanneer is het zaad rijp?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Schoning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hoe krijg je het zaad schoon?</a:t>
            </a: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	Bewaren van het zaad, waar moet deze aan voldoen?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BEECCB0A-465F-44C4-A75C-F8A643A116B9}"/>
              </a:ext>
            </a:extLst>
          </p:cNvPr>
          <p:cNvSpPr txBox="1"/>
          <p:nvPr/>
        </p:nvSpPr>
        <p:spPr>
          <a:xfrm>
            <a:off x="1245902" y="877124"/>
            <a:ext cx="6708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/>
              <a:t>Opdracht</a:t>
            </a:r>
          </a:p>
        </p:txBody>
      </p:sp>
    </p:spTree>
    <p:extLst>
      <p:ext uri="{BB962C8B-B14F-4D97-AF65-F5344CB8AC3E}">
        <p14:creationId xmlns:p14="http://schemas.microsoft.com/office/powerpoint/2010/main" val="1159040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FE127182-7650-453B-9EAC-1976282CA7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"/>
            <a:ext cx="9719980" cy="6857990"/>
          </a:xfrm>
          <a:prstGeom prst="rect">
            <a:avLst/>
          </a:prstGeom>
          <a:noFill/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F6A0F5CF-107B-432A-96BA-166C18DD53C1}"/>
              </a:ext>
            </a:extLst>
          </p:cNvPr>
          <p:cNvSpPr txBox="1"/>
          <p:nvPr/>
        </p:nvSpPr>
        <p:spPr>
          <a:xfrm>
            <a:off x="406400" y="5976040"/>
            <a:ext cx="5527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Zaadteelt en veredeling </a:t>
            </a:r>
          </a:p>
        </p:txBody>
      </p:sp>
    </p:spTree>
    <p:extLst>
      <p:ext uri="{BB962C8B-B14F-4D97-AF65-F5344CB8AC3E}">
        <p14:creationId xmlns:p14="http://schemas.microsoft.com/office/powerpoint/2010/main" val="315584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afbeelding 3">
            <a:extLst>
              <a:ext uri="{FF2B5EF4-FFF2-40B4-BE49-F238E27FC236}">
                <a16:creationId xmlns:a16="http://schemas.microsoft.com/office/drawing/2014/main" id="{BBBB8D71-9EDA-4CA8-B7CC-4F4991D3AAD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9719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40409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lf-pollination, cross-pollination - Biology Notes for IGCSE 2014">
            <a:extLst>
              <a:ext uri="{FF2B5EF4-FFF2-40B4-BE49-F238E27FC236}">
                <a16:creationId xmlns:a16="http://schemas.microsoft.com/office/drawing/2014/main" id="{C5B43253-0185-4994-B664-D7100EB3952B}"/>
              </a:ext>
            </a:extLst>
          </p:cNvPr>
          <p:cNvPicPr>
            <a:picLocks noGrp="1" noChangeAspect="1" noChangeArrowheads="1"/>
          </p:cNvPicPr>
          <p:nvPr>
            <p:ph type="pic" sz="quarter" idx="1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9719980" cy="685799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894408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B2C27D6F-6A00-4FA9-9A10-C5B48C1FF2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5999204"/>
              </p:ext>
            </p:extLst>
          </p:nvPr>
        </p:nvGraphicFramePr>
        <p:xfrm>
          <a:off x="0" y="0"/>
          <a:ext cx="12309550" cy="635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r:id="rId3" imgW="6295881" imgH="3124095" progId="Excel.Sheet.8">
                  <p:embed/>
                </p:oleObj>
              </mc:Choice>
              <mc:Fallback>
                <p:oleObj name="Worksheet" r:id="rId3" imgW="6295881" imgH="3124095" progId="Excel.Sheet.8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B2C27D6F-6A00-4FA9-9A10-C5B48C1FF24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09550" cy="635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8897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ijdelijke aanduiding voor inhoud 4">
            <a:extLst>
              <a:ext uri="{FF2B5EF4-FFF2-40B4-BE49-F238E27FC236}">
                <a16:creationId xmlns:a16="http://schemas.microsoft.com/office/drawing/2014/main" id="{450DF82B-4150-46A5-9D5F-D03487B7B7B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" y="10"/>
            <a:ext cx="9719980" cy="6857990"/>
          </a:xfrm>
          <a:prstGeom prst="rect">
            <a:avLst/>
          </a:prstGeom>
          <a:noFill/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A90C0F3E-C0E5-4E47-A053-FFE4FF5EF46C}"/>
              </a:ext>
            </a:extLst>
          </p:cNvPr>
          <p:cNvSpPr txBox="1"/>
          <p:nvPr/>
        </p:nvSpPr>
        <p:spPr>
          <a:xfrm>
            <a:off x="323760" y="672400"/>
            <a:ext cx="8280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nl-NL" sz="4400" b="1" i="0" kern="1200" baseline="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rPr>
              <a:t>Hoe zet je de teelt op? </a:t>
            </a:r>
          </a:p>
        </p:txBody>
      </p:sp>
      <p:sp>
        <p:nvSpPr>
          <p:cNvPr id="9" name="Subtitle 3">
            <a:extLst>
              <a:ext uri="{FF2B5EF4-FFF2-40B4-BE49-F238E27FC236}">
                <a16:creationId xmlns:a16="http://schemas.microsoft.com/office/drawing/2014/main" id="{379A5F55-8117-4B5A-9C04-3C4831E055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880" y="3287680"/>
            <a:ext cx="8280000" cy="720000"/>
          </a:xfrm>
        </p:spPr>
        <p:txBody>
          <a:bodyPr/>
          <a:lstStyle/>
          <a:p>
            <a:r>
              <a:rPr lang="en-US" dirty="0"/>
              <a:t>Hoe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ruimte</a:t>
            </a:r>
            <a:r>
              <a:rPr lang="en-US" dirty="0"/>
              <a:t> </a:t>
            </a:r>
            <a:r>
              <a:rPr lang="en-US" dirty="0" err="1"/>
              <a:t>heb</a:t>
            </a:r>
            <a:r>
              <a:rPr lang="en-US" dirty="0"/>
              <a:t> je </a:t>
            </a:r>
            <a:r>
              <a:rPr lang="en-US" dirty="0" err="1"/>
              <a:t>nodig</a:t>
            </a:r>
            <a:endParaRPr lang="en-US" dirty="0"/>
          </a:p>
          <a:p>
            <a:r>
              <a:rPr lang="en-US" dirty="0"/>
              <a:t>Wat </a:t>
            </a:r>
            <a:r>
              <a:rPr lang="en-US" dirty="0" err="1"/>
              <a:t>doen</a:t>
            </a:r>
            <a:r>
              <a:rPr lang="en-US" dirty="0"/>
              <a:t> je </a:t>
            </a:r>
            <a:r>
              <a:rPr lang="en-US" dirty="0" err="1"/>
              <a:t>buren</a:t>
            </a:r>
            <a:endParaRPr lang="en-US" dirty="0"/>
          </a:p>
          <a:p>
            <a:r>
              <a:rPr lang="en-US" dirty="0" err="1"/>
              <a:t>Teelt</a:t>
            </a:r>
            <a:r>
              <a:rPr lang="en-US" dirty="0"/>
              <a:t> </a:t>
            </a:r>
            <a:r>
              <a:rPr lang="en-US" dirty="0" err="1"/>
              <a:t>maatregelingen</a:t>
            </a:r>
            <a:endParaRPr lang="en-US" dirty="0"/>
          </a:p>
          <a:p>
            <a:r>
              <a:rPr lang="en-US" dirty="0" err="1"/>
              <a:t>Insecten</a:t>
            </a:r>
            <a:r>
              <a:rPr lang="en-US" dirty="0"/>
              <a:t> of </a:t>
            </a:r>
            <a:r>
              <a:rPr lang="en-US" dirty="0" err="1"/>
              <a:t>niet</a:t>
            </a:r>
            <a:endParaRPr lang="en-US" dirty="0"/>
          </a:p>
          <a:p>
            <a:r>
              <a:rPr lang="en-US" dirty="0"/>
              <a:t>In </a:t>
            </a:r>
            <a:r>
              <a:rPr lang="en-US" dirty="0" err="1"/>
              <a:t>kooien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854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E7393E12-F183-4566-9C2E-6C1DC34E553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E0CFEEAD-D31F-4A55-BC68-53FE8E7CD9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804451" cy="6858000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1C282BCE-7728-4FD8-B8F1-0E452B8F64D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4450" y="0"/>
            <a:ext cx="6387549" cy="685800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3D775FA7-7FEC-44EC-9CCD-9DD64585BDD8}"/>
              </a:ext>
            </a:extLst>
          </p:cNvPr>
          <p:cNvSpPr txBox="1"/>
          <p:nvPr/>
        </p:nvSpPr>
        <p:spPr>
          <a:xfrm>
            <a:off x="6258757" y="5724756"/>
            <a:ext cx="6791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chemeClr val="bg1"/>
                </a:solidFill>
              </a:rPr>
              <a:t>Hybride of open </a:t>
            </a:r>
            <a:r>
              <a:rPr lang="nl-NL" sz="3600" dirty="0" err="1">
                <a:solidFill>
                  <a:schemeClr val="bg1"/>
                </a:solidFill>
              </a:rPr>
              <a:t>pollinated</a:t>
            </a:r>
            <a:r>
              <a:rPr lang="nl-NL" sz="36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31575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ijdelijke aanduiding voor inhoud 4">
            <a:extLst>
              <a:ext uri="{FF2B5EF4-FFF2-40B4-BE49-F238E27FC236}">
                <a16:creationId xmlns:a16="http://schemas.microsoft.com/office/drawing/2014/main" id="{1E783D93-7DCD-427A-8C0E-E9D9CF82094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9719980" cy="6857990"/>
          </a:xfrm>
          <a:prstGeom prst="rect">
            <a:avLst/>
          </a:prstGeom>
          <a:noFill/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7E7BFA01-B248-4A98-8345-F6CD588233CD}"/>
              </a:ext>
            </a:extLst>
          </p:cNvPr>
          <p:cNvSpPr txBox="1"/>
          <p:nvPr/>
        </p:nvSpPr>
        <p:spPr>
          <a:xfrm>
            <a:off x="405040" y="4536000"/>
            <a:ext cx="8280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nl-NL" sz="3200" b="1" i="0" kern="1200" baseline="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rPr>
              <a:t>Selectie </a:t>
            </a:r>
            <a:r>
              <a:rPr lang="nl-NL" sz="3200" b="1" i="0" kern="1200" baseline="0" dirty="0" err="1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rPr>
              <a:t>creteria</a:t>
            </a:r>
            <a:r>
              <a:rPr lang="nl-NL" sz="3200" b="1" i="0" kern="1200" baseline="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rPr>
              <a:t>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nl-NL" sz="3200" b="1" i="0" kern="1200" baseline="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rPr>
              <a:t>Welke planten neem je mee?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nl-NL" sz="3200" b="1" i="0" kern="1200" baseline="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rPr>
              <a:t>Aan welke eisen moeten de planten voldoen? </a:t>
            </a:r>
          </a:p>
        </p:txBody>
      </p:sp>
    </p:spTree>
    <p:extLst>
      <p:ext uri="{BB962C8B-B14F-4D97-AF65-F5344CB8AC3E}">
        <p14:creationId xmlns:p14="http://schemas.microsoft.com/office/powerpoint/2010/main" val="3627722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ijdelijke aanduiding voor inhoud 4">
            <a:extLst>
              <a:ext uri="{FF2B5EF4-FFF2-40B4-BE49-F238E27FC236}">
                <a16:creationId xmlns:a16="http://schemas.microsoft.com/office/drawing/2014/main" id="{1AD70B0A-933C-4531-BD38-5943D00BB41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720263" cy="6858000"/>
          </a:xfrm>
          <a:noFill/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CF470B61-7941-4E54-8A38-83F4A73542E8}"/>
              </a:ext>
            </a:extLst>
          </p:cNvPr>
          <p:cNvSpPr txBox="1"/>
          <p:nvPr/>
        </p:nvSpPr>
        <p:spPr>
          <a:xfrm>
            <a:off x="113042" y="3429000"/>
            <a:ext cx="67157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>
                <a:solidFill>
                  <a:schemeClr val="bg1"/>
                </a:solidFill>
              </a:rPr>
              <a:t>Selectie uitvoeren </a:t>
            </a:r>
          </a:p>
          <a:p>
            <a:r>
              <a:rPr lang="nl-NL" sz="3600" b="1" dirty="0">
                <a:solidFill>
                  <a:schemeClr val="bg1"/>
                </a:solidFill>
              </a:rPr>
              <a:t>Minimaal aantal planten </a:t>
            </a:r>
          </a:p>
          <a:p>
            <a:r>
              <a:rPr lang="nl-NL" sz="3600" b="1" dirty="0">
                <a:solidFill>
                  <a:schemeClr val="bg1"/>
                </a:solidFill>
              </a:rPr>
              <a:t>Positieve massaselectie</a:t>
            </a:r>
          </a:p>
          <a:p>
            <a:r>
              <a:rPr lang="nl-NL" sz="3600" b="1" dirty="0">
                <a:solidFill>
                  <a:schemeClr val="bg1"/>
                </a:solidFill>
              </a:rPr>
              <a:t>Negatieve massaselectie</a:t>
            </a:r>
          </a:p>
          <a:p>
            <a:r>
              <a:rPr lang="nl-NL" sz="3600" b="1" dirty="0">
                <a:solidFill>
                  <a:schemeClr val="bg1"/>
                </a:solidFill>
              </a:rPr>
              <a:t>Elite lijnen </a:t>
            </a:r>
          </a:p>
        </p:txBody>
      </p:sp>
    </p:spTree>
    <p:extLst>
      <p:ext uri="{BB962C8B-B14F-4D97-AF65-F5344CB8AC3E}">
        <p14:creationId xmlns:p14="http://schemas.microsoft.com/office/powerpoint/2010/main" val="244572677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0BCAC3F8-4FF1-499E-BA49-5CC313878B9A}" vid="{F13681D8-602E-4945-A6E2-54F6374ECF3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9" ma:contentTypeDescription="Een nieuw document maken." ma:contentTypeScope="" ma:versionID="ccdd08341f0816e5b9aedfb203ccbcd4">
  <xsd:schema xmlns:xsd="http://www.w3.org/2001/XMLSchema" xmlns:xs="http://www.w3.org/2001/XMLSchema" xmlns:p="http://schemas.microsoft.com/office/2006/metadata/properties" xmlns:ns2="2cb1c85b-b197-48cd-8bb1-fe9e9ee0096b" targetNamespace="http://schemas.microsoft.com/office/2006/metadata/properties" ma:root="true" ma:fieldsID="5711662a8af1e2d8c5777d773d499160" ns2:_="">
    <xsd:import namespace="2cb1c85b-b197-48cd-8bb1-fe9e9ee009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C87EC08-6018-47EF-93D7-58253BD49AA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B26053-E4EF-49CE-8736-9F2EB6F3A1A5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2cb1c85b-b197-48cd-8bb1-fe9e9ee0096b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B379D7D-FCDA-490F-B345-F6E438977F03}"/>
</file>

<file path=docProps/app.xml><?xml version="1.0" encoding="utf-8"?>
<Properties xmlns="http://schemas.openxmlformats.org/officeDocument/2006/extended-properties" xmlns:vt="http://schemas.openxmlformats.org/officeDocument/2006/docPropsVTypes">
  <TotalTime>2089</TotalTime>
  <Words>249</Words>
  <Application>Microsoft Office PowerPoint</Application>
  <PresentationFormat>Breedbeeld</PresentationFormat>
  <Paragraphs>48</Paragraphs>
  <Slides>13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Kantoorthema</vt:lpstr>
      <vt:lpstr>Worksheet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Afbloeien van de plant  </vt:lpstr>
      <vt:lpstr>Oogsten van het zaad 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Verena 't Hooft</dc:creator>
  <cp:lastModifiedBy>Hooft, Verena 't</cp:lastModifiedBy>
  <cp:revision>2</cp:revision>
  <dcterms:created xsi:type="dcterms:W3CDTF">2020-12-10T22:26:33Z</dcterms:created>
  <dcterms:modified xsi:type="dcterms:W3CDTF">2021-12-11T08:44:53Z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</Properties>
</file>