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handoutMasterIdLst>
    <p:handoutMasterId r:id="rId18"/>
  </p:handoutMasterIdLst>
  <p:sldIdLst>
    <p:sldId id="256" r:id="rId5"/>
    <p:sldId id="257" r:id="rId6"/>
    <p:sldId id="258" r:id="rId7"/>
    <p:sldId id="260" r:id="rId8"/>
    <p:sldId id="259" r:id="rId9"/>
    <p:sldId id="286" r:id="rId10"/>
    <p:sldId id="262" r:id="rId11"/>
    <p:sldId id="263" r:id="rId12"/>
    <p:sldId id="264" r:id="rId13"/>
    <p:sldId id="265" r:id="rId14"/>
    <p:sldId id="266" r:id="rId15"/>
    <p:sldId id="284" r:id="rId16"/>
    <p:sldId id="267" r:id="rId17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279" autoAdjust="0"/>
    <p:restoredTop sz="94660"/>
  </p:normalViewPr>
  <p:slideViewPr>
    <p:cSldViewPr snapToGrid="0">
      <p:cViewPr varScale="1">
        <p:scale>
          <a:sx n="79" d="100"/>
          <a:sy n="79" d="100"/>
        </p:scale>
        <p:origin x="120" y="3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98" d="100"/>
          <a:sy n="98" d="100"/>
        </p:scale>
        <p:origin x="3516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microsoft.com/office/2016/11/relationships/changesInfo" Target="changesInfos/changesInfo1.xml"/><Relationship Id="rId10" Type="http://schemas.openxmlformats.org/officeDocument/2006/relationships/slide" Target="slides/slide6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Bertus Boer" userId="dd0b548e-2051-480b-b45a-733b835a31bc" providerId="ADAL" clId="{4D9614F2-335A-458A-A5E5-224FF156519A}"/>
    <pc:docChg chg="modSld">
      <pc:chgData name="Bertus Boer" userId="dd0b548e-2051-480b-b45a-733b835a31bc" providerId="ADAL" clId="{4D9614F2-335A-458A-A5E5-224FF156519A}" dt="2020-12-16T14:31:20.880" v="6" actId="1076"/>
      <pc:docMkLst>
        <pc:docMk/>
      </pc:docMkLst>
      <pc:sldChg chg="modSp">
        <pc:chgData name="Bertus Boer" userId="dd0b548e-2051-480b-b45a-733b835a31bc" providerId="ADAL" clId="{4D9614F2-335A-458A-A5E5-224FF156519A}" dt="2020-12-16T14:31:20.880" v="6" actId="1076"/>
        <pc:sldMkLst>
          <pc:docMk/>
          <pc:sldMk cId="306797602" sldId="268"/>
        </pc:sldMkLst>
        <pc:picChg chg="mod">
          <ac:chgData name="Bertus Boer" userId="dd0b548e-2051-480b-b45a-733b835a31bc" providerId="ADAL" clId="{4D9614F2-335A-458A-A5E5-224FF156519A}" dt="2020-12-16T14:31:20.880" v="6" actId="1076"/>
          <ac:picMkLst>
            <pc:docMk/>
            <pc:sldMk cId="306797602" sldId="268"/>
            <ac:picMk id="3" creationId="{95E4BD4A-6F49-445D-AF0A-085DC732B515}"/>
          </ac:picMkLst>
        </pc:picChg>
      </pc:sldChg>
    </pc:docChg>
  </pc:docChgLst>
  <pc:docChgLst>
    <pc:chgData name="Verena 't Hooft" userId="249f3fe28535d504" providerId="LiveId" clId="{54E986FB-6D02-4517-94FA-EC9F8CBF6852}"/>
    <pc:docChg chg="undo custSel mod addSld delSld modSld sldOrd">
      <pc:chgData name="Verena 't Hooft" userId="249f3fe28535d504" providerId="LiveId" clId="{54E986FB-6D02-4517-94FA-EC9F8CBF6852}" dt="2020-12-11T09:49:43.044" v="1162" actId="20577"/>
      <pc:docMkLst>
        <pc:docMk/>
      </pc:docMkLst>
      <pc:sldChg chg="addSp delSp modSp mod">
        <pc:chgData name="Verena 't Hooft" userId="249f3fe28535d504" providerId="LiveId" clId="{54E986FB-6D02-4517-94FA-EC9F8CBF6852}" dt="2020-12-10T21:51:10.916" v="238"/>
        <pc:sldMkLst>
          <pc:docMk/>
          <pc:sldMk cId="315584432" sldId="257"/>
        </pc:sldMkLst>
        <pc:spChg chg="mod">
          <ac:chgData name="Verena 't Hooft" userId="249f3fe28535d504" providerId="LiveId" clId="{54E986FB-6D02-4517-94FA-EC9F8CBF6852}" dt="2020-12-10T21:51:09.500" v="236" actId="1076"/>
          <ac:spMkLst>
            <pc:docMk/>
            <pc:sldMk cId="315584432" sldId="257"/>
            <ac:spMk id="4" creationId="{F6A0F5CF-107B-432A-96BA-166C18DD53C1}"/>
          </ac:spMkLst>
        </pc:spChg>
        <pc:spChg chg="add del mod">
          <ac:chgData name="Verena 't Hooft" userId="249f3fe28535d504" providerId="LiveId" clId="{54E986FB-6D02-4517-94FA-EC9F8CBF6852}" dt="2020-12-10T21:51:10.916" v="238"/>
          <ac:spMkLst>
            <pc:docMk/>
            <pc:sldMk cId="315584432" sldId="257"/>
            <ac:spMk id="7" creationId="{1A615B79-81CA-4D9F-B6CA-D3F5C63C3969}"/>
          </ac:spMkLst>
        </pc:spChg>
        <pc:picChg chg="mod">
          <ac:chgData name="Verena 't Hooft" userId="249f3fe28535d504" providerId="LiveId" clId="{54E986FB-6D02-4517-94FA-EC9F8CBF6852}" dt="2020-12-10T21:51:01.365" v="235" actId="1076"/>
          <ac:picMkLst>
            <pc:docMk/>
            <pc:sldMk cId="315584432" sldId="257"/>
            <ac:picMk id="3" creationId="{FE127182-7650-453B-9EAC-1976282CA71A}"/>
          </ac:picMkLst>
        </pc:picChg>
      </pc:sldChg>
      <pc:sldChg chg="addSp delSp modSp mod">
        <pc:chgData name="Verena 't Hooft" userId="249f3fe28535d504" providerId="LiveId" clId="{54E986FB-6D02-4517-94FA-EC9F8CBF6852}" dt="2020-12-10T21:28:07.027" v="24" actId="1076"/>
        <pc:sldMkLst>
          <pc:docMk/>
          <pc:sldMk cId="3228897552" sldId="259"/>
        </pc:sldMkLst>
        <pc:spChg chg="del mod">
          <ac:chgData name="Verena 't Hooft" userId="249f3fe28535d504" providerId="LiveId" clId="{54E986FB-6D02-4517-94FA-EC9F8CBF6852}" dt="2020-12-10T21:27:46.743" v="20" actId="478"/>
          <ac:spMkLst>
            <pc:docMk/>
            <pc:sldMk cId="3228897552" sldId="259"/>
            <ac:spMk id="2" creationId="{E7393E12-F183-4566-9C2E-6C1DC34E553D}"/>
          </ac:spMkLst>
        </pc:spChg>
        <pc:graphicFrameChg chg="add mod ord">
          <ac:chgData name="Verena 't Hooft" userId="249f3fe28535d504" providerId="LiveId" clId="{54E986FB-6D02-4517-94FA-EC9F8CBF6852}" dt="2020-12-10T21:28:07.027" v="24" actId="1076"/>
          <ac:graphicFrameMkLst>
            <pc:docMk/>
            <pc:sldMk cId="3228897552" sldId="259"/>
            <ac:graphicFrameMk id="3" creationId="{B2C27D6F-6A00-4FA9-9A10-C5B48C1FF249}"/>
          </ac:graphicFrameMkLst>
        </pc:graphicFrameChg>
      </pc:sldChg>
      <pc:sldChg chg="addSp delSp modSp mod ord">
        <pc:chgData name="Verena 't Hooft" userId="249f3fe28535d504" providerId="LiveId" clId="{54E986FB-6D02-4517-94FA-EC9F8CBF6852}" dt="2020-12-10T21:43:18.535" v="28"/>
        <pc:sldMkLst>
          <pc:docMk/>
          <pc:sldMk cId="1894408955" sldId="260"/>
        </pc:sldMkLst>
        <pc:spChg chg="del">
          <ac:chgData name="Verena 't Hooft" userId="249f3fe28535d504" providerId="LiveId" clId="{54E986FB-6D02-4517-94FA-EC9F8CBF6852}" dt="2020-12-10T21:43:03.166" v="25"/>
          <ac:spMkLst>
            <pc:docMk/>
            <pc:sldMk cId="1894408955" sldId="260"/>
            <ac:spMk id="2" creationId="{E7393E12-F183-4566-9C2E-6C1DC34E553D}"/>
          </ac:spMkLst>
        </pc:spChg>
        <pc:picChg chg="add mod">
          <ac:chgData name="Verena 't Hooft" userId="249f3fe28535d504" providerId="LiveId" clId="{54E986FB-6D02-4517-94FA-EC9F8CBF6852}" dt="2020-12-10T21:43:06.617" v="26" actId="26606"/>
          <ac:picMkLst>
            <pc:docMk/>
            <pc:sldMk cId="1894408955" sldId="260"/>
            <ac:picMk id="1026" creationId="{C5B43253-0185-4994-B664-D7100EB3952B}"/>
          </ac:picMkLst>
        </pc:picChg>
      </pc:sldChg>
      <pc:sldChg chg="addSp delSp modSp mod modClrScheme chgLayout">
        <pc:chgData name="Verena 't Hooft" userId="249f3fe28535d504" providerId="LiveId" clId="{54E986FB-6D02-4517-94FA-EC9F8CBF6852}" dt="2020-12-10T21:49:48.618" v="225" actId="1076"/>
        <pc:sldMkLst>
          <pc:docMk/>
          <pc:sldMk cId="2170854719" sldId="262"/>
        </pc:sldMkLst>
        <pc:spChg chg="del">
          <ac:chgData name="Verena 't Hooft" userId="249f3fe28535d504" providerId="LiveId" clId="{54E986FB-6D02-4517-94FA-EC9F8CBF6852}" dt="2020-12-10T21:47:12.966" v="47" actId="26606"/>
          <ac:spMkLst>
            <pc:docMk/>
            <pc:sldMk cId="2170854719" sldId="262"/>
            <ac:spMk id="2" creationId="{E7393E12-F183-4566-9C2E-6C1DC34E553D}"/>
          </ac:spMkLst>
        </pc:spChg>
        <pc:spChg chg="add mod">
          <ac:chgData name="Verena 't Hooft" userId="249f3fe28535d504" providerId="LiveId" clId="{54E986FB-6D02-4517-94FA-EC9F8CBF6852}" dt="2020-12-10T21:47:59.425" v="77" actId="1076"/>
          <ac:spMkLst>
            <pc:docMk/>
            <pc:sldMk cId="2170854719" sldId="262"/>
            <ac:spMk id="4" creationId="{A90C0F3E-C0E5-4E47-A053-FFE4FF5EF46C}"/>
          </ac:spMkLst>
        </pc:spChg>
        <pc:spChg chg="add mod">
          <ac:chgData name="Verena 't Hooft" userId="249f3fe28535d504" providerId="LiveId" clId="{54E986FB-6D02-4517-94FA-EC9F8CBF6852}" dt="2020-12-10T21:49:48.618" v="225" actId="1076"/>
          <ac:spMkLst>
            <pc:docMk/>
            <pc:sldMk cId="2170854719" sldId="262"/>
            <ac:spMk id="9" creationId="{379A5F55-8117-4B5A-9C04-3C4831E05577}"/>
          </ac:spMkLst>
        </pc:spChg>
        <pc:picChg chg="add mod">
          <ac:chgData name="Verena 't Hooft" userId="249f3fe28535d504" providerId="LiveId" clId="{54E986FB-6D02-4517-94FA-EC9F8CBF6852}" dt="2020-12-10T21:48:02.421" v="78" actId="1076"/>
          <ac:picMkLst>
            <pc:docMk/>
            <pc:sldMk cId="2170854719" sldId="262"/>
            <ac:picMk id="3" creationId="{450DF82B-4150-46A5-9D5F-D03487B7B7B4}"/>
          </ac:picMkLst>
        </pc:picChg>
      </pc:sldChg>
      <pc:sldChg chg="addSp delSp modSp mod">
        <pc:chgData name="Verena 't Hooft" userId="249f3fe28535d504" providerId="LiveId" clId="{54E986FB-6D02-4517-94FA-EC9F8CBF6852}" dt="2020-12-10T21:55:24.937" v="333" actId="1076"/>
        <pc:sldMkLst>
          <pc:docMk/>
          <pc:sldMk cId="2731575859" sldId="263"/>
        </pc:sldMkLst>
        <pc:spChg chg="add del mod">
          <ac:chgData name="Verena 't Hooft" userId="249f3fe28535d504" providerId="LiveId" clId="{54E986FB-6D02-4517-94FA-EC9F8CBF6852}" dt="2020-12-10T21:55:24.937" v="333" actId="1076"/>
          <ac:spMkLst>
            <pc:docMk/>
            <pc:sldMk cId="2731575859" sldId="263"/>
            <ac:spMk id="5" creationId="{3D775FA7-7FEC-44EC-9CCD-9DD64585BDD8}"/>
          </ac:spMkLst>
        </pc:spChg>
        <pc:picChg chg="add mod">
          <ac:chgData name="Verena 't Hooft" userId="249f3fe28535d504" providerId="LiveId" clId="{54E986FB-6D02-4517-94FA-EC9F8CBF6852}" dt="2020-12-10T21:52:43.537" v="239"/>
          <ac:picMkLst>
            <pc:docMk/>
            <pc:sldMk cId="2731575859" sldId="263"/>
            <ac:picMk id="3" creationId="{E0CFEEAD-D31F-4A55-BC68-53FE8E7CD9A8}"/>
          </ac:picMkLst>
        </pc:picChg>
        <pc:picChg chg="add mod">
          <ac:chgData name="Verena 't Hooft" userId="249f3fe28535d504" providerId="LiveId" clId="{54E986FB-6D02-4517-94FA-EC9F8CBF6852}" dt="2020-12-10T21:52:43.537" v="239"/>
          <ac:picMkLst>
            <pc:docMk/>
            <pc:sldMk cId="2731575859" sldId="263"/>
            <ac:picMk id="4" creationId="{1C282BCE-7728-4FD8-B8F1-0E452B8F64D9}"/>
          </ac:picMkLst>
        </pc:picChg>
      </pc:sldChg>
      <pc:sldChg chg="addSp delSp modSp mod modClrScheme chgLayout">
        <pc:chgData name="Verena 't Hooft" userId="249f3fe28535d504" providerId="LiveId" clId="{54E986FB-6D02-4517-94FA-EC9F8CBF6852}" dt="2020-12-10T22:02:09.965" v="468" actId="478"/>
        <pc:sldMkLst>
          <pc:docMk/>
          <pc:sldMk cId="3627722243" sldId="264"/>
        </pc:sldMkLst>
        <pc:spChg chg="del">
          <ac:chgData name="Verena 't Hooft" userId="249f3fe28535d504" providerId="LiveId" clId="{54E986FB-6D02-4517-94FA-EC9F8CBF6852}" dt="2020-12-10T21:56:11.654" v="334"/>
          <ac:spMkLst>
            <pc:docMk/>
            <pc:sldMk cId="3627722243" sldId="264"/>
            <ac:spMk id="2" creationId="{E7393E12-F183-4566-9C2E-6C1DC34E553D}"/>
          </ac:spMkLst>
        </pc:spChg>
        <pc:spChg chg="add mod ord">
          <ac:chgData name="Verena 't Hooft" userId="249f3fe28535d504" providerId="LiveId" clId="{54E986FB-6D02-4517-94FA-EC9F8CBF6852}" dt="2020-12-10T22:02:03.593" v="467" actId="1076"/>
          <ac:spMkLst>
            <pc:docMk/>
            <pc:sldMk cId="3627722243" sldId="264"/>
            <ac:spMk id="4" creationId="{7E7BFA01-B248-4A98-8345-F6CD588233CD}"/>
          </ac:spMkLst>
        </pc:spChg>
        <pc:spChg chg="add del mod">
          <ac:chgData name="Verena 't Hooft" userId="249f3fe28535d504" providerId="LiveId" clId="{54E986FB-6D02-4517-94FA-EC9F8CBF6852}" dt="2020-12-10T22:01:41.390" v="464" actId="26606"/>
          <ac:spMkLst>
            <pc:docMk/>
            <pc:sldMk cId="3627722243" sldId="264"/>
            <ac:spMk id="6" creationId="{6FB3F807-1E6F-44E5-B236-619E9AA3CF19}"/>
          </ac:spMkLst>
        </pc:spChg>
        <pc:spChg chg="add del mod">
          <ac:chgData name="Verena 't Hooft" userId="249f3fe28535d504" providerId="LiveId" clId="{54E986FB-6D02-4517-94FA-EC9F8CBF6852}" dt="2020-12-10T22:02:09.965" v="468" actId="478"/>
          <ac:spMkLst>
            <pc:docMk/>
            <pc:sldMk cId="3627722243" sldId="264"/>
            <ac:spMk id="12" creationId="{8FF03412-8C8B-4C68-B3FC-06041404F0DF}"/>
          </ac:spMkLst>
        </pc:spChg>
        <pc:picChg chg="add del mod">
          <ac:chgData name="Verena 't Hooft" userId="249f3fe28535d504" providerId="LiveId" clId="{54E986FB-6D02-4517-94FA-EC9F8CBF6852}" dt="2020-12-10T22:01:35.681" v="462" actId="478"/>
          <ac:picMkLst>
            <pc:docMk/>
            <pc:sldMk cId="3627722243" sldId="264"/>
            <ac:picMk id="3" creationId="{FC63220A-9E33-429B-A031-203C24631AEB}"/>
          </ac:picMkLst>
        </pc:picChg>
        <pc:picChg chg="add mod">
          <ac:chgData name="Verena 't Hooft" userId="249f3fe28535d504" providerId="LiveId" clId="{54E986FB-6D02-4517-94FA-EC9F8CBF6852}" dt="2020-12-10T22:01:41.390" v="464" actId="26606"/>
          <ac:picMkLst>
            <pc:docMk/>
            <pc:sldMk cId="3627722243" sldId="264"/>
            <ac:picMk id="7" creationId="{1E783D93-7DCD-427A-8C0E-E9D9CF82094E}"/>
          </ac:picMkLst>
        </pc:picChg>
      </pc:sldChg>
      <pc:sldChg chg="addSp delSp modSp mod">
        <pc:chgData name="Verena 't Hooft" userId="249f3fe28535d504" providerId="LiveId" clId="{54E986FB-6D02-4517-94FA-EC9F8CBF6852}" dt="2020-12-10T22:05:44.866" v="626" actId="1076"/>
        <pc:sldMkLst>
          <pc:docMk/>
          <pc:sldMk cId="2445726775" sldId="265"/>
        </pc:sldMkLst>
        <pc:spChg chg="del">
          <ac:chgData name="Verena 't Hooft" userId="249f3fe28535d504" providerId="LiveId" clId="{54E986FB-6D02-4517-94FA-EC9F8CBF6852}" dt="2020-12-10T22:01:08.479" v="460"/>
          <ac:spMkLst>
            <pc:docMk/>
            <pc:sldMk cId="2445726775" sldId="265"/>
            <ac:spMk id="2" creationId="{E7393E12-F183-4566-9C2E-6C1DC34E553D}"/>
          </ac:spMkLst>
        </pc:spChg>
        <pc:spChg chg="add mod">
          <ac:chgData name="Verena 't Hooft" userId="249f3fe28535d504" providerId="LiveId" clId="{54E986FB-6D02-4517-94FA-EC9F8CBF6852}" dt="2020-12-10T22:05:44.866" v="626" actId="1076"/>
          <ac:spMkLst>
            <pc:docMk/>
            <pc:sldMk cId="2445726775" sldId="265"/>
            <ac:spMk id="4" creationId="{CF470B61-7941-4E54-8A38-83F4A73542E8}"/>
          </ac:spMkLst>
        </pc:spChg>
        <pc:picChg chg="add mod">
          <ac:chgData name="Verena 't Hooft" userId="249f3fe28535d504" providerId="LiveId" clId="{54E986FB-6D02-4517-94FA-EC9F8CBF6852}" dt="2020-12-10T22:04:13.477" v="578" actId="1076"/>
          <ac:picMkLst>
            <pc:docMk/>
            <pc:sldMk cId="2445726775" sldId="265"/>
            <ac:picMk id="3" creationId="{1AD70B0A-933C-4531-BD38-5943D00BB41E}"/>
          </ac:picMkLst>
        </pc:picChg>
      </pc:sldChg>
      <pc:sldChg chg="addSp delSp modSp mod modClrScheme chgLayout">
        <pc:chgData name="Verena 't Hooft" userId="249f3fe28535d504" providerId="LiveId" clId="{54E986FB-6D02-4517-94FA-EC9F8CBF6852}" dt="2020-12-10T22:12:26.484" v="676" actId="478"/>
        <pc:sldMkLst>
          <pc:docMk/>
          <pc:sldMk cId="2883983375" sldId="266"/>
        </pc:sldMkLst>
        <pc:spChg chg="del">
          <ac:chgData name="Verena 't Hooft" userId="249f3fe28535d504" providerId="LiveId" clId="{54E986FB-6D02-4517-94FA-EC9F8CBF6852}" dt="2020-12-10T22:10:57.807" v="637" actId="26606"/>
          <ac:spMkLst>
            <pc:docMk/>
            <pc:sldMk cId="2883983375" sldId="266"/>
            <ac:spMk id="2" creationId="{E7393E12-F183-4566-9C2E-6C1DC34E553D}"/>
          </ac:spMkLst>
        </pc:spChg>
        <pc:spChg chg="add mod">
          <ac:chgData name="Verena 't Hooft" userId="249f3fe28535d504" providerId="LiveId" clId="{54E986FB-6D02-4517-94FA-EC9F8CBF6852}" dt="2020-12-10T22:12:09.609" v="673" actId="1076"/>
          <ac:spMkLst>
            <pc:docMk/>
            <pc:sldMk cId="2883983375" sldId="266"/>
            <ac:spMk id="8" creationId="{A6ACAEB4-39F5-4002-8415-0A3C21A986C0}"/>
          </ac:spMkLst>
        </pc:spChg>
        <pc:spChg chg="add del mod">
          <ac:chgData name="Verena 't Hooft" userId="249f3fe28535d504" providerId="LiveId" clId="{54E986FB-6D02-4517-94FA-EC9F8CBF6852}" dt="2020-12-10T22:12:26.484" v="676" actId="478"/>
          <ac:spMkLst>
            <pc:docMk/>
            <pc:sldMk cId="2883983375" sldId="266"/>
            <ac:spMk id="10" creationId="{B77A736A-2078-4212-8E5D-C13617583115}"/>
          </ac:spMkLst>
        </pc:spChg>
        <pc:picChg chg="add mod">
          <ac:chgData name="Verena 't Hooft" userId="249f3fe28535d504" providerId="LiveId" clId="{54E986FB-6D02-4517-94FA-EC9F8CBF6852}" dt="2020-12-10T22:12:19.011" v="675" actId="1076"/>
          <ac:picMkLst>
            <pc:docMk/>
            <pc:sldMk cId="2883983375" sldId="266"/>
            <ac:picMk id="3" creationId="{92CD190B-0D85-4FD0-B289-EE707E1E3819}"/>
          </ac:picMkLst>
        </pc:picChg>
      </pc:sldChg>
      <pc:sldChg chg="addSp delSp modSp mod modClrScheme chgLayout">
        <pc:chgData name="Verena 't Hooft" userId="249f3fe28535d504" providerId="LiveId" clId="{54E986FB-6D02-4517-94FA-EC9F8CBF6852}" dt="2020-12-10T22:17:22.175" v="742" actId="255"/>
        <pc:sldMkLst>
          <pc:docMk/>
          <pc:sldMk cId="268060026" sldId="267"/>
        </pc:sldMkLst>
        <pc:spChg chg="add del">
          <ac:chgData name="Verena 't Hooft" userId="249f3fe28535d504" providerId="LiveId" clId="{54E986FB-6D02-4517-94FA-EC9F8CBF6852}" dt="2020-12-10T22:16:24.436" v="727" actId="478"/>
          <ac:spMkLst>
            <pc:docMk/>
            <pc:sldMk cId="268060026" sldId="267"/>
            <ac:spMk id="2" creationId="{E7393E12-F183-4566-9C2E-6C1DC34E553D}"/>
          </ac:spMkLst>
        </pc:spChg>
        <pc:spChg chg="add del mod">
          <ac:chgData name="Verena 't Hooft" userId="249f3fe28535d504" providerId="LiveId" clId="{54E986FB-6D02-4517-94FA-EC9F8CBF6852}" dt="2020-12-10T22:15:10.195" v="711"/>
          <ac:spMkLst>
            <pc:docMk/>
            <pc:sldMk cId="268060026" sldId="267"/>
            <ac:spMk id="4" creationId="{1719D99B-E3BC-4EDF-80D0-2E7531FB88C8}"/>
          </ac:spMkLst>
        </pc:spChg>
        <pc:spChg chg="add mod">
          <ac:chgData name="Verena 't Hooft" userId="249f3fe28535d504" providerId="LiveId" clId="{54E986FB-6D02-4517-94FA-EC9F8CBF6852}" dt="2020-12-10T22:17:22.175" v="742" actId="255"/>
          <ac:spMkLst>
            <pc:docMk/>
            <pc:sldMk cId="268060026" sldId="267"/>
            <ac:spMk id="6" creationId="{2CD0291C-13A4-42C0-BAD8-4B54D9942BFD}"/>
          </ac:spMkLst>
        </pc:spChg>
        <pc:spChg chg="add del mod">
          <ac:chgData name="Verena 't Hooft" userId="249f3fe28535d504" providerId="LiveId" clId="{54E986FB-6D02-4517-94FA-EC9F8CBF6852}" dt="2020-12-10T22:15:38.996" v="718" actId="26606"/>
          <ac:spMkLst>
            <pc:docMk/>
            <pc:sldMk cId="268060026" sldId="267"/>
            <ac:spMk id="10" creationId="{C4EB3E44-CF20-4882-99FC-9FB579916313}"/>
          </ac:spMkLst>
        </pc:spChg>
        <pc:spChg chg="add mod">
          <ac:chgData name="Verena 't Hooft" userId="249f3fe28535d504" providerId="LiveId" clId="{54E986FB-6D02-4517-94FA-EC9F8CBF6852}" dt="2020-12-10T22:16:43.896" v="729" actId="1076"/>
          <ac:spMkLst>
            <pc:docMk/>
            <pc:sldMk cId="268060026" sldId="267"/>
            <ac:spMk id="11" creationId="{E07C667A-662A-4F98-AA62-33C251DED4D3}"/>
          </ac:spMkLst>
        </pc:spChg>
        <pc:spChg chg="add del mod">
          <ac:chgData name="Verena 't Hooft" userId="249f3fe28535d504" providerId="LiveId" clId="{54E986FB-6D02-4517-94FA-EC9F8CBF6852}" dt="2020-12-10T22:15:38.996" v="718" actId="26606"/>
          <ac:spMkLst>
            <pc:docMk/>
            <pc:sldMk cId="268060026" sldId="267"/>
            <ac:spMk id="12" creationId="{87616E70-887D-4356-862E-B98CD93B9C49}"/>
          </ac:spMkLst>
        </pc:spChg>
        <pc:picChg chg="add del mod">
          <ac:chgData name="Verena 't Hooft" userId="249f3fe28535d504" providerId="LiveId" clId="{54E986FB-6D02-4517-94FA-EC9F8CBF6852}" dt="2020-12-10T22:15:10.195" v="711"/>
          <ac:picMkLst>
            <pc:docMk/>
            <pc:sldMk cId="268060026" sldId="267"/>
            <ac:picMk id="3" creationId="{DA62CC03-A5FB-4533-9709-67F47CFE1C60}"/>
          </ac:picMkLst>
        </pc:picChg>
        <pc:picChg chg="add del mod">
          <ac:chgData name="Verena 't Hooft" userId="249f3fe28535d504" providerId="LiveId" clId="{54E986FB-6D02-4517-94FA-EC9F8CBF6852}" dt="2020-12-10T22:15:47.599" v="723"/>
          <ac:picMkLst>
            <pc:docMk/>
            <pc:sldMk cId="268060026" sldId="267"/>
            <ac:picMk id="5" creationId="{826D03E3-9326-4B2A-BF25-40CECDE24A5A}"/>
          </ac:picMkLst>
        </pc:picChg>
        <pc:picChg chg="add del mod">
          <ac:chgData name="Verena 't Hooft" userId="249f3fe28535d504" providerId="LiveId" clId="{54E986FB-6D02-4517-94FA-EC9F8CBF6852}" dt="2020-12-10T22:15:52.457" v="725"/>
          <ac:picMkLst>
            <pc:docMk/>
            <pc:sldMk cId="268060026" sldId="267"/>
            <ac:picMk id="8" creationId="{114432F2-EA16-47EB-AEDA-52D9A526CE25}"/>
          </ac:picMkLst>
        </pc:picChg>
        <pc:picChg chg="add mod">
          <ac:chgData name="Verena 't Hooft" userId="249f3fe28535d504" providerId="LiveId" clId="{54E986FB-6D02-4517-94FA-EC9F8CBF6852}" dt="2020-12-10T22:16:35.655" v="728" actId="1076"/>
          <ac:picMkLst>
            <pc:docMk/>
            <pc:sldMk cId="268060026" sldId="267"/>
            <ac:picMk id="9" creationId="{1737AA6D-966B-4A0C-A5B1-F897E571E214}"/>
          </ac:picMkLst>
        </pc:picChg>
      </pc:sldChg>
      <pc:sldChg chg="addSp delSp modSp mod ord modAnim">
        <pc:chgData name="Verena 't Hooft" userId="249f3fe28535d504" providerId="LiveId" clId="{54E986FB-6D02-4517-94FA-EC9F8CBF6852}" dt="2020-12-10T22:27:05.336" v="750"/>
        <pc:sldMkLst>
          <pc:docMk/>
          <pc:sldMk cId="306797602" sldId="268"/>
        </pc:sldMkLst>
        <pc:spChg chg="del">
          <ac:chgData name="Verena 't Hooft" userId="249f3fe28535d504" providerId="LiveId" clId="{54E986FB-6D02-4517-94FA-EC9F8CBF6852}" dt="2020-12-10T22:26:33.040" v="744" actId="26606"/>
          <ac:spMkLst>
            <pc:docMk/>
            <pc:sldMk cId="306797602" sldId="268"/>
            <ac:spMk id="2" creationId="{E7393E12-F183-4566-9C2E-6C1DC34E553D}"/>
          </ac:spMkLst>
        </pc:spChg>
        <pc:picChg chg="add mod">
          <ac:chgData name="Verena 't Hooft" userId="249f3fe28535d504" providerId="LiveId" clId="{54E986FB-6D02-4517-94FA-EC9F8CBF6852}" dt="2020-12-10T22:26:57.318" v="748" actId="14100"/>
          <ac:picMkLst>
            <pc:docMk/>
            <pc:sldMk cId="306797602" sldId="268"/>
            <ac:picMk id="3" creationId="{95E4BD4A-6F49-445D-AF0A-085DC732B515}"/>
          </ac:picMkLst>
        </pc:picChg>
      </pc:sldChg>
      <pc:sldChg chg="addSp delSp modSp add mod ord modClrScheme chgLayout">
        <pc:chgData name="Verena 't Hooft" userId="249f3fe28535d504" providerId="LiveId" clId="{54E986FB-6D02-4517-94FA-EC9F8CBF6852}" dt="2020-12-10T22:13:54.109" v="709" actId="478"/>
        <pc:sldMkLst>
          <pc:docMk/>
          <pc:sldMk cId="3091447463" sldId="284"/>
        </pc:sldMkLst>
        <pc:spChg chg="add del mod">
          <ac:chgData name="Verena 't Hooft" userId="249f3fe28535d504" providerId="LiveId" clId="{54E986FB-6D02-4517-94FA-EC9F8CBF6852}" dt="2020-12-10T22:13:38.607" v="707" actId="47"/>
          <ac:spMkLst>
            <pc:docMk/>
            <pc:sldMk cId="3091447463" sldId="284"/>
            <ac:spMk id="2" creationId="{1ACC060E-73EA-440B-886E-66969B64B222}"/>
          </ac:spMkLst>
        </pc:spChg>
        <pc:spChg chg="add del mod">
          <ac:chgData name="Verena 't Hooft" userId="249f3fe28535d504" providerId="LiveId" clId="{54E986FB-6D02-4517-94FA-EC9F8CBF6852}" dt="2020-12-10T22:13:40.234" v="708" actId="478"/>
          <ac:spMkLst>
            <pc:docMk/>
            <pc:sldMk cId="3091447463" sldId="284"/>
            <ac:spMk id="4" creationId="{77AFA50B-4365-4164-BDD1-68C7A909B421}"/>
          </ac:spMkLst>
        </pc:spChg>
        <pc:spChg chg="add mod">
          <ac:chgData name="Verena 't Hooft" userId="249f3fe28535d504" providerId="LiveId" clId="{54E986FB-6D02-4517-94FA-EC9F8CBF6852}" dt="2020-12-10T22:13:31.826" v="703" actId="1076"/>
          <ac:spMkLst>
            <pc:docMk/>
            <pc:sldMk cId="3091447463" sldId="284"/>
            <ac:spMk id="10" creationId="{6D90BDA3-6A3E-467E-9498-1D3818801317}"/>
          </ac:spMkLst>
        </pc:spChg>
        <pc:spChg chg="add del mod">
          <ac:chgData name="Verena 't Hooft" userId="249f3fe28535d504" providerId="LiveId" clId="{54E986FB-6D02-4517-94FA-EC9F8CBF6852}" dt="2020-12-10T22:13:54.109" v="709" actId="478"/>
          <ac:spMkLst>
            <pc:docMk/>
            <pc:sldMk cId="3091447463" sldId="284"/>
            <ac:spMk id="12" creationId="{9FC03567-B3F2-46FB-89A1-EDA6E3922E5C}"/>
          </ac:spMkLst>
        </pc:spChg>
        <pc:picChg chg="add del mod">
          <ac:chgData name="Verena 't Hooft" userId="249f3fe28535d504" providerId="LiveId" clId="{54E986FB-6D02-4517-94FA-EC9F8CBF6852}" dt="2020-12-10T22:13:40.234" v="708" actId="478"/>
          <ac:picMkLst>
            <pc:docMk/>
            <pc:sldMk cId="3091447463" sldId="284"/>
            <ac:picMk id="5" creationId="{2CB683DE-62F5-47FB-82C9-BAF9F51D5EB9}"/>
          </ac:picMkLst>
        </pc:picChg>
      </pc:sldChg>
    </pc:docChg>
  </pc:docChgLst>
  <pc:docChgLst>
    <pc:chgData name="Bertus Boer" userId="dd0b548e-2051-480b-b45a-733b835a31bc" providerId="ADAL" clId="{EF433B25-03D3-4B27-B4D8-AF93A9EA6AAE}"/>
    <pc:docChg chg="undo custSel addSld delSld modSld">
      <pc:chgData name="Bertus Boer" userId="dd0b548e-2051-480b-b45a-733b835a31bc" providerId="ADAL" clId="{EF433B25-03D3-4B27-B4D8-AF93A9EA6AAE}" dt="2020-12-16T14:44:32.948" v="38" actId="2696"/>
      <pc:docMkLst>
        <pc:docMk/>
      </pc:docMkLst>
      <pc:sldChg chg="addSp delSp modSp del">
        <pc:chgData name="Bertus Boer" userId="dd0b548e-2051-480b-b45a-733b835a31bc" providerId="ADAL" clId="{EF433B25-03D3-4B27-B4D8-AF93A9EA6AAE}" dt="2020-12-16T14:42:14.563" v="7" actId="2696"/>
        <pc:sldMkLst>
          <pc:docMk/>
          <pc:sldMk cId="1487222671" sldId="261"/>
        </pc:sldMkLst>
        <pc:spChg chg="add mod">
          <ac:chgData name="Bertus Boer" userId="dd0b548e-2051-480b-b45a-733b835a31bc" providerId="ADAL" clId="{EF433B25-03D3-4B27-B4D8-AF93A9EA6AAE}" dt="2020-12-16T14:42:11.226" v="6" actId="1076"/>
          <ac:spMkLst>
            <pc:docMk/>
            <pc:sldMk cId="1487222671" sldId="261"/>
            <ac:spMk id="5" creationId="{BD857160-50C6-439F-8F35-86254E297490}"/>
          </ac:spMkLst>
        </pc:spChg>
        <pc:picChg chg="del mod">
          <ac:chgData name="Bertus Boer" userId="dd0b548e-2051-480b-b45a-733b835a31bc" providerId="ADAL" clId="{EF433B25-03D3-4B27-B4D8-AF93A9EA6AAE}" dt="2020-12-16T14:42:01.500" v="4" actId="478"/>
          <ac:picMkLst>
            <pc:docMk/>
            <pc:sldMk cId="1487222671" sldId="261"/>
            <ac:picMk id="4" creationId="{9BD8649C-3B59-4694-9434-F77DEF398A6D}"/>
          </ac:picMkLst>
        </pc:picChg>
      </pc:sldChg>
      <pc:sldChg chg="modSp">
        <pc:chgData name="Bertus Boer" userId="dd0b548e-2051-480b-b45a-733b835a31bc" providerId="ADAL" clId="{EF433B25-03D3-4B27-B4D8-AF93A9EA6AAE}" dt="2020-12-16T14:43:33.820" v="34" actId="14100"/>
        <pc:sldMkLst>
          <pc:docMk/>
          <pc:sldMk cId="2731575859" sldId="263"/>
        </pc:sldMkLst>
        <pc:picChg chg="mod">
          <ac:chgData name="Bertus Boer" userId="dd0b548e-2051-480b-b45a-733b835a31bc" providerId="ADAL" clId="{EF433B25-03D3-4B27-B4D8-AF93A9EA6AAE}" dt="2020-12-16T14:43:33.820" v="34" actId="14100"/>
          <ac:picMkLst>
            <pc:docMk/>
            <pc:sldMk cId="2731575859" sldId="263"/>
            <ac:picMk id="4" creationId="{1C282BCE-7728-4FD8-B8F1-0E452B8F64D9}"/>
          </ac:picMkLst>
        </pc:picChg>
      </pc:sldChg>
      <pc:sldChg chg="delSp modSp del delAnim">
        <pc:chgData name="Bertus Boer" userId="dd0b548e-2051-480b-b45a-733b835a31bc" providerId="ADAL" clId="{EF433B25-03D3-4B27-B4D8-AF93A9EA6AAE}" dt="2020-12-16T14:44:32.948" v="38" actId="2696"/>
        <pc:sldMkLst>
          <pc:docMk/>
          <pc:sldMk cId="306797602" sldId="268"/>
        </pc:sldMkLst>
        <pc:picChg chg="del mod">
          <ac:chgData name="Bertus Boer" userId="dd0b548e-2051-480b-b45a-733b835a31bc" providerId="ADAL" clId="{EF433B25-03D3-4B27-B4D8-AF93A9EA6AAE}" dt="2020-12-16T14:44:29.009" v="37" actId="478"/>
          <ac:picMkLst>
            <pc:docMk/>
            <pc:sldMk cId="306797602" sldId="268"/>
            <ac:picMk id="3" creationId="{95E4BD4A-6F49-445D-AF0A-085DC732B515}"/>
          </ac:picMkLst>
        </pc:picChg>
      </pc:sldChg>
      <pc:sldChg chg="add del">
        <pc:chgData name="Bertus Boer" userId="dd0b548e-2051-480b-b45a-733b835a31bc" providerId="ADAL" clId="{EF433B25-03D3-4B27-B4D8-AF93A9EA6AAE}" dt="2020-12-16T14:42:58.272" v="26" actId="2696"/>
        <pc:sldMkLst>
          <pc:docMk/>
          <pc:sldMk cId="1634830383" sldId="285"/>
        </pc:sldMkLst>
      </pc:sldChg>
      <pc:sldChg chg="addSp delSp modSp add">
        <pc:chgData name="Bertus Boer" userId="dd0b548e-2051-480b-b45a-733b835a31bc" providerId="ADAL" clId="{EF433B25-03D3-4B27-B4D8-AF93A9EA6AAE}" dt="2020-12-16T14:42:56.044" v="25" actId="478"/>
        <pc:sldMkLst>
          <pc:docMk/>
          <pc:sldMk cId="1159040031" sldId="286"/>
        </pc:sldMkLst>
        <pc:spChg chg="mod">
          <ac:chgData name="Bertus Boer" userId="dd0b548e-2051-480b-b45a-733b835a31bc" providerId="ADAL" clId="{EF433B25-03D3-4B27-B4D8-AF93A9EA6AAE}" dt="2020-12-16T14:42:44.322" v="18" actId="207"/>
          <ac:spMkLst>
            <pc:docMk/>
            <pc:sldMk cId="1159040031" sldId="286"/>
            <ac:spMk id="3" creationId="{80977DA4-8154-4676-897A-DA41E03FABD9}"/>
          </ac:spMkLst>
        </pc:spChg>
        <pc:spChg chg="add del mod">
          <ac:chgData name="Bertus Boer" userId="dd0b548e-2051-480b-b45a-733b835a31bc" providerId="ADAL" clId="{EF433B25-03D3-4B27-B4D8-AF93A9EA6AAE}" dt="2020-12-16T14:42:56.044" v="25" actId="478"/>
          <ac:spMkLst>
            <pc:docMk/>
            <pc:sldMk cId="1159040031" sldId="286"/>
            <ac:spMk id="5" creationId="{92BC53E3-8D8A-479D-8E3E-C27CF8557644}"/>
          </ac:spMkLst>
        </pc:spChg>
        <pc:picChg chg="del mod">
          <ac:chgData name="Bertus Boer" userId="dd0b548e-2051-480b-b45a-733b835a31bc" providerId="ADAL" clId="{EF433B25-03D3-4B27-B4D8-AF93A9EA6AAE}" dt="2020-12-16T14:42:49.317" v="22" actId="478"/>
          <ac:picMkLst>
            <pc:docMk/>
            <pc:sldMk cId="1159040031" sldId="286"/>
            <ac:picMk id="4" creationId="{9BD8649C-3B59-4694-9434-F77DEF398A6D}"/>
          </ac:picMkLst>
        </pc:picChg>
      </pc:sldChg>
    </pc:docChg>
  </pc:docChgLst>
</pc:chgInfo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EB7032-F0D6-4A01-845E-F640D5DCE90C}" type="datetimeFigureOut">
              <a:rPr lang="nl-NL" smtClean="0"/>
              <a:t>16-12-2020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01A04F1-D7F4-4979-9173-69F0753CB55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4730980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Openings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Tekstvak 5"/>
          <p:cNvSpPr txBox="1"/>
          <p:nvPr userDrawn="1"/>
        </p:nvSpPr>
        <p:spPr>
          <a:xfrm>
            <a:off x="1130533" y="6142150"/>
            <a:ext cx="4680065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nl-NL" dirty="0"/>
          </a:p>
        </p:txBody>
      </p:sp>
      <p:pic>
        <p:nvPicPr>
          <p:cNvPr id="7" name="Afbeelding 6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4463" y="5787319"/>
            <a:ext cx="6553213" cy="10789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14506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diaMetBee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jdelijke aanduiding voor afbeelding 8"/>
          <p:cNvSpPr>
            <a:spLocks noGrp="1"/>
          </p:cNvSpPr>
          <p:nvPr>
            <p:ph type="pic" sz="quarter" idx="11" hasCustomPrompt="1"/>
          </p:nvPr>
        </p:nvSpPr>
        <p:spPr>
          <a:xfrm>
            <a:off x="0" y="0"/>
            <a:ext cx="9720000" cy="6858000"/>
          </a:xfrm>
        </p:spPr>
        <p:txBody>
          <a:bodyPr/>
          <a:lstStyle>
            <a:lvl1pPr marL="0" indent="0" algn="l">
              <a:buFontTx/>
              <a:buNone/>
              <a:defRPr sz="1600" baseline="0"/>
            </a:lvl1pPr>
          </a:lstStyle>
          <a:p>
            <a:r>
              <a:rPr lang="nl-NL" dirty="0"/>
              <a:t>Klik op het pictogram in het midden om een achtergrondafbeelding toe te voegen (19,05 x 27 cm). </a:t>
            </a:r>
            <a:br>
              <a:rPr lang="nl-NL" dirty="0"/>
            </a:br>
            <a:r>
              <a:rPr lang="nl-NL" dirty="0"/>
              <a:t>Verplaats deze vervolgens naar de achtergrond om de tekst te typen.</a:t>
            </a:r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720000" y="3060000"/>
            <a:ext cx="8280000" cy="72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4400" b="1" i="0" baseline="0">
                <a:solidFill>
                  <a:schemeClr val="bg1"/>
                </a:solidFill>
                <a:latin typeface="Arial" panose="020B0604020202020204" pitchFamily="34" charset="0"/>
              </a:defRPr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720000" y="3816000"/>
            <a:ext cx="8280000" cy="720000"/>
          </a:xfrm>
        </p:spPr>
        <p:txBody>
          <a:bodyPr lIns="0" tIns="0" rIns="0" bIns="0">
            <a:noAutofit/>
          </a:bodyPr>
          <a:lstStyle>
            <a:lvl1pPr marL="0" indent="0" algn="l">
              <a:buNone/>
              <a:defRPr sz="2400" baseline="0">
                <a:solidFill>
                  <a:schemeClr val="bg1"/>
                </a:solidFill>
                <a:latin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  <a:endParaRPr lang="nl-NL" dirty="0"/>
          </a:p>
        </p:txBody>
      </p:sp>
      <p:pic>
        <p:nvPicPr>
          <p:cNvPr id="7" name="Afbeelding 6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34400" y="0"/>
            <a:ext cx="245973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17688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diaZonderBee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720000" y="3060000"/>
            <a:ext cx="8280000" cy="72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4400" b="1" i="0" baseline="0">
                <a:solidFill>
                  <a:srgbClr val="1E201F"/>
                </a:solidFill>
                <a:latin typeface="Arial" panose="020B0604020202020204" pitchFamily="34" charset="0"/>
              </a:defRPr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720000" y="3816000"/>
            <a:ext cx="8280000" cy="720000"/>
          </a:xfrm>
        </p:spPr>
        <p:txBody>
          <a:bodyPr lIns="0" tIns="0" rIns="0" bIns="0">
            <a:noAutofit/>
          </a:bodyPr>
          <a:lstStyle>
            <a:lvl1pPr marL="0" indent="0" algn="l">
              <a:buNone/>
              <a:defRPr sz="2400" baseline="0">
                <a:solidFill>
                  <a:srgbClr val="1E201F"/>
                </a:solidFill>
                <a:latin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  <a:endParaRPr lang="nl-NL" dirty="0"/>
          </a:p>
        </p:txBody>
      </p:sp>
      <p:pic>
        <p:nvPicPr>
          <p:cNvPr id="6" name="Afbeelding 5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34400" y="0"/>
            <a:ext cx="245973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80552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el en tekst/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pic>
        <p:nvPicPr>
          <p:cNvPr id="6" name="Afbeelding 5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34400" y="0"/>
            <a:ext cx="245973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08187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fbeel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jdelijke aanduiding voor afbeelding 8"/>
          <p:cNvSpPr>
            <a:spLocks noGrp="1"/>
          </p:cNvSpPr>
          <p:nvPr>
            <p:ph type="pic" sz="quarter" idx="11" hasCustomPrompt="1"/>
          </p:nvPr>
        </p:nvSpPr>
        <p:spPr>
          <a:xfrm>
            <a:off x="0" y="0"/>
            <a:ext cx="9720000" cy="6858000"/>
          </a:xfrm>
        </p:spPr>
        <p:txBody>
          <a:bodyPr/>
          <a:lstStyle>
            <a:lvl1pPr marL="0" indent="0" algn="l">
              <a:buFontTx/>
              <a:buNone/>
              <a:defRPr sz="1600" baseline="0"/>
            </a:lvl1pPr>
          </a:lstStyle>
          <a:p>
            <a:r>
              <a:rPr lang="nl-NL" dirty="0"/>
              <a:t>Klik op het pictogram in het midden om een achtergrondafbeelding toe te voegen (19,05 x 27 cm). </a:t>
            </a:r>
            <a:br>
              <a:rPr lang="nl-NL" dirty="0"/>
            </a:b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34400" y="0"/>
            <a:ext cx="245973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48888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el, tekst en afbeel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afbeelding 5"/>
          <p:cNvSpPr>
            <a:spLocks noGrp="1"/>
          </p:cNvSpPr>
          <p:nvPr>
            <p:ph type="pic" sz="quarter" idx="11" hasCustomPrompt="1"/>
          </p:nvPr>
        </p:nvSpPr>
        <p:spPr>
          <a:xfrm>
            <a:off x="0" y="0"/>
            <a:ext cx="9720000" cy="6858000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/>
            </a:lvl1pPr>
          </a:lstStyle>
          <a:p>
            <a:r>
              <a:rPr lang="nl-NL" dirty="0"/>
              <a:t>Klik op het pictogram in het midden om een afbeelding toe te voegen (19,05 x 10 cm).</a:t>
            </a:r>
            <a:r>
              <a:rPr lang="nl-NL" sz="1600" dirty="0"/>
              <a:t> </a:t>
            </a:r>
            <a:endParaRPr lang="nl-NL" dirty="0"/>
          </a:p>
        </p:txBody>
      </p:sp>
      <p:pic>
        <p:nvPicPr>
          <p:cNvPr id="5" name="Afbeelding 4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34400" y="0"/>
            <a:ext cx="245973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38861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, tekst en afbeel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56000" y="576000"/>
            <a:ext cx="4932000" cy="720000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0" hasCustomPrompt="1"/>
          </p:nvPr>
        </p:nvSpPr>
        <p:spPr>
          <a:xfrm>
            <a:off x="2088000" y="1476000"/>
            <a:ext cx="3600000" cy="4680000"/>
          </a:xfrm>
        </p:spPr>
        <p:txBody>
          <a:bodyPr/>
          <a:lstStyle/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6" name="Tijdelijke aanduiding voor afbeelding 5"/>
          <p:cNvSpPr>
            <a:spLocks noGrp="1"/>
          </p:cNvSpPr>
          <p:nvPr>
            <p:ph type="pic" sz="quarter" idx="11" hasCustomPrompt="1"/>
          </p:nvPr>
        </p:nvSpPr>
        <p:spPr>
          <a:xfrm>
            <a:off x="6120000" y="0"/>
            <a:ext cx="3600000" cy="6858000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600"/>
            </a:lvl1pPr>
          </a:lstStyle>
          <a:p>
            <a:r>
              <a:rPr lang="nl-NL" dirty="0"/>
              <a:t>Klik op het pictogram in het midden om een afbeelding toe te voegen (19,05 x 10 cm).</a:t>
            </a:r>
            <a:r>
              <a:rPr lang="nl-NL" sz="1600" dirty="0"/>
              <a:t> </a:t>
            </a:r>
            <a:endParaRPr lang="nl-NL" dirty="0"/>
          </a:p>
        </p:txBody>
      </p:sp>
      <p:pic>
        <p:nvPicPr>
          <p:cNvPr id="8" name="Afbeelding 7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34400" y="0"/>
            <a:ext cx="245973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03993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56000" y="576000"/>
            <a:ext cx="4932000" cy="720000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0" hasCustomPrompt="1"/>
          </p:nvPr>
        </p:nvSpPr>
        <p:spPr>
          <a:xfrm>
            <a:off x="2088000" y="1476000"/>
            <a:ext cx="7200000" cy="4680000"/>
          </a:xfrm>
        </p:spPr>
        <p:txBody>
          <a:bodyPr/>
          <a:lstStyle/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pic>
        <p:nvPicPr>
          <p:cNvPr id="5" name="Afbeelding 4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34400" y="0"/>
            <a:ext cx="245973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9049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lot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Afbeelding 7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ekstvak 2"/>
          <p:cNvSpPr txBox="1"/>
          <p:nvPr userDrawn="1"/>
        </p:nvSpPr>
        <p:spPr>
          <a:xfrm>
            <a:off x="1130533" y="6142150"/>
            <a:ext cx="4680065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4463" y="5787319"/>
            <a:ext cx="6553213" cy="10789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97683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Afbeelding 5"/>
          <p:cNvPicPr>
            <a:picLocks noChangeAspect="1"/>
          </p:cNvPicPr>
          <p:nvPr userDrawn="1"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34400" y="0"/>
            <a:ext cx="2459736" cy="6858000"/>
          </a:xfrm>
          <a:prstGeom prst="rect">
            <a:avLst/>
          </a:prstGeom>
        </p:spPr>
      </p:pic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756000" y="576000"/>
            <a:ext cx="9036000" cy="1080000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nl-NL" dirty="0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2052000" y="1728000"/>
            <a:ext cx="7740000" cy="435133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nl-NL" dirty="0"/>
              <a:t>Klik om de modelstijlen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</p:spTree>
    <p:extLst>
      <p:ext uri="{BB962C8B-B14F-4D97-AF65-F5344CB8AC3E}">
        <p14:creationId xmlns:p14="http://schemas.microsoft.com/office/powerpoint/2010/main" val="6256927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49" r:id="rId2"/>
    <p:sldLayoutId id="2147483652" r:id="rId3"/>
    <p:sldLayoutId id="2147483650" r:id="rId4"/>
    <p:sldLayoutId id="2147483653" r:id="rId5"/>
    <p:sldLayoutId id="2147483657" r:id="rId6"/>
    <p:sldLayoutId id="2147483654" r:id="rId7"/>
    <p:sldLayoutId id="2147483655" r:id="rId8"/>
    <p:sldLayoutId id="2147483656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 baseline="0">
          <a:solidFill>
            <a:srgbClr val="1E201F"/>
          </a:solidFill>
          <a:latin typeface="Arial" panose="020B0604020202020204" pitchFamily="34" charset="0"/>
          <a:ea typeface="+mj-ea"/>
          <a:cs typeface="+mj-cs"/>
        </a:defRPr>
      </a:lvl1pPr>
    </p:titleStyle>
    <p:bodyStyle>
      <a:lvl1pPr marL="0" indent="-360000" algn="l" defTabSz="914400" rtl="0" eaLnBrk="1" latinLnBrk="0" hangingPunct="1">
        <a:lnSpc>
          <a:spcPct val="100000"/>
        </a:lnSpc>
        <a:spcBef>
          <a:spcPts val="0"/>
        </a:spcBef>
        <a:buFont typeface="Arial" panose="020B0604020202020204" pitchFamily="34" charset="0"/>
        <a:buChar char="•"/>
        <a:defRPr sz="2400" kern="1200" baseline="0">
          <a:solidFill>
            <a:srgbClr val="1E201F"/>
          </a:solidFill>
          <a:latin typeface="+mn-lt"/>
          <a:ea typeface="+mn-ea"/>
          <a:cs typeface="+mn-cs"/>
        </a:defRPr>
      </a:lvl1pPr>
      <a:lvl2pPr marL="0" indent="0" algn="l" defTabSz="914400" rtl="0" eaLnBrk="1" latinLnBrk="0" hangingPunct="1">
        <a:lnSpc>
          <a:spcPct val="100000"/>
        </a:lnSpc>
        <a:spcBef>
          <a:spcPts val="0"/>
        </a:spcBef>
        <a:buFontTx/>
        <a:buNone/>
        <a:defRPr sz="2400" kern="1200" baseline="0">
          <a:solidFill>
            <a:srgbClr val="1E201F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rgbClr val="1E201F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1E201F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1E201F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5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8.em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>
            <a:extLst>
              <a:ext uri="{FF2B5EF4-FFF2-40B4-BE49-F238E27FC236}">
                <a16:creationId xmlns:a16="http://schemas.microsoft.com/office/drawing/2014/main" id="{DB573C18-DEAC-4588-B48D-02F7CB429D5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203200"/>
            <a:ext cx="12186354" cy="685482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26073628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Tijdelijke aanduiding voor inhoud 4">
            <a:extLst>
              <a:ext uri="{FF2B5EF4-FFF2-40B4-BE49-F238E27FC236}">
                <a16:creationId xmlns:a16="http://schemas.microsoft.com/office/drawing/2014/main" id="{1AD70B0A-933C-4531-BD38-5943D00BB41E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720263" cy="6858000"/>
          </a:xfrm>
          <a:noFill/>
        </p:spPr>
      </p:pic>
      <p:sp>
        <p:nvSpPr>
          <p:cNvPr id="4" name="Tekstvak 3">
            <a:extLst>
              <a:ext uri="{FF2B5EF4-FFF2-40B4-BE49-F238E27FC236}">
                <a16:creationId xmlns:a16="http://schemas.microsoft.com/office/drawing/2014/main" id="{CF470B61-7941-4E54-8A38-83F4A73542E8}"/>
              </a:ext>
            </a:extLst>
          </p:cNvPr>
          <p:cNvSpPr txBox="1"/>
          <p:nvPr/>
        </p:nvSpPr>
        <p:spPr>
          <a:xfrm>
            <a:off x="113042" y="3429000"/>
            <a:ext cx="671576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600" b="1" dirty="0">
                <a:solidFill>
                  <a:schemeClr val="bg1"/>
                </a:solidFill>
              </a:rPr>
              <a:t>Selectie uitvoeren </a:t>
            </a:r>
          </a:p>
          <a:p>
            <a:r>
              <a:rPr lang="nl-NL" sz="3600" b="1" dirty="0">
                <a:solidFill>
                  <a:schemeClr val="bg1"/>
                </a:solidFill>
              </a:rPr>
              <a:t>Minimaal aantal planten </a:t>
            </a:r>
          </a:p>
          <a:p>
            <a:r>
              <a:rPr lang="nl-NL" sz="3600" b="1" dirty="0">
                <a:solidFill>
                  <a:schemeClr val="bg1"/>
                </a:solidFill>
              </a:rPr>
              <a:t>Positieve massaselectie</a:t>
            </a:r>
          </a:p>
          <a:p>
            <a:r>
              <a:rPr lang="nl-NL" sz="3600" b="1" dirty="0">
                <a:solidFill>
                  <a:schemeClr val="bg1"/>
                </a:solidFill>
              </a:rPr>
              <a:t>Negatieve massaselectie</a:t>
            </a:r>
          </a:p>
          <a:p>
            <a:r>
              <a:rPr lang="nl-NL" sz="3600" b="1" dirty="0">
                <a:solidFill>
                  <a:schemeClr val="bg1"/>
                </a:solidFill>
              </a:rPr>
              <a:t>Elite lijnen </a:t>
            </a:r>
          </a:p>
        </p:txBody>
      </p:sp>
    </p:spTree>
    <p:extLst>
      <p:ext uri="{BB962C8B-B14F-4D97-AF65-F5344CB8AC3E}">
        <p14:creationId xmlns:p14="http://schemas.microsoft.com/office/powerpoint/2010/main" val="244572677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>
            <a:extLst>
              <a:ext uri="{FF2B5EF4-FFF2-40B4-BE49-F238E27FC236}">
                <a16:creationId xmlns:a16="http://schemas.microsoft.com/office/drawing/2014/main" id="{92CD190B-0D85-4FD0-B289-EE707E1E381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0"/>
            <a:ext cx="9719980" cy="6857990"/>
          </a:xfrm>
          <a:prstGeom prst="rect">
            <a:avLst/>
          </a:prstGeom>
          <a:noFill/>
        </p:spPr>
      </p:pic>
      <p:sp>
        <p:nvSpPr>
          <p:cNvPr id="8" name="Title 2">
            <a:extLst>
              <a:ext uri="{FF2B5EF4-FFF2-40B4-BE49-F238E27FC236}">
                <a16:creationId xmlns:a16="http://schemas.microsoft.com/office/drawing/2014/main" id="{A6ACAEB4-39F5-4002-8415-0A3C21A986C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0720" y="276160"/>
            <a:ext cx="8280000" cy="720000"/>
          </a:xfrm>
        </p:spPr>
        <p:txBody>
          <a:bodyPr/>
          <a:lstStyle/>
          <a:p>
            <a:r>
              <a:rPr lang="en-US" dirty="0" err="1"/>
              <a:t>Afbloeien</a:t>
            </a:r>
            <a:r>
              <a:rPr lang="en-US" dirty="0"/>
              <a:t> van de plant </a:t>
            </a: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398337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Tijdelijke aanduiding voor inhoud 4">
            <a:extLst>
              <a:ext uri="{FF2B5EF4-FFF2-40B4-BE49-F238E27FC236}">
                <a16:creationId xmlns:a16="http://schemas.microsoft.com/office/drawing/2014/main" id="{2CB683DE-62F5-47FB-82C9-BAF9F51D5EB9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0" y="10"/>
            <a:ext cx="9719980" cy="6857990"/>
          </a:xfrm>
          <a:noFill/>
        </p:spPr>
      </p:pic>
      <p:sp>
        <p:nvSpPr>
          <p:cNvPr id="10" name="Title 2">
            <a:extLst>
              <a:ext uri="{FF2B5EF4-FFF2-40B4-BE49-F238E27FC236}">
                <a16:creationId xmlns:a16="http://schemas.microsoft.com/office/drawing/2014/main" id="{6D90BDA3-6A3E-467E-9498-1D381880131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8731" y="387000"/>
            <a:ext cx="8280000" cy="720000"/>
          </a:xfrm>
        </p:spPr>
        <p:txBody>
          <a:bodyPr/>
          <a:lstStyle/>
          <a:p>
            <a:r>
              <a:rPr lang="en-US" dirty="0" err="1"/>
              <a:t>Oogsten</a:t>
            </a:r>
            <a:r>
              <a:rPr lang="en-US" dirty="0"/>
              <a:t> van het </a:t>
            </a:r>
            <a:r>
              <a:rPr lang="en-US" dirty="0" err="1"/>
              <a:t>zaad</a:t>
            </a:r>
            <a:r>
              <a:rPr lang="en-US" dirty="0"/>
              <a:t> </a:t>
            </a:r>
          </a:p>
        </p:txBody>
      </p:sp>
      <p:sp>
        <p:nvSpPr>
          <p:cNvPr id="2" name="Tekstvak 1">
            <a:extLst>
              <a:ext uri="{FF2B5EF4-FFF2-40B4-BE49-F238E27FC236}">
                <a16:creationId xmlns:a16="http://schemas.microsoft.com/office/drawing/2014/main" id="{1ACC060E-73EA-440B-886E-66969B64B222}"/>
              </a:ext>
            </a:extLst>
          </p:cNvPr>
          <p:cNvSpPr txBox="1"/>
          <p:nvPr/>
        </p:nvSpPr>
        <p:spPr>
          <a:xfrm>
            <a:off x="4064000" y="34290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09144746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Tijdelijke aanduiding voor inhoud 4">
            <a:extLst>
              <a:ext uri="{FF2B5EF4-FFF2-40B4-BE49-F238E27FC236}">
                <a16:creationId xmlns:a16="http://schemas.microsoft.com/office/drawing/2014/main" id="{1737AA6D-966B-4A0C-A5B1-F897E571E214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77156" y="79460"/>
            <a:ext cx="5024309" cy="6699080"/>
          </a:xfrm>
          <a:prstGeom prst="rect">
            <a:avLst/>
          </a:prstGeom>
        </p:spPr>
      </p:pic>
      <p:sp>
        <p:nvSpPr>
          <p:cNvPr id="11" name="Rechthoek 10">
            <a:extLst>
              <a:ext uri="{FF2B5EF4-FFF2-40B4-BE49-F238E27FC236}">
                <a16:creationId xmlns:a16="http://schemas.microsoft.com/office/drawing/2014/main" id="{E07C667A-662A-4F98-AA62-33C251DED4D3}"/>
              </a:ext>
            </a:extLst>
          </p:cNvPr>
          <p:cNvSpPr/>
          <p:nvPr/>
        </p:nvSpPr>
        <p:spPr>
          <a:xfrm>
            <a:off x="300841" y="889843"/>
            <a:ext cx="6096000" cy="507831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nl-NL" altLang="nl-NL" b="1" dirty="0">
                <a:latin typeface="Arial" panose="020B0604020202020204" pitchFamily="34" charset="0"/>
                <a:cs typeface="Arial" panose="020B0604020202020204" pitchFamily="34" charset="0"/>
              </a:rPr>
              <a:t>1 à 2 jaar:</a:t>
            </a:r>
            <a:br>
              <a:rPr lang="nl-NL" altLang="nl-NL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nl-NL" altLang="nl-NL" dirty="0">
                <a:latin typeface="Arial" panose="020B0604020202020204" pitchFamily="34" charset="0"/>
                <a:cs typeface="Arial" panose="020B0604020202020204" pitchFamily="34" charset="0"/>
              </a:rPr>
              <a:t>Uien, dille, kervel, pastinaak. </a:t>
            </a:r>
          </a:p>
          <a:p>
            <a:endParaRPr lang="nl-NL" altLang="nl-NL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nl-NL" altLang="nl-NL" b="1" dirty="0">
                <a:latin typeface="Arial" panose="020B0604020202020204" pitchFamily="34" charset="0"/>
                <a:cs typeface="Arial" panose="020B0604020202020204" pitchFamily="34" charset="0"/>
              </a:rPr>
              <a:t>2 à 3 jaar: </a:t>
            </a:r>
          </a:p>
          <a:p>
            <a:r>
              <a:rPr lang="nl-NL" altLang="nl-NL" dirty="0">
                <a:latin typeface="Arial" panose="020B0604020202020204" pitchFamily="34" charset="0"/>
                <a:cs typeface="Arial" panose="020B0604020202020204" pitchFamily="34" charset="0"/>
              </a:rPr>
              <a:t>Prei, schorseneren, peterselie, selderij, </a:t>
            </a:r>
          </a:p>
          <a:p>
            <a:r>
              <a:rPr lang="nl-NL" altLang="nl-NL" dirty="0">
                <a:latin typeface="Arial" panose="020B0604020202020204" pitchFamily="34" charset="0"/>
                <a:cs typeface="Arial" panose="020B0604020202020204" pitchFamily="34" charset="0"/>
              </a:rPr>
              <a:t>tomaten, bonen, erwten, wortelen (penen). </a:t>
            </a:r>
          </a:p>
          <a:p>
            <a:endParaRPr lang="nl-NL" altLang="nl-NL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nl-NL" altLang="nl-NL" b="1" dirty="0">
                <a:latin typeface="Arial" panose="020B0604020202020204" pitchFamily="34" charset="0"/>
                <a:cs typeface="Arial" panose="020B0604020202020204" pitchFamily="34" charset="0"/>
              </a:rPr>
              <a:t>3 à 4 jaar: </a:t>
            </a:r>
          </a:p>
          <a:p>
            <a:r>
              <a:rPr lang="nl-NL" altLang="nl-NL" dirty="0">
                <a:latin typeface="Arial" panose="020B0604020202020204" pitchFamily="34" charset="0"/>
                <a:cs typeface="Arial" panose="020B0604020202020204" pitchFamily="34" charset="0"/>
              </a:rPr>
              <a:t>Slasoorten, witlof, </a:t>
            </a:r>
            <a:r>
              <a:rPr lang="nl-NL" altLang="nl-NL" dirty="0" err="1">
                <a:latin typeface="Arial" panose="020B0604020202020204" pitchFamily="34" charset="0"/>
                <a:cs typeface="Arial" panose="020B0604020202020204" pitchFamily="34" charset="0"/>
              </a:rPr>
              <a:t>groenlof</a:t>
            </a:r>
            <a:r>
              <a:rPr lang="nl-NL" altLang="nl-NL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nl-NL" altLang="nl-NL" dirty="0" err="1">
                <a:latin typeface="Arial" panose="020B0604020202020204" pitchFamily="34" charset="0"/>
                <a:cs typeface="Arial" panose="020B0604020202020204" pitchFamily="34" charset="0"/>
              </a:rPr>
              <a:t>roodlof</a:t>
            </a:r>
            <a:r>
              <a:rPr lang="nl-NL" altLang="nl-NL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</a:p>
          <a:p>
            <a:r>
              <a:rPr lang="nl-NL" altLang="nl-NL" dirty="0">
                <a:latin typeface="Arial" panose="020B0604020202020204" pitchFamily="34" charset="0"/>
                <a:cs typeface="Arial" panose="020B0604020202020204" pitchFamily="34" charset="0"/>
              </a:rPr>
              <a:t>postelein, andijvie. </a:t>
            </a:r>
          </a:p>
          <a:p>
            <a:endParaRPr lang="nl-NL" altLang="nl-NL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nl-NL" altLang="nl-NL" b="1" dirty="0">
                <a:latin typeface="Arial" panose="020B0604020202020204" pitchFamily="34" charset="0"/>
                <a:cs typeface="Arial" panose="020B0604020202020204" pitchFamily="34" charset="0"/>
              </a:rPr>
              <a:t>4 à 5 jaar: </a:t>
            </a:r>
            <a:br>
              <a:rPr lang="nl-NL" altLang="nl-NL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nl-NL" altLang="nl-NL" dirty="0">
                <a:latin typeface="Arial" panose="020B0604020202020204" pitchFamily="34" charset="0"/>
                <a:cs typeface="Arial" panose="020B0604020202020204" pitchFamily="34" charset="0"/>
              </a:rPr>
              <a:t>Spinazie, tuinkers, snijbiet, raapstelen, koolrabi, </a:t>
            </a:r>
          </a:p>
          <a:p>
            <a:r>
              <a:rPr lang="nl-NL" altLang="nl-NL" dirty="0">
                <a:latin typeface="Arial" panose="020B0604020202020204" pitchFamily="34" charset="0"/>
                <a:cs typeface="Arial" panose="020B0604020202020204" pitchFamily="34" charset="0"/>
              </a:rPr>
              <a:t>koolraap, radijs, rammenas, veldsla, koolsoorten. </a:t>
            </a:r>
          </a:p>
          <a:p>
            <a:endParaRPr lang="nl-NL" altLang="nl-NL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nl-NL" altLang="nl-NL" b="1" dirty="0">
                <a:latin typeface="Arial" panose="020B0604020202020204" pitchFamily="34" charset="0"/>
                <a:cs typeface="Arial" panose="020B0604020202020204" pitchFamily="34" charset="0"/>
              </a:rPr>
              <a:t>5 à 6 jaar:</a:t>
            </a:r>
            <a:br>
              <a:rPr lang="nl-NL" altLang="nl-NL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nl-NL" altLang="nl-NL" dirty="0">
                <a:latin typeface="Arial" panose="020B0604020202020204" pitchFamily="34" charset="0"/>
                <a:cs typeface="Arial" panose="020B0604020202020204" pitchFamily="34" charset="0"/>
              </a:rPr>
              <a:t>Pompoen, meloen, komkommer, </a:t>
            </a:r>
          </a:p>
          <a:p>
            <a:r>
              <a:rPr lang="nl-NL" altLang="nl-NL" dirty="0">
                <a:latin typeface="Arial" panose="020B0604020202020204" pitchFamily="34" charset="0"/>
                <a:cs typeface="Arial" panose="020B0604020202020204" pitchFamily="34" charset="0"/>
              </a:rPr>
              <a:t>augurk, rode bieten (kroten)</a:t>
            </a:r>
          </a:p>
        </p:txBody>
      </p:sp>
      <p:sp>
        <p:nvSpPr>
          <p:cNvPr id="6" name="Tekstvak 5">
            <a:extLst>
              <a:ext uri="{FF2B5EF4-FFF2-40B4-BE49-F238E27FC236}">
                <a16:creationId xmlns:a16="http://schemas.microsoft.com/office/drawing/2014/main" id="{2CD0291C-13A4-42C0-BAD8-4B54D9942BFD}"/>
              </a:ext>
            </a:extLst>
          </p:cNvPr>
          <p:cNvSpPr txBox="1"/>
          <p:nvPr/>
        </p:nvSpPr>
        <p:spPr>
          <a:xfrm>
            <a:off x="1629159" y="249863"/>
            <a:ext cx="25196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b="1" dirty="0"/>
              <a:t>Bewaring</a:t>
            </a:r>
            <a:r>
              <a:rPr lang="nl-NL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680600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>
            <a:extLst>
              <a:ext uri="{FF2B5EF4-FFF2-40B4-BE49-F238E27FC236}">
                <a16:creationId xmlns:a16="http://schemas.microsoft.com/office/drawing/2014/main" id="{FE127182-7650-453B-9EAC-1976282CA71A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0"/>
            <a:ext cx="9719980" cy="6857990"/>
          </a:xfrm>
          <a:prstGeom prst="rect">
            <a:avLst/>
          </a:prstGeom>
          <a:noFill/>
        </p:spPr>
      </p:pic>
      <p:sp>
        <p:nvSpPr>
          <p:cNvPr id="4" name="Tekstvak 3">
            <a:extLst>
              <a:ext uri="{FF2B5EF4-FFF2-40B4-BE49-F238E27FC236}">
                <a16:creationId xmlns:a16="http://schemas.microsoft.com/office/drawing/2014/main" id="{F6A0F5CF-107B-432A-96BA-166C18DD53C1}"/>
              </a:ext>
            </a:extLst>
          </p:cNvPr>
          <p:cNvSpPr txBox="1"/>
          <p:nvPr/>
        </p:nvSpPr>
        <p:spPr>
          <a:xfrm>
            <a:off x="406400" y="5976040"/>
            <a:ext cx="55270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600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Zaadteelt en veredeling </a:t>
            </a:r>
          </a:p>
        </p:txBody>
      </p:sp>
    </p:spTree>
    <p:extLst>
      <p:ext uri="{BB962C8B-B14F-4D97-AF65-F5344CB8AC3E}">
        <p14:creationId xmlns:p14="http://schemas.microsoft.com/office/powerpoint/2010/main" val="3155844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Tijdelijke aanduiding voor afbeelding 3">
            <a:extLst>
              <a:ext uri="{FF2B5EF4-FFF2-40B4-BE49-F238E27FC236}">
                <a16:creationId xmlns:a16="http://schemas.microsoft.com/office/drawing/2014/main" id="{BBBB8D71-9EDA-4CA8-B7CC-4F4991D3AADC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0" y="10"/>
            <a:ext cx="9719980" cy="685799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9404095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Self-pollination, cross-pollination - Biology Notes for IGCSE 2014">
            <a:extLst>
              <a:ext uri="{FF2B5EF4-FFF2-40B4-BE49-F238E27FC236}">
                <a16:creationId xmlns:a16="http://schemas.microsoft.com/office/drawing/2014/main" id="{C5B43253-0185-4994-B664-D7100EB3952B}"/>
              </a:ext>
            </a:extLst>
          </p:cNvPr>
          <p:cNvPicPr>
            <a:picLocks noGrp="1" noChangeAspect="1" noChangeArrowheads="1"/>
          </p:cNvPicPr>
          <p:nvPr>
            <p:ph type="pic" sz="quarter" idx="1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0" y="10"/>
            <a:ext cx="9719980" cy="6857990"/>
          </a:xfrm>
          <a:prstGeom prst="rect">
            <a:avLst/>
          </a:prstGeom>
          <a:solidFill>
            <a:srgbClr val="FFFFFF"/>
          </a:solidFill>
          <a:extLst/>
        </p:spPr>
      </p:pic>
    </p:spTree>
    <p:extLst>
      <p:ext uri="{BB962C8B-B14F-4D97-AF65-F5344CB8AC3E}">
        <p14:creationId xmlns:p14="http://schemas.microsoft.com/office/powerpoint/2010/main" val="18944089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2">
            <a:extLst>
              <a:ext uri="{FF2B5EF4-FFF2-40B4-BE49-F238E27FC236}">
                <a16:creationId xmlns:a16="http://schemas.microsoft.com/office/drawing/2014/main" id="{B2C27D6F-6A00-4FA9-9A10-C5B48C1FF24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95999204"/>
              </p:ext>
            </p:extLst>
          </p:nvPr>
        </p:nvGraphicFramePr>
        <p:xfrm>
          <a:off x="0" y="0"/>
          <a:ext cx="12309550" cy="6350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6" name="Worksheet" r:id="rId3" imgW="6295881" imgH="3124095" progId="Excel.Sheet.8">
                  <p:embed/>
                </p:oleObj>
              </mc:Choice>
              <mc:Fallback>
                <p:oleObj name="Worksheet" r:id="rId3" imgW="6295881" imgH="3124095" progId="Excel.Sheet.8">
                  <p:embed/>
                  <p:pic>
                    <p:nvPicPr>
                      <p:cNvPr id="3" name="Object 2">
                        <a:extLst>
                          <a:ext uri="{FF2B5EF4-FFF2-40B4-BE49-F238E27FC236}">
                            <a16:creationId xmlns:a16="http://schemas.microsoft.com/office/drawing/2014/main" id="{B2C27D6F-6A00-4FA9-9A10-C5B48C1FF249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12309550" cy="6350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2288975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vak 2">
            <a:extLst>
              <a:ext uri="{FF2B5EF4-FFF2-40B4-BE49-F238E27FC236}">
                <a16:creationId xmlns:a16="http://schemas.microsoft.com/office/drawing/2014/main" id="{80977DA4-8154-4676-897A-DA41E03FABD9}"/>
              </a:ext>
            </a:extLst>
          </p:cNvPr>
          <p:cNvSpPr txBox="1"/>
          <p:nvPr/>
        </p:nvSpPr>
        <p:spPr>
          <a:xfrm>
            <a:off x="1183756" y="596039"/>
            <a:ext cx="9555333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b="1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nl-NL" sz="2400" dirty="0">
                <a:latin typeface="Arial" panose="020B0604020202020204" pitchFamily="34" charset="0"/>
                <a:cs typeface="Arial" panose="020B0604020202020204" pitchFamily="34" charset="0"/>
              </a:rPr>
              <a:t>	Welk groente, waar heb je het meeste feeling mee?</a:t>
            </a:r>
          </a:p>
          <a:p>
            <a:endParaRPr lang="nl-NL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nl-NL" sz="2400" b="1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nl-NL" sz="2400" dirty="0">
                <a:latin typeface="Arial" panose="020B0604020202020204" pitchFamily="34" charset="0"/>
                <a:cs typeface="Arial" panose="020B0604020202020204" pitchFamily="34" charset="0"/>
              </a:rPr>
              <a:t> 	</a:t>
            </a:r>
            <a:r>
              <a:rPr lang="nl-NL" sz="2400" dirty="0" err="1">
                <a:latin typeface="Arial" panose="020B0604020202020204" pitchFamily="34" charset="0"/>
                <a:cs typeface="Arial" panose="020B0604020202020204" pitchFamily="34" charset="0"/>
              </a:rPr>
              <a:t>Zelfbestuiver</a:t>
            </a:r>
            <a:r>
              <a:rPr lang="nl-NL" sz="2400" dirty="0">
                <a:latin typeface="Arial" panose="020B0604020202020204" pitchFamily="34" charset="0"/>
                <a:cs typeface="Arial" panose="020B0604020202020204" pitchFamily="34" charset="0"/>
              </a:rPr>
              <a:t> of Kruisbestuiver?</a:t>
            </a:r>
          </a:p>
          <a:p>
            <a:endParaRPr lang="nl-NL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nl-NL" sz="2400" b="1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nl-NL" sz="2400" dirty="0">
                <a:latin typeface="Arial" panose="020B0604020202020204" pitchFamily="34" charset="0"/>
                <a:cs typeface="Arial" panose="020B0604020202020204" pitchFamily="34" charset="0"/>
              </a:rPr>
              <a:t> 	Selectie, welke eigenschappen moet je ideale plant aan 	voldoen? </a:t>
            </a:r>
          </a:p>
          <a:p>
            <a:endParaRPr lang="nl-NL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nl-NL" sz="2400" b="1" dirty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r>
              <a:rPr lang="nl-NL" sz="2400" dirty="0">
                <a:latin typeface="Arial" panose="020B0604020202020204" pitchFamily="34" charset="0"/>
                <a:cs typeface="Arial" panose="020B0604020202020204" pitchFamily="34" charset="0"/>
              </a:rPr>
              <a:t>	 Afbloeien, hoe bloeit de plant en waar moet je op letten?</a:t>
            </a:r>
          </a:p>
          <a:p>
            <a:endParaRPr lang="nl-NL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nl-NL" sz="2400" b="1" dirty="0"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  <a:r>
              <a:rPr lang="nl-NL" sz="2400" dirty="0">
                <a:latin typeface="Arial" panose="020B0604020202020204" pitchFamily="34" charset="0"/>
                <a:cs typeface="Arial" panose="020B0604020202020204" pitchFamily="34" charset="0"/>
              </a:rPr>
              <a:t> 	Oogst, wanneer is het zaad rijp?</a:t>
            </a:r>
          </a:p>
          <a:p>
            <a:endParaRPr lang="nl-NL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nl-NL" sz="2400" b="1" dirty="0">
                <a:latin typeface="Arial" panose="020B0604020202020204" pitchFamily="34" charset="0"/>
                <a:cs typeface="Arial" panose="020B0604020202020204" pitchFamily="34" charset="0"/>
              </a:rPr>
              <a:t>6</a:t>
            </a:r>
            <a:r>
              <a:rPr lang="nl-NL" sz="2400" dirty="0">
                <a:latin typeface="Arial" panose="020B0604020202020204" pitchFamily="34" charset="0"/>
                <a:cs typeface="Arial" panose="020B0604020202020204" pitchFamily="34" charset="0"/>
              </a:rPr>
              <a:t> 	</a:t>
            </a:r>
            <a:r>
              <a:rPr lang="nl-NL" sz="2400" dirty="0" err="1">
                <a:latin typeface="Arial" panose="020B0604020202020204" pitchFamily="34" charset="0"/>
                <a:cs typeface="Arial" panose="020B0604020202020204" pitchFamily="34" charset="0"/>
              </a:rPr>
              <a:t>Schoning</a:t>
            </a:r>
            <a:r>
              <a:rPr lang="nl-NL" sz="2400" dirty="0">
                <a:latin typeface="Arial" panose="020B0604020202020204" pitchFamily="34" charset="0"/>
                <a:cs typeface="Arial" panose="020B0604020202020204" pitchFamily="34" charset="0"/>
              </a:rPr>
              <a:t> hoe krijg je het zaad schoon?</a:t>
            </a:r>
          </a:p>
          <a:p>
            <a:endParaRPr lang="nl-NL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nl-NL" sz="2400" b="1" dirty="0">
                <a:latin typeface="Arial" panose="020B0604020202020204" pitchFamily="34" charset="0"/>
                <a:cs typeface="Arial" panose="020B0604020202020204" pitchFamily="34" charset="0"/>
              </a:rPr>
              <a:t>7</a:t>
            </a:r>
            <a:r>
              <a:rPr lang="nl-NL" sz="2400" dirty="0">
                <a:latin typeface="Arial" panose="020B0604020202020204" pitchFamily="34" charset="0"/>
                <a:cs typeface="Arial" panose="020B0604020202020204" pitchFamily="34" charset="0"/>
              </a:rPr>
              <a:t> 	Bewaren van het zaad, waar moet deze 	aan voldoen?</a:t>
            </a:r>
          </a:p>
        </p:txBody>
      </p:sp>
    </p:spTree>
    <p:extLst>
      <p:ext uri="{BB962C8B-B14F-4D97-AF65-F5344CB8AC3E}">
        <p14:creationId xmlns:p14="http://schemas.microsoft.com/office/powerpoint/2010/main" val="115904003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Tijdelijke aanduiding voor inhoud 4">
            <a:extLst>
              <a:ext uri="{FF2B5EF4-FFF2-40B4-BE49-F238E27FC236}">
                <a16:creationId xmlns:a16="http://schemas.microsoft.com/office/drawing/2014/main" id="{450DF82B-4150-46A5-9D5F-D03487B7B7B4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" y="10"/>
            <a:ext cx="9719980" cy="6857990"/>
          </a:xfrm>
          <a:prstGeom prst="rect">
            <a:avLst/>
          </a:prstGeom>
          <a:noFill/>
        </p:spPr>
      </p:pic>
      <p:sp>
        <p:nvSpPr>
          <p:cNvPr id="4" name="Tekstvak 3">
            <a:extLst>
              <a:ext uri="{FF2B5EF4-FFF2-40B4-BE49-F238E27FC236}">
                <a16:creationId xmlns:a16="http://schemas.microsoft.com/office/drawing/2014/main" id="{A90C0F3E-C0E5-4E47-A053-FFE4FF5EF46C}"/>
              </a:ext>
            </a:extLst>
          </p:cNvPr>
          <p:cNvSpPr txBox="1"/>
          <p:nvPr/>
        </p:nvSpPr>
        <p:spPr>
          <a:xfrm>
            <a:off x="323760" y="672400"/>
            <a:ext cx="8280000" cy="720000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nl-NL" sz="4400" b="1" i="0" kern="1200" baseline="0" dirty="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+mj-cs"/>
              </a:rPr>
              <a:t>Hoe zet je de teelt op? </a:t>
            </a:r>
          </a:p>
        </p:txBody>
      </p:sp>
      <p:sp>
        <p:nvSpPr>
          <p:cNvPr id="9" name="Subtitle 3">
            <a:extLst>
              <a:ext uri="{FF2B5EF4-FFF2-40B4-BE49-F238E27FC236}">
                <a16:creationId xmlns:a16="http://schemas.microsoft.com/office/drawing/2014/main" id="{379A5F55-8117-4B5A-9C04-3C4831E0557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40880" y="3287680"/>
            <a:ext cx="8280000" cy="720000"/>
          </a:xfrm>
        </p:spPr>
        <p:txBody>
          <a:bodyPr/>
          <a:lstStyle/>
          <a:p>
            <a:r>
              <a:rPr lang="en-US" dirty="0"/>
              <a:t>Hoe </a:t>
            </a:r>
            <a:r>
              <a:rPr lang="en-US" dirty="0" err="1"/>
              <a:t>veel</a:t>
            </a:r>
            <a:r>
              <a:rPr lang="en-US" dirty="0"/>
              <a:t> </a:t>
            </a:r>
            <a:r>
              <a:rPr lang="en-US" dirty="0" err="1"/>
              <a:t>ruimte</a:t>
            </a:r>
            <a:r>
              <a:rPr lang="en-US" dirty="0"/>
              <a:t> </a:t>
            </a:r>
            <a:r>
              <a:rPr lang="en-US" dirty="0" err="1"/>
              <a:t>heb</a:t>
            </a:r>
            <a:r>
              <a:rPr lang="en-US" dirty="0"/>
              <a:t> je </a:t>
            </a:r>
            <a:r>
              <a:rPr lang="en-US" dirty="0" err="1"/>
              <a:t>nodig</a:t>
            </a:r>
            <a:endParaRPr lang="en-US" dirty="0"/>
          </a:p>
          <a:p>
            <a:r>
              <a:rPr lang="en-US" dirty="0"/>
              <a:t>Wat </a:t>
            </a:r>
            <a:r>
              <a:rPr lang="en-US" dirty="0" err="1"/>
              <a:t>doen</a:t>
            </a:r>
            <a:r>
              <a:rPr lang="en-US" dirty="0"/>
              <a:t> je </a:t>
            </a:r>
            <a:r>
              <a:rPr lang="en-US" dirty="0" err="1"/>
              <a:t>buren</a:t>
            </a:r>
            <a:endParaRPr lang="en-US" dirty="0"/>
          </a:p>
          <a:p>
            <a:r>
              <a:rPr lang="en-US" dirty="0" err="1"/>
              <a:t>Teelt</a:t>
            </a:r>
            <a:r>
              <a:rPr lang="en-US" dirty="0"/>
              <a:t> </a:t>
            </a:r>
            <a:r>
              <a:rPr lang="en-US" dirty="0" err="1"/>
              <a:t>maatregelingen</a:t>
            </a:r>
            <a:endParaRPr lang="en-US" dirty="0"/>
          </a:p>
          <a:p>
            <a:r>
              <a:rPr lang="en-US" dirty="0" err="1"/>
              <a:t>Insecten</a:t>
            </a:r>
            <a:r>
              <a:rPr lang="en-US" dirty="0"/>
              <a:t> of </a:t>
            </a:r>
            <a:r>
              <a:rPr lang="en-US" dirty="0" err="1"/>
              <a:t>niet</a:t>
            </a:r>
            <a:endParaRPr lang="en-US" dirty="0"/>
          </a:p>
          <a:p>
            <a:r>
              <a:rPr lang="en-US" dirty="0"/>
              <a:t>In </a:t>
            </a:r>
            <a:r>
              <a:rPr lang="en-US" dirty="0" err="1"/>
              <a:t>kooien</a:t>
            </a:r>
            <a:r>
              <a:rPr lang="en-US" dirty="0"/>
              <a:t> 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085471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afbeelding 1">
            <a:extLst>
              <a:ext uri="{FF2B5EF4-FFF2-40B4-BE49-F238E27FC236}">
                <a16:creationId xmlns:a16="http://schemas.microsoft.com/office/drawing/2014/main" id="{E7393E12-F183-4566-9C2E-6C1DC34E553D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pic>
        <p:nvPicPr>
          <p:cNvPr id="3" name="Afbeelding 2">
            <a:extLst>
              <a:ext uri="{FF2B5EF4-FFF2-40B4-BE49-F238E27FC236}">
                <a16:creationId xmlns:a16="http://schemas.microsoft.com/office/drawing/2014/main" id="{E0CFEEAD-D31F-4A55-BC68-53FE8E7CD9A8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5804451" cy="6858000"/>
          </a:xfrm>
          <a:prstGeom prst="rect">
            <a:avLst/>
          </a:prstGeom>
        </p:spPr>
      </p:pic>
      <p:pic>
        <p:nvPicPr>
          <p:cNvPr id="4" name="Afbeelding 3">
            <a:extLst>
              <a:ext uri="{FF2B5EF4-FFF2-40B4-BE49-F238E27FC236}">
                <a16:creationId xmlns:a16="http://schemas.microsoft.com/office/drawing/2014/main" id="{1C282BCE-7728-4FD8-B8F1-0E452B8F64D9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804450" y="0"/>
            <a:ext cx="6387549" cy="6858000"/>
          </a:xfrm>
          <a:prstGeom prst="rect">
            <a:avLst/>
          </a:prstGeom>
        </p:spPr>
      </p:pic>
      <p:sp>
        <p:nvSpPr>
          <p:cNvPr id="5" name="Tekstvak 4">
            <a:extLst>
              <a:ext uri="{FF2B5EF4-FFF2-40B4-BE49-F238E27FC236}">
                <a16:creationId xmlns:a16="http://schemas.microsoft.com/office/drawing/2014/main" id="{3D775FA7-7FEC-44EC-9CCD-9DD64585BDD8}"/>
              </a:ext>
            </a:extLst>
          </p:cNvPr>
          <p:cNvSpPr txBox="1"/>
          <p:nvPr/>
        </p:nvSpPr>
        <p:spPr>
          <a:xfrm>
            <a:off x="6258757" y="5724756"/>
            <a:ext cx="679141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600" dirty="0">
                <a:solidFill>
                  <a:schemeClr val="bg1"/>
                </a:solidFill>
              </a:rPr>
              <a:t>Hybride of open </a:t>
            </a:r>
            <a:r>
              <a:rPr lang="nl-NL" sz="3600" dirty="0" err="1">
                <a:solidFill>
                  <a:schemeClr val="bg1"/>
                </a:solidFill>
              </a:rPr>
              <a:t>pollinated</a:t>
            </a:r>
            <a:r>
              <a:rPr lang="nl-NL" sz="3600" dirty="0">
                <a:solidFill>
                  <a:schemeClr val="bg1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73157585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Tijdelijke aanduiding voor inhoud 4">
            <a:extLst>
              <a:ext uri="{FF2B5EF4-FFF2-40B4-BE49-F238E27FC236}">
                <a16:creationId xmlns:a16="http://schemas.microsoft.com/office/drawing/2014/main" id="{1E783D93-7DCD-427A-8C0E-E9D9CF82094E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0" y="10"/>
            <a:ext cx="9719980" cy="6857990"/>
          </a:xfrm>
          <a:prstGeom prst="rect">
            <a:avLst/>
          </a:prstGeom>
          <a:noFill/>
        </p:spPr>
      </p:pic>
      <p:sp>
        <p:nvSpPr>
          <p:cNvPr id="4" name="Tekstvak 3">
            <a:extLst>
              <a:ext uri="{FF2B5EF4-FFF2-40B4-BE49-F238E27FC236}">
                <a16:creationId xmlns:a16="http://schemas.microsoft.com/office/drawing/2014/main" id="{7E7BFA01-B248-4A98-8345-F6CD588233CD}"/>
              </a:ext>
            </a:extLst>
          </p:cNvPr>
          <p:cNvSpPr txBox="1"/>
          <p:nvPr/>
        </p:nvSpPr>
        <p:spPr>
          <a:xfrm>
            <a:off x="405040" y="4536000"/>
            <a:ext cx="8280000" cy="720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nl-NL" sz="3200" b="1" i="0" kern="1200" baseline="0" dirty="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+mj-cs"/>
              </a:rPr>
              <a:t>Selectie </a:t>
            </a:r>
            <a:r>
              <a:rPr lang="nl-NL" sz="3200" b="1" i="0" kern="1200" baseline="0" dirty="0" err="1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+mj-cs"/>
              </a:rPr>
              <a:t>creteria</a:t>
            </a:r>
            <a:r>
              <a:rPr lang="nl-NL" sz="3200" b="1" i="0" kern="1200" baseline="0" dirty="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+mj-cs"/>
              </a:rPr>
              <a:t> </a:t>
            </a:r>
          </a:p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nl-NL" sz="3200" b="1" i="0" kern="1200" baseline="0" dirty="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+mj-cs"/>
              </a:rPr>
              <a:t>Welke planten neem je mee? </a:t>
            </a:r>
          </a:p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nl-NL" sz="3200" b="1" i="0" kern="1200" baseline="0" dirty="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+mj-cs"/>
              </a:rPr>
              <a:t>Aan welke eisen moeten de planten voldoen? </a:t>
            </a:r>
          </a:p>
        </p:txBody>
      </p:sp>
    </p:spTree>
    <p:extLst>
      <p:ext uri="{BB962C8B-B14F-4D97-AF65-F5344CB8AC3E}">
        <p14:creationId xmlns:p14="http://schemas.microsoft.com/office/powerpoint/2010/main" val="3627722243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GroeneWell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e mbo zone.potx" id="{0BCAC3F8-4FF1-499E-BA49-5CC313878B9A}" vid="{F13681D8-602E-4945-A6E2-54F6374ECF34}"/>
    </a:ext>
  </a:extLst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4FEFE2E46C86D4A9898CCC49B418B36" ma:contentTypeVersion="8" ma:contentTypeDescription="Een nieuw document maken." ma:contentTypeScope="" ma:versionID="21f30e843fc08326a90dfcc3df5d88f4">
  <xsd:schema xmlns:xsd="http://www.w3.org/2001/XMLSchema" xmlns:xs="http://www.w3.org/2001/XMLSchema" xmlns:p="http://schemas.microsoft.com/office/2006/metadata/properties" xmlns:ns2="2cb1c85b-b197-48cd-8bb1-fe9e9ee0096b" targetNamespace="http://schemas.microsoft.com/office/2006/metadata/properties" ma:root="true" ma:fieldsID="d1da33989067915997ea0975e1a45331" ns2:_="">
    <xsd:import namespace="2cb1c85b-b197-48cd-8bb1-fe9e9ee0096b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DateTaken" minOccurs="0"/>
                <xsd:element ref="ns2:MediaServiceOCR" minOccurs="0"/>
                <xsd:element ref="ns2:MediaServiceLocation" minOccurs="0"/>
                <xsd:element ref="ns2:MediaServiceGenerationTime" minOccurs="0"/>
                <xsd:element ref="ns2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cb1c85b-b197-48cd-8bb1-fe9e9ee0096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DateTaken" ma:index="11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3" nillable="true" ma:displayName="Location" ma:internalName="MediaServiceLocation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2C87EC08-6018-47EF-93D7-58253BD49AAE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0D822146-BDAE-4B70-A029-BA2F9D4B94D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2cb1c85b-b197-48cd-8bb1-fe9e9ee0096b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41B26053-E4EF-49CE-8736-9F2EB6F3A1A5}">
  <ds:schemaRefs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purl.org/dc/dcmitype/"/>
    <ds:schemaRef ds:uri="http://schemas.microsoft.com/office/infopath/2007/PartnerControls"/>
    <ds:schemaRef ds:uri="http://purl.org/dc/elements/1.1/"/>
    <ds:schemaRef ds:uri="http://schemas.microsoft.com/office/2006/metadata/properties"/>
    <ds:schemaRef ds:uri="2cb1c85b-b197-48cd-8bb1-fe9e9ee0096b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694</TotalTime>
  <Words>73</Words>
  <Application>Microsoft Office PowerPoint</Application>
  <PresentationFormat>Breedbeeld</PresentationFormat>
  <Paragraphs>47</Paragraphs>
  <Slides>13</Slides>
  <Notes>0</Notes>
  <HiddenSlides>0</HiddenSlides>
  <MMClips>0</MMClips>
  <ScaleCrop>false</ScaleCrop>
  <HeadingPairs>
    <vt:vector size="8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Ingesloten OLE-bronprogramma's</vt:lpstr>
      </vt:variant>
      <vt:variant>
        <vt:i4>1</vt:i4>
      </vt:variant>
      <vt:variant>
        <vt:lpstr>Diatitels</vt:lpstr>
      </vt:variant>
      <vt:variant>
        <vt:i4>13</vt:i4>
      </vt:variant>
    </vt:vector>
  </HeadingPairs>
  <TitlesOfParts>
    <vt:vector size="17" baseType="lpstr">
      <vt:lpstr>Arial</vt:lpstr>
      <vt:lpstr>Calibri</vt:lpstr>
      <vt:lpstr>Kantoorthema</vt:lpstr>
      <vt:lpstr>Worksheet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Afbloeien van de plant  </vt:lpstr>
      <vt:lpstr>Oogsten van het zaad </vt:lpstr>
      <vt:lpstr>PowerPoint-presentatie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Verena 't Hooft</dc:creator>
  <cp:lastModifiedBy>Bertus Boer</cp:lastModifiedBy>
  <cp:revision>1</cp:revision>
  <dcterms:created xsi:type="dcterms:W3CDTF">2020-12-10T22:26:33Z</dcterms:created>
  <dcterms:modified xsi:type="dcterms:W3CDTF">2020-12-16T14:44:34Z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0x010100F4FEFE2E46C86D4A9898CCC49B418B36</vt:lpwstr>
  </property>
</Properties>
</file>