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Masters/slideMaster2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6"/>
  </p:notesMasterIdLst>
  <p:sldIdLst>
    <p:sldId id="256" r:id="rId3"/>
    <p:sldId id="257" r:id="rId4"/>
    <p:sldId id="259" r:id="rId5"/>
    <p:sldId id="260" r:id="rId6"/>
    <p:sldId id="261" r:id="rId7"/>
    <p:sldId id="271" r:id="rId8"/>
    <p:sldId id="263" r:id="rId9"/>
    <p:sldId id="262" r:id="rId10"/>
    <p:sldId id="264" r:id="rId11"/>
    <p:sldId id="265" r:id="rId12"/>
    <p:sldId id="266" r:id="rId13"/>
    <p:sldId id="267" r:id="rId14"/>
    <p:sldId id="270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75489" autoAdjust="0"/>
  </p:normalViewPr>
  <p:slideViewPr>
    <p:cSldViewPr snapToGrid="0" snapToObjects="1">
      <p:cViewPr varScale="1">
        <p:scale>
          <a:sx n="51" d="100"/>
          <a:sy n="51" d="100"/>
        </p:scale>
        <p:origin x="1554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customXml" Target="../customXml/item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ustomXml" Target="../customXml/item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27-9-2022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1898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27-9-2022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27-9-2022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27-9-2022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27-9-2022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27-9-2022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27-9-2022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27-9-2022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27-9-2022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27-9-2022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27-9-2022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27-9-2022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27-9-2022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27-9-2022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Levensprocessen</a:t>
            </a:r>
            <a:r>
              <a:rPr lang="en-US" dirty="0"/>
              <a:t> in de plant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</a:t>
            </a:r>
            <a:r>
              <a:rPr lang="en-US" dirty="0" err="1"/>
              <a:t>Assimilatie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transport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Assimilatieproducten</a:t>
            </a:r>
          </a:p>
          <a:p>
            <a:r>
              <a:rPr lang="nl-NL" dirty="0"/>
              <a:t>Suikers, koolhydraten en eiwitten</a:t>
            </a:r>
          </a:p>
          <a:p>
            <a:pPr lvl="1"/>
            <a:r>
              <a:rPr lang="nl-NL" dirty="0"/>
              <a:t>Zijn nodig voor alle levende cellen in de plant</a:t>
            </a:r>
          </a:p>
          <a:p>
            <a:pPr lvl="1"/>
            <a:r>
              <a:rPr lang="nl-NL" dirty="0"/>
              <a:t>Koolhydraten worden omgezet in enkelvoudige suikers (transport)</a:t>
            </a:r>
          </a:p>
          <a:p>
            <a:pPr lvl="1"/>
            <a:r>
              <a:rPr lang="nl-NL" dirty="0"/>
              <a:t>Opslag vaak in onopgeloste vorm (zetmeel of vet)</a:t>
            </a:r>
          </a:p>
          <a:p>
            <a:pPr lvl="1"/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6014" y="4152943"/>
            <a:ext cx="3424709" cy="256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138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</a:t>
            </a:r>
            <a:r>
              <a:rPr lang="en-US" dirty="0" err="1"/>
              <a:t>Dissimilatie</a:t>
            </a:r>
            <a:r>
              <a:rPr lang="en-US" dirty="0"/>
              <a:t> of </a:t>
            </a:r>
            <a:r>
              <a:rPr lang="en-US" dirty="0" err="1"/>
              <a:t>ademhaling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Ademhaling</a:t>
            </a:r>
          </a:p>
          <a:p>
            <a:r>
              <a:rPr lang="nl-NL" dirty="0"/>
              <a:t>Planten hebben geen longen</a:t>
            </a:r>
          </a:p>
          <a:p>
            <a:r>
              <a:rPr lang="nl-NL" dirty="0"/>
              <a:t>Elke cel moet zelf voor O</a:t>
            </a:r>
            <a:r>
              <a:rPr lang="nl-NL" sz="1400" b="1" dirty="0"/>
              <a:t>2</a:t>
            </a:r>
            <a:r>
              <a:rPr lang="nl-NL" dirty="0"/>
              <a:t> zorgen</a:t>
            </a:r>
          </a:p>
          <a:p>
            <a:pPr lvl="1"/>
            <a:r>
              <a:rPr lang="nl-NL" dirty="0"/>
              <a:t>Intercellulaire ruimten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</p:spTree>
    <p:extLst>
      <p:ext uri="{BB962C8B-B14F-4D97-AF65-F5344CB8AC3E}">
        <p14:creationId xmlns:p14="http://schemas.microsoft.com/office/powerpoint/2010/main" val="1226393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</a:t>
            </a:r>
            <a:r>
              <a:rPr lang="en-US" dirty="0" err="1"/>
              <a:t>Dissimilatie</a:t>
            </a:r>
            <a:r>
              <a:rPr lang="en-US" dirty="0"/>
              <a:t> of </a:t>
            </a:r>
            <a:r>
              <a:rPr lang="en-US" dirty="0" err="1"/>
              <a:t>ademhaling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Verhouding assimilatie – dissimilatie</a:t>
            </a:r>
          </a:p>
          <a:p>
            <a:pPr marL="0" indent="0">
              <a:buNone/>
            </a:pPr>
            <a:r>
              <a:rPr lang="nl-NL" dirty="0"/>
              <a:t>Meer dissimilatie bij:</a:t>
            </a:r>
          </a:p>
          <a:p>
            <a:r>
              <a:rPr lang="nl-NL" dirty="0"/>
              <a:t>Kieming van zaden en rustperiode bollen</a:t>
            </a:r>
          </a:p>
          <a:p>
            <a:r>
              <a:rPr lang="nl-NL" dirty="0"/>
              <a:t>‘s Nachts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Gezonde planten hebben meer assimilatie dan dissimilatie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Verschil tussen assimilatie en dissimilatie noemen we </a:t>
            </a:r>
            <a:r>
              <a:rPr lang="nl-NL" b="1" dirty="0"/>
              <a:t>netto-assimilatie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</p:spTree>
    <p:extLst>
      <p:ext uri="{BB962C8B-B14F-4D97-AF65-F5344CB8AC3E}">
        <p14:creationId xmlns:p14="http://schemas.microsoft.com/office/powerpoint/2010/main" val="1497996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Opdracht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Maak de multiplechoice vragen in de tekst (mag ook klassikaal)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0A3D3B67-EE74-4606-AB35-1AF1BC367B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7578" y="2895599"/>
            <a:ext cx="6995107" cy="1429657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4FCBA07C-45E4-4BE1-9345-E1AA1545A9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6103" y="4529749"/>
            <a:ext cx="3447844" cy="1963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291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Levensprocessen</a:t>
            </a:r>
            <a:r>
              <a:rPr lang="en-US" dirty="0"/>
              <a:t> in de plant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Fysiologie</a:t>
            </a:r>
            <a:r>
              <a:rPr lang="en-US" dirty="0"/>
              <a:t> van de plant</a:t>
            </a:r>
          </a:p>
          <a:p>
            <a:r>
              <a:rPr lang="en-US" dirty="0" err="1"/>
              <a:t>Assimilatie</a:t>
            </a:r>
            <a:r>
              <a:rPr lang="en-US" dirty="0"/>
              <a:t> of </a:t>
            </a:r>
            <a:r>
              <a:rPr lang="en-US" dirty="0" err="1"/>
              <a:t>fotosynthese</a:t>
            </a:r>
            <a:endParaRPr lang="en-US" dirty="0"/>
          </a:p>
          <a:p>
            <a:r>
              <a:rPr lang="en-US" dirty="0" err="1"/>
              <a:t>Assimilatie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transport</a:t>
            </a:r>
          </a:p>
          <a:p>
            <a:r>
              <a:rPr lang="en-US" dirty="0" err="1"/>
              <a:t>Dissimilatie</a:t>
            </a:r>
            <a:r>
              <a:rPr lang="en-US" dirty="0"/>
              <a:t> of </a:t>
            </a:r>
            <a:r>
              <a:rPr lang="en-US" dirty="0" err="1"/>
              <a:t>ademhaling</a:t>
            </a:r>
            <a:endParaRPr lang="en-US" dirty="0"/>
          </a:p>
          <a:p>
            <a:r>
              <a:rPr lang="en-US" dirty="0" err="1"/>
              <a:t>Ondernemerschap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duurzaamheid</a:t>
            </a:r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Levensprocessen</a:t>
            </a:r>
            <a:r>
              <a:rPr lang="en-US" dirty="0"/>
              <a:t> in de plant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3.1 </a:t>
            </a:r>
            <a:r>
              <a:rPr lang="en-US" dirty="0" err="1"/>
              <a:t>Ori</a:t>
            </a:r>
            <a:r>
              <a:rPr lang="en-US" dirty="0" err="1">
                <a:latin typeface="DIN Condensed"/>
              </a:rPr>
              <a:t>ë</a:t>
            </a:r>
            <a:r>
              <a:rPr lang="en-US" dirty="0" err="1"/>
              <a:t>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Fotosynthese zorgt voor de zuurstof in de lucht. </a:t>
            </a:r>
          </a:p>
          <a:p>
            <a:pPr marL="0" indent="0">
              <a:buNone/>
            </a:pPr>
            <a:r>
              <a:rPr lang="nl-NL" dirty="0"/>
              <a:t>In deze </a:t>
            </a:r>
            <a:r>
              <a:rPr lang="nl-NL" dirty="0" err="1"/>
              <a:t>powerpoint</a:t>
            </a:r>
            <a:r>
              <a:rPr lang="nl-NL" dirty="0"/>
              <a:t> leer je hoe dit in zijn werk gaat.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060" y="3080657"/>
            <a:ext cx="3810440" cy="3412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</a:t>
            </a:r>
            <a:r>
              <a:rPr lang="en-US" dirty="0" err="1"/>
              <a:t>Fysiologie</a:t>
            </a:r>
            <a:r>
              <a:rPr lang="en-US" dirty="0"/>
              <a:t> van de plant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Stofwisseling (opnemen en afbreken van stoffen)</a:t>
            </a:r>
          </a:p>
          <a:p>
            <a:r>
              <a:rPr lang="nl-NL" dirty="0"/>
              <a:t>Opname van eenvoudige stoffen</a:t>
            </a:r>
          </a:p>
          <a:p>
            <a:pPr lvl="1"/>
            <a:r>
              <a:rPr lang="nl-NL" dirty="0"/>
              <a:t>Bouwstenen voor ingewikkeldere stoffen (suikers, eiwitten)</a:t>
            </a:r>
          </a:p>
          <a:p>
            <a:pPr lvl="1"/>
            <a:r>
              <a:rPr lang="nl-NL" dirty="0"/>
              <a:t>Opnemen en opbouwen noem je assimilatie of fotosynthese</a:t>
            </a:r>
          </a:p>
          <a:p>
            <a:pPr lvl="1"/>
            <a:endParaRPr lang="nl-NL" dirty="0"/>
          </a:p>
          <a:p>
            <a:r>
              <a:rPr lang="nl-NL" dirty="0"/>
              <a:t>Afbraak van ingewikkelde stoffen</a:t>
            </a:r>
          </a:p>
          <a:p>
            <a:pPr lvl="1"/>
            <a:r>
              <a:rPr lang="nl-NL" dirty="0"/>
              <a:t>De plant verbrandt koolhydraten (of suikers) tot CO</a:t>
            </a:r>
            <a:r>
              <a:rPr lang="nl-NL" sz="1400" b="1" dirty="0"/>
              <a:t>2</a:t>
            </a:r>
            <a:r>
              <a:rPr lang="nl-NL" dirty="0"/>
              <a:t> en H</a:t>
            </a:r>
            <a:r>
              <a:rPr lang="nl-NL" sz="1200" b="1" dirty="0"/>
              <a:t>2</a:t>
            </a:r>
            <a:r>
              <a:rPr lang="nl-NL" dirty="0"/>
              <a:t>O waarbij energie vrijkomt</a:t>
            </a:r>
          </a:p>
          <a:p>
            <a:pPr lvl="1"/>
            <a:r>
              <a:rPr lang="nl-NL" dirty="0"/>
              <a:t>Dit noem je dissimilatie of ademhaling of verbranding</a:t>
            </a:r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</p:spTree>
    <p:extLst>
      <p:ext uri="{BB962C8B-B14F-4D97-AF65-F5344CB8AC3E}">
        <p14:creationId xmlns:p14="http://schemas.microsoft.com/office/powerpoint/2010/main" val="4222901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</a:t>
            </a:r>
            <a:r>
              <a:rPr lang="en-US" dirty="0" err="1"/>
              <a:t>Fysiologie</a:t>
            </a:r>
            <a:r>
              <a:rPr lang="en-US" dirty="0"/>
              <a:t> van de plant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Groei</a:t>
            </a:r>
          </a:p>
          <a:p>
            <a:r>
              <a:rPr lang="nl-NL" dirty="0"/>
              <a:t>Celdeling</a:t>
            </a:r>
          </a:p>
          <a:p>
            <a:r>
              <a:rPr lang="nl-NL" dirty="0" err="1"/>
              <a:t>Celstrekking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1998" y="1825625"/>
            <a:ext cx="4570979" cy="343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197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</a:t>
            </a:r>
            <a:r>
              <a:rPr lang="en-US" dirty="0" err="1"/>
              <a:t>Fysiologie</a:t>
            </a:r>
            <a:r>
              <a:rPr lang="en-US" dirty="0"/>
              <a:t> van de plant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Ontwikkeling</a:t>
            </a:r>
          </a:p>
          <a:p>
            <a:r>
              <a:rPr lang="nl-NL" dirty="0"/>
              <a:t>Kiemfase (uit zaad komen kiemwortels en kiembladeren)</a:t>
            </a:r>
          </a:p>
          <a:p>
            <a:r>
              <a:rPr lang="nl-NL" dirty="0"/>
              <a:t>Vegetatieve fase (stengel- en bladvorming)</a:t>
            </a:r>
          </a:p>
          <a:p>
            <a:r>
              <a:rPr lang="nl-NL" dirty="0"/>
              <a:t>Generatieve fase (bloem- en zaadvorming)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err="1"/>
              <a:t>Eénjarige</a:t>
            </a:r>
            <a:r>
              <a:rPr lang="nl-NL" dirty="0"/>
              <a:t> planten doorlopen deze stappen heel snel.</a:t>
            </a:r>
          </a:p>
          <a:p>
            <a:pPr marL="0" indent="0">
              <a:buNone/>
            </a:pPr>
            <a:r>
              <a:rPr lang="nl-NL" dirty="0"/>
              <a:t>Bomen groeien eerst flink en geven pas na jaren bloemen.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</p:spTree>
    <p:extLst>
      <p:ext uri="{BB962C8B-B14F-4D97-AF65-F5344CB8AC3E}">
        <p14:creationId xmlns:p14="http://schemas.microsoft.com/office/powerpoint/2010/main" val="3399976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3.3 </a:t>
            </a:r>
            <a:r>
              <a:rPr lang="en-US" dirty="0" err="1"/>
              <a:t>Assimilatie</a:t>
            </a:r>
            <a:r>
              <a:rPr lang="en-US" dirty="0"/>
              <a:t> of </a:t>
            </a:r>
            <a:r>
              <a:rPr lang="en-US" dirty="0" err="1"/>
              <a:t>fotosynthese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Assimilatie</a:t>
            </a:r>
          </a:p>
          <a:p>
            <a:pPr lvl="1"/>
            <a:r>
              <a:rPr lang="nl-NL" dirty="0"/>
              <a:t>Koolzuurgas, water, licht en bladgroen</a:t>
            </a:r>
          </a:p>
          <a:p>
            <a:pPr lvl="1"/>
            <a:r>
              <a:rPr lang="nl-NL" dirty="0"/>
              <a:t>Fotosynthese</a:t>
            </a:r>
          </a:p>
          <a:p>
            <a:pPr marL="457200" lvl="1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9071" y="2215662"/>
            <a:ext cx="4304666" cy="322794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5186009"/>
            <a:ext cx="3566746" cy="25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001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3.3 </a:t>
            </a:r>
            <a:r>
              <a:rPr lang="en-US" dirty="0" err="1"/>
              <a:t>Assimilatie</a:t>
            </a:r>
            <a:r>
              <a:rPr lang="en-US" dirty="0"/>
              <a:t> of </a:t>
            </a:r>
            <a:r>
              <a:rPr lang="en-US" dirty="0" err="1"/>
              <a:t>fotosynthese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Fotosynthese</a:t>
            </a:r>
          </a:p>
          <a:p>
            <a:r>
              <a:rPr lang="nl-NL" dirty="0"/>
              <a:t>Water</a:t>
            </a:r>
          </a:p>
          <a:p>
            <a:r>
              <a:rPr lang="nl-NL" dirty="0"/>
              <a:t>Koolzuur</a:t>
            </a:r>
          </a:p>
          <a:p>
            <a:pPr lvl="1"/>
            <a:r>
              <a:rPr lang="nl-NL" dirty="0"/>
              <a:t>Koolzuurgas of de CO</a:t>
            </a:r>
            <a:r>
              <a:rPr lang="nl-NL" sz="1300" b="1" dirty="0"/>
              <a:t>2</a:t>
            </a:r>
          </a:p>
          <a:p>
            <a:pPr lvl="1"/>
            <a:r>
              <a:rPr lang="nl-NL" dirty="0"/>
              <a:t>CO</a:t>
            </a:r>
            <a:r>
              <a:rPr lang="nl-NL" sz="1300" b="1" dirty="0"/>
              <a:t>2</a:t>
            </a:r>
            <a:r>
              <a:rPr lang="nl-NL" dirty="0"/>
              <a:t> stijgen en dalen</a:t>
            </a:r>
          </a:p>
          <a:p>
            <a:r>
              <a:rPr lang="nl-NL" dirty="0"/>
              <a:t>Licht</a:t>
            </a:r>
          </a:p>
          <a:p>
            <a:pPr lvl="1"/>
            <a:r>
              <a:rPr lang="nl-NL" dirty="0"/>
              <a:t>Zonlicht </a:t>
            </a:r>
          </a:p>
          <a:p>
            <a:pPr lvl="1"/>
            <a:r>
              <a:rPr lang="nl-NL" dirty="0"/>
              <a:t>Lichtkleur</a:t>
            </a:r>
          </a:p>
          <a:p>
            <a:pPr lvl="1"/>
            <a:r>
              <a:rPr lang="nl-NL" dirty="0"/>
              <a:t>Lichtbehoefte</a:t>
            </a:r>
          </a:p>
          <a:p>
            <a:r>
              <a:rPr lang="nl-NL" dirty="0"/>
              <a:t>Bladgroen</a:t>
            </a:r>
          </a:p>
          <a:p>
            <a:pPr lvl="1"/>
            <a:r>
              <a:rPr lang="nl-NL" dirty="0" err="1"/>
              <a:t>Choloryl</a:t>
            </a:r>
            <a:endParaRPr lang="nl-NL" dirty="0"/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3022" y="2195053"/>
            <a:ext cx="4822201" cy="361248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801" y="2195052"/>
            <a:ext cx="4816641" cy="3612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867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3.3 </a:t>
            </a:r>
            <a:r>
              <a:rPr lang="en-US" dirty="0" err="1"/>
              <a:t>Assimilatie</a:t>
            </a:r>
            <a:r>
              <a:rPr lang="en-US" dirty="0"/>
              <a:t> of </a:t>
            </a:r>
            <a:r>
              <a:rPr lang="en-US" dirty="0" err="1"/>
              <a:t>fotosynthese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Fotosynthese</a:t>
            </a:r>
          </a:p>
          <a:p>
            <a:r>
              <a:rPr lang="nl-NL" dirty="0"/>
              <a:t>Temperatuur</a:t>
            </a:r>
          </a:p>
          <a:p>
            <a:pPr lvl="1"/>
            <a:r>
              <a:rPr lang="nl-NL" dirty="0"/>
              <a:t>Optimumtemperatuur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3. Levensprocessen in de plant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3686" y="2195053"/>
            <a:ext cx="4818027" cy="3612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470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12" ma:contentTypeDescription="Een nieuw document maken." ma:contentTypeScope="" ma:versionID="cadc1f5828b1aae1a0a0ac51fc8484f6">
  <xsd:schema xmlns:xsd="http://www.w3.org/2001/XMLSchema" xmlns:xs="http://www.w3.org/2001/XMLSchema" xmlns:p="http://schemas.microsoft.com/office/2006/metadata/properties" xmlns:ns2="2cb1c85b-b197-48cd-8bb1-fe9e9ee0096b" xmlns:ns3="414a8a67-acf6-4b09-bb49-f84330b442d7" targetNamespace="http://schemas.microsoft.com/office/2006/metadata/properties" ma:root="true" ma:fieldsID="8015699f6b83f34b4be5927a42fc5378" ns2:_="" ns3:_="">
    <xsd:import namespace="2cb1c85b-b197-48cd-8bb1-fe9e9ee0096b"/>
    <xsd:import namespace="414a8a67-acf6-4b09-bb49-f84330b442d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ec6a8442-1569-46a6-a14f-f23e9ec9d8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4a8a67-acf6-4b09-bb49-f84330b442d7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48ea8ce-d6d7-4c67-93d5-dcdb41321123}" ma:internalName="TaxCatchAll" ma:showField="CatchAllData" ma:web="5ad07612-1080-49cf-8fb2-28e7c3022d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b1c85b-b197-48cd-8bb1-fe9e9ee0096b">
      <Terms xmlns="http://schemas.microsoft.com/office/infopath/2007/PartnerControls"/>
    </lcf76f155ced4ddcb4097134ff3c332f>
    <TaxCatchAll xmlns="414a8a67-acf6-4b09-bb49-f84330b442d7" xsi:nil="true"/>
  </documentManagement>
</p:properties>
</file>

<file path=customXml/itemProps1.xml><?xml version="1.0" encoding="utf-8"?>
<ds:datastoreItem xmlns:ds="http://schemas.openxmlformats.org/officeDocument/2006/customXml" ds:itemID="{449A8569-D32F-4CDC-B722-1AB5A3630AD8}"/>
</file>

<file path=customXml/itemProps2.xml><?xml version="1.0" encoding="utf-8"?>
<ds:datastoreItem xmlns:ds="http://schemas.openxmlformats.org/officeDocument/2006/customXml" ds:itemID="{B70EE856-17FA-40CA-A6A5-93A2B8366E0E}"/>
</file>

<file path=customXml/itemProps3.xml><?xml version="1.0" encoding="utf-8"?>
<ds:datastoreItem xmlns:ds="http://schemas.openxmlformats.org/officeDocument/2006/customXml" ds:itemID="{F7C51DA4-87AE-45A9-8FC1-B3F1634FD47D}"/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8</TotalTime>
  <Words>442</Words>
  <Application>Microsoft Office PowerPoint</Application>
  <PresentationFormat>Breedbeeld</PresentationFormat>
  <Paragraphs>102</Paragraphs>
  <Slides>13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13</vt:i4>
      </vt:variant>
    </vt:vector>
  </HeadingPairs>
  <TitlesOfParts>
    <vt:vector size="21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Het groeien van planten</vt:lpstr>
      <vt:lpstr>3. Levensprocessen in de plant</vt:lpstr>
      <vt:lpstr>3.1 Oriëntatie</vt:lpstr>
      <vt:lpstr>3.2 Fysiologie van de plant</vt:lpstr>
      <vt:lpstr>3.2 Fysiologie van de plant</vt:lpstr>
      <vt:lpstr>3.2 Fysiologie van de plant</vt:lpstr>
      <vt:lpstr>3.3 Assimilatie of fotosynthese</vt:lpstr>
      <vt:lpstr>3.3 Assimilatie of fotosynthese</vt:lpstr>
      <vt:lpstr>3.3 Assimilatie of fotosynthese</vt:lpstr>
      <vt:lpstr>3.4 Assimilatie en transport</vt:lpstr>
      <vt:lpstr>3.5 Dissimilatie of ademhaling</vt:lpstr>
      <vt:lpstr>3.5 Dissimilatie of ademhaling</vt:lpstr>
      <vt:lpstr>Opdracht 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Ben Nienhuis</cp:lastModifiedBy>
  <cp:revision>42</cp:revision>
  <dcterms:created xsi:type="dcterms:W3CDTF">2018-01-29T13:04:35Z</dcterms:created>
  <dcterms:modified xsi:type="dcterms:W3CDTF">2022-09-27T07:20:04Z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</Properties>
</file>