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9"/>
  </p:notesMasterIdLst>
  <p:sldIdLst>
    <p:sldId id="256" r:id="rId5"/>
    <p:sldId id="259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60" r:id="rId16"/>
    <p:sldId id="286" r:id="rId17"/>
    <p:sldId id="257" r:id="rId18"/>
    <p:sldId id="287" r:id="rId19"/>
    <p:sldId id="288" r:id="rId20"/>
    <p:sldId id="289" r:id="rId21"/>
    <p:sldId id="292" r:id="rId22"/>
    <p:sldId id="258" r:id="rId23"/>
    <p:sldId id="293" r:id="rId24"/>
    <p:sldId id="294" r:id="rId25"/>
    <p:sldId id="261" r:id="rId26"/>
    <p:sldId id="295" r:id="rId27"/>
    <p:sldId id="290" r:id="rId2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CFFC542-0D5C-4630-A585-CE3152BE7B35}" v="351" dt="2023-09-11T07:34:14.9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9" autoAdjust="0"/>
    <p:restoredTop sz="94660"/>
  </p:normalViewPr>
  <p:slideViewPr>
    <p:cSldViewPr snapToGrid="0">
      <p:cViewPr varScale="1">
        <p:scale>
          <a:sx n="94" d="100"/>
          <a:sy n="94" d="100"/>
        </p:scale>
        <p:origin x="108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 Nienhuis" userId="2c6c04f1-77c7-44b5-a463-93386779ab63" providerId="ADAL" clId="{ACFFC542-0D5C-4630-A585-CE3152BE7B35}"/>
    <pc:docChg chg="undo custSel addSld delSld modSld sldOrd">
      <pc:chgData name="Ben Nienhuis" userId="2c6c04f1-77c7-44b5-a463-93386779ab63" providerId="ADAL" clId="{ACFFC542-0D5C-4630-A585-CE3152BE7B35}" dt="2023-09-11T09:33:16.209" v="2024" actId="47"/>
      <pc:docMkLst>
        <pc:docMk/>
      </pc:docMkLst>
      <pc:sldChg chg="modSp add mod">
        <pc:chgData name="Ben Nienhuis" userId="2c6c04f1-77c7-44b5-a463-93386779ab63" providerId="ADAL" clId="{ACFFC542-0D5C-4630-A585-CE3152BE7B35}" dt="2023-09-11T09:32:52.443" v="2023" actId="20577"/>
        <pc:sldMkLst>
          <pc:docMk/>
          <pc:sldMk cId="839354057" sldId="257"/>
        </pc:sldMkLst>
        <pc:spChg chg="mod">
          <ac:chgData name="Ben Nienhuis" userId="2c6c04f1-77c7-44b5-a463-93386779ab63" providerId="ADAL" clId="{ACFFC542-0D5C-4630-A585-CE3152BE7B35}" dt="2023-09-11T09:32:52.443" v="2023" actId="20577"/>
          <ac:spMkLst>
            <pc:docMk/>
            <pc:sldMk cId="839354057" sldId="257"/>
            <ac:spMk id="3" creationId="{00000000-0000-0000-0000-000000000000}"/>
          </ac:spMkLst>
        </pc:spChg>
      </pc:sldChg>
      <pc:sldChg chg="addSp modSp mod modAnim">
        <pc:chgData name="Ben Nienhuis" userId="2c6c04f1-77c7-44b5-a463-93386779ab63" providerId="ADAL" clId="{ACFFC542-0D5C-4630-A585-CE3152BE7B35}" dt="2023-09-11T07:26:08.217" v="733"/>
        <pc:sldMkLst>
          <pc:docMk/>
          <pc:sldMk cId="1650583079" sldId="259"/>
        </pc:sldMkLst>
        <pc:spChg chg="mod">
          <ac:chgData name="Ben Nienhuis" userId="2c6c04f1-77c7-44b5-a463-93386779ab63" providerId="ADAL" clId="{ACFFC542-0D5C-4630-A585-CE3152BE7B35}" dt="2023-09-11T06:43:42.036" v="149" actId="6549"/>
          <ac:spMkLst>
            <pc:docMk/>
            <pc:sldMk cId="1650583079" sldId="259"/>
            <ac:spMk id="6" creationId="{0EC80890-B759-1AC9-14D6-6AEC1032B2D9}"/>
          </ac:spMkLst>
        </pc:spChg>
        <pc:picChg chg="add mod">
          <ac:chgData name="Ben Nienhuis" userId="2c6c04f1-77c7-44b5-a463-93386779ab63" providerId="ADAL" clId="{ACFFC542-0D5C-4630-A585-CE3152BE7B35}" dt="2023-09-11T06:45:04.482" v="153" actId="1076"/>
          <ac:picMkLst>
            <pc:docMk/>
            <pc:sldMk cId="1650583079" sldId="259"/>
            <ac:picMk id="1026" creationId="{C8CA2FD7-9D6C-F409-A966-36C6E7A46F6E}"/>
          </ac:picMkLst>
        </pc:picChg>
      </pc:sldChg>
      <pc:sldChg chg="new del">
        <pc:chgData name="Ben Nienhuis" userId="2c6c04f1-77c7-44b5-a463-93386779ab63" providerId="ADAL" clId="{ACFFC542-0D5C-4630-A585-CE3152BE7B35}" dt="2023-09-11T06:45:18.741" v="155" actId="47"/>
        <pc:sldMkLst>
          <pc:docMk/>
          <pc:sldMk cId="775524493" sldId="260"/>
        </pc:sldMkLst>
      </pc:sldChg>
      <pc:sldChg chg="addSp delSp modSp add mod modAnim">
        <pc:chgData name="Ben Nienhuis" userId="2c6c04f1-77c7-44b5-a463-93386779ab63" providerId="ADAL" clId="{ACFFC542-0D5C-4630-A585-CE3152BE7B35}" dt="2023-09-11T08:43:47.591" v="1707"/>
        <pc:sldMkLst>
          <pc:docMk/>
          <pc:sldMk cId="2366906876" sldId="260"/>
        </pc:sldMkLst>
        <pc:spChg chg="mod">
          <ac:chgData name="Ben Nienhuis" userId="2c6c04f1-77c7-44b5-a463-93386779ab63" providerId="ADAL" clId="{ACFFC542-0D5C-4630-A585-CE3152BE7B35}" dt="2023-09-11T06:45:37.262" v="157" actId="6549"/>
          <ac:spMkLst>
            <pc:docMk/>
            <pc:sldMk cId="2366906876" sldId="260"/>
            <ac:spMk id="6" creationId="{0EC80890-B759-1AC9-14D6-6AEC1032B2D9}"/>
          </ac:spMkLst>
        </pc:spChg>
        <pc:picChg chg="add mod">
          <ac:chgData name="Ben Nienhuis" userId="2c6c04f1-77c7-44b5-a463-93386779ab63" providerId="ADAL" clId="{ACFFC542-0D5C-4630-A585-CE3152BE7B35}" dt="2023-09-11T08:42:37.607" v="1702" actId="14100"/>
          <ac:picMkLst>
            <pc:docMk/>
            <pc:sldMk cId="2366906876" sldId="260"/>
            <ac:picMk id="4" creationId="{9BECD715-6667-18F1-A90D-880BF262A75E}"/>
          </ac:picMkLst>
        </pc:picChg>
        <pc:picChg chg="add mod">
          <ac:chgData name="Ben Nienhuis" userId="2c6c04f1-77c7-44b5-a463-93386779ab63" providerId="ADAL" clId="{ACFFC542-0D5C-4630-A585-CE3152BE7B35}" dt="2023-09-11T08:43:43.844" v="1706" actId="14100"/>
          <ac:picMkLst>
            <pc:docMk/>
            <pc:sldMk cId="2366906876" sldId="260"/>
            <ac:picMk id="7" creationId="{C5B8EFAD-DF4E-C846-BB14-7E7EA3CEEB16}"/>
          </ac:picMkLst>
        </pc:picChg>
        <pc:picChg chg="del">
          <ac:chgData name="Ben Nienhuis" userId="2c6c04f1-77c7-44b5-a463-93386779ab63" providerId="ADAL" clId="{ACFFC542-0D5C-4630-A585-CE3152BE7B35}" dt="2023-09-11T06:45:38.150" v="158" actId="478"/>
          <ac:picMkLst>
            <pc:docMk/>
            <pc:sldMk cId="2366906876" sldId="260"/>
            <ac:picMk id="1026" creationId="{C8CA2FD7-9D6C-F409-A966-36C6E7A46F6E}"/>
          </ac:picMkLst>
        </pc:picChg>
      </pc:sldChg>
      <pc:sldChg chg="add del">
        <pc:chgData name="Ben Nienhuis" userId="2c6c04f1-77c7-44b5-a463-93386779ab63" providerId="ADAL" clId="{ACFFC542-0D5C-4630-A585-CE3152BE7B35}" dt="2023-09-11T09:26:37.718" v="1868" actId="2696"/>
        <pc:sldMkLst>
          <pc:docMk/>
          <pc:sldMk cId="3965487517" sldId="261"/>
        </pc:sldMkLst>
      </pc:sldChg>
      <pc:sldChg chg="add del">
        <pc:chgData name="Ben Nienhuis" userId="2c6c04f1-77c7-44b5-a463-93386779ab63" providerId="ADAL" clId="{ACFFC542-0D5C-4630-A585-CE3152BE7B35}" dt="2023-09-11T09:26:33.321" v="1867" actId="47"/>
        <pc:sldMkLst>
          <pc:docMk/>
          <pc:sldMk cId="2533118858" sldId="262"/>
        </pc:sldMkLst>
      </pc:sldChg>
      <pc:sldChg chg="add del">
        <pc:chgData name="Ben Nienhuis" userId="2c6c04f1-77c7-44b5-a463-93386779ab63" providerId="ADAL" clId="{ACFFC542-0D5C-4630-A585-CE3152BE7B35}" dt="2023-09-11T09:21:39.760" v="1709" actId="47"/>
        <pc:sldMkLst>
          <pc:docMk/>
          <pc:sldMk cId="3518497991" sldId="263"/>
        </pc:sldMkLst>
      </pc:sldChg>
      <pc:sldChg chg="add del">
        <pc:chgData name="Ben Nienhuis" userId="2c6c04f1-77c7-44b5-a463-93386779ab63" providerId="ADAL" clId="{ACFFC542-0D5C-4630-A585-CE3152BE7B35}" dt="2023-09-11T09:21:57.548" v="1710" actId="47"/>
        <pc:sldMkLst>
          <pc:docMk/>
          <pc:sldMk cId="2159593956" sldId="264"/>
        </pc:sldMkLst>
      </pc:sldChg>
      <pc:sldChg chg="add del">
        <pc:chgData name="Ben Nienhuis" userId="2c6c04f1-77c7-44b5-a463-93386779ab63" providerId="ADAL" clId="{ACFFC542-0D5C-4630-A585-CE3152BE7B35}" dt="2023-09-11T09:22:00.580" v="1716" actId="47"/>
        <pc:sldMkLst>
          <pc:docMk/>
          <pc:sldMk cId="946254701" sldId="265"/>
        </pc:sldMkLst>
      </pc:sldChg>
      <pc:sldChg chg="add del">
        <pc:chgData name="Ben Nienhuis" userId="2c6c04f1-77c7-44b5-a463-93386779ab63" providerId="ADAL" clId="{ACFFC542-0D5C-4630-A585-CE3152BE7B35}" dt="2023-09-11T09:26:26.184" v="1866" actId="47"/>
        <pc:sldMkLst>
          <pc:docMk/>
          <pc:sldMk cId="2387591129" sldId="266"/>
        </pc:sldMkLst>
      </pc:sldChg>
      <pc:sldChg chg="add del">
        <pc:chgData name="Ben Nienhuis" userId="2c6c04f1-77c7-44b5-a463-93386779ab63" providerId="ADAL" clId="{ACFFC542-0D5C-4630-A585-CE3152BE7B35}" dt="2023-09-11T09:26:16.315" v="1865" actId="47"/>
        <pc:sldMkLst>
          <pc:docMk/>
          <pc:sldMk cId="3749746208" sldId="267"/>
        </pc:sldMkLst>
      </pc:sldChg>
      <pc:sldChg chg="add del">
        <pc:chgData name="Ben Nienhuis" userId="2c6c04f1-77c7-44b5-a463-93386779ab63" providerId="ADAL" clId="{ACFFC542-0D5C-4630-A585-CE3152BE7B35}" dt="2023-09-11T09:33:16.209" v="2024" actId="47"/>
        <pc:sldMkLst>
          <pc:docMk/>
          <pc:sldMk cId="207930649" sldId="268"/>
        </pc:sldMkLst>
      </pc:sldChg>
      <pc:sldChg chg="modSp add mod">
        <pc:chgData name="Ben Nienhuis" userId="2c6c04f1-77c7-44b5-a463-93386779ab63" providerId="ADAL" clId="{ACFFC542-0D5C-4630-A585-CE3152BE7B35}" dt="2023-09-11T09:25:56.728" v="1864" actId="1076"/>
        <pc:sldMkLst>
          <pc:docMk/>
          <pc:sldMk cId="173974172" sldId="269"/>
        </pc:sldMkLst>
        <pc:spChg chg="mod">
          <ac:chgData name="Ben Nienhuis" userId="2c6c04f1-77c7-44b5-a463-93386779ab63" providerId="ADAL" clId="{ACFFC542-0D5C-4630-A585-CE3152BE7B35}" dt="2023-09-11T09:22:15.678" v="1721" actId="20577"/>
          <ac:spMkLst>
            <pc:docMk/>
            <pc:sldMk cId="173974172" sldId="269"/>
            <ac:spMk id="2" creationId="{00000000-0000-0000-0000-000000000000}"/>
          </ac:spMkLst>
        </pc:spChg>
        <pc:spChg chg="mod">
          <ac:chgData name="Ben Nienhuis" userId="2c6c04f1-77c7-44b5-a463-93386779ab63" providerId="ADAL" clId="{ACFFC542-0D5C-4630-A585-CE3152BE7B35}" dt="2023-09-11T09:25:56.728" v="1864" actId="1076"/>
          <ac:spMkLst>
            <pc:docMk/>
            <pc:sldMk cId="173974172" sldId="269"/>
            <ac:spMk id="6" creationId="{0EC80890-B759-1AC9-14D6-6AEC1032B2D9}"/>
          </ac:spMkLst>
        </pc:spChg>
      </pc:sldChg>
      <pc:sldChg chg="add del">
        <pc:chgData name="Ben Nienhuis" userId="2c6c04f1-77c7-44b5-a463-93386779ab63" providerId="ADAL" clId="{ACFFC542-0D5C-4630-A585-CE3152BE7B35}" dt="2023-09-11T09:22:02.015" v="1718" actId="47"/>
        <pc:sldMkLst>
          <pc:docMk/>
          <pc:sldMk cId="3560314864" sldId="270"/>
        </pc:sldMkLst>
      </pc:sldChg>
      <pc:sldChg chg="add del">
        <pc:chgData name="Ben Nienhuis" userId="2c6c04f1-77c7-44b5-a463-93386779ab63" providerId="ADAL" clId="{ACFFC542-0D5C-4630-A585-CE3152BE7B35}" dt="2023-09-11T09:22:01.455" v="1717" actId="47"/>
        <pc:sldMkLst>
          <pc:docMk/>
          <pc:sldMk cId="1235656172" sldId="271"/>
        </pc:sldMkLst>
      </pc:sldChg>
      <pc:sldChg chg="add del">
        <pc:chgData name="Ben Nienhuis" userId="2c6c04f1-77c7-44b5-a463-93386779ab63" providerId="ADAL" clId="{ACFFC542-0D5C-4630-A585-CE3152BE7B35}" dt="2023-09-11T09:21:57.836" v="1711" actId="47"/>
        <pc:sldMkLst>
          <pc:docMk/>
          <pc:sldMk cId="2036666058" sldId="272"/>
        </pc:sldMkLst>
      </pc:sldChg>
      <pc:sldChg chg="add del">
        <pc:chgData name="Ben Nienhuis" userId="2c6c04f1-77c7-44b5-a463-93386779ab63" providerId="ADAL" clId="{ACFFC542-0D5C-4630-A585-CE3152BE7B35}" dt="2023-09-11T09:21:59.780" v="1715" actId="47"/>
        <pc:sldMkLst>
          <pc:docMk/>
          <pc:sldMk cId="2434758185" sldId="273"/>
        </pc:sldMkLst>
      </pc:sldChg>
      <pc:sldChg chg="add del">
        <pc:chgData name="Ben Nienhuis" userId="2c6c04f1-77c7-44b5-a463-93386779ab63" providerId="ADAL" clId="{ACFFC542-0D5C-4630-A585-CE3152BE7B35}" dt="2023-09-11T09:21:59.267" v="1714" actId="47"/>
        <pc:sldMkLst>
          <pc:docMk/>
          <pc:sldMk cId="1743390802" sldId="274"/>
        </pc:sldMkLst>
      </pc:sldChg>
      <pc:sldChg chg="add del">
        <pc:chgData name="Ben Nienhuis" userId="2c6c04f1-77c7-44b5-a463-93386779ab63" providerId="ADAL" clId="{ACFFC542-0D5C-4630-A585-CE3152BE7B35}" dt="2023-09-11T09:21:58.775" v="1713" actId="47"/>
        <pc:sldMkLst>
          <pc:docMk/>
          <pc:sldMk cId="608268568" sldId="275"/>
        </pc:sldMkLst>
      </pc:sldChg>
      <pc:sldChg chg="add del">
        <pc:chgData name="Ben Nienhuis" userId="2c6c04f1-77c7-44b5-a463-93386779ab63" providerId="ADAL" clId="{ACFFC542-0D5C-4630-A585-CE3152BE7B35}" dt="2023-09-11T09:21:58.138" v="1712" actId="47"/>
        <pc:sldMkLst>
          <pc:docMk/>
          <pc:sldMk cId="1333854129" sldId="276"/>
        </pc:sldMkLst>
      </pc:sldChg>
      <pc:sldChg chg="addSp delSp modSp add mod ord modAnim">
        <pc:chgData name="Ben Nienhuis" userId="2c6c04f1-77c7-44b5-a463-93386779ab63" providerId="ADAL" clId="{ACFFC542-0D5C-4630-A585-CE3152BE7B35}" dt="2023-09-11T07:25:56.803" v="731"/>
        <pc:sldMkLst>
          <pc:docMk/>
          <pc:sldMk cId="1131063906" sldId="277"/>
        </pc:sldMkLst>
        <pc:spChg chg="mod">
          <ac:chgData name="Ben Nienhuis" userId="2c6c04f1-77c7-44b5-a463-93386779ab63" providerId="ADAL" clId="{ACFFC542-0D5C-4630-A585-CE3152BE7B35}" dt="2023-09-11T07:07:54.241" v="546" actId="20577"/>
          <ac:spMkLst>
            <pc:docMk/>
            <pc:sldMk cId="1131063906" sldId="277"/>
            <ac:spMk id="6" creationId="{0EC80890-B759-1AC9-14D6-6AEC1032B2D9}"/>
          </ac:spMkLst>
        </pc:spChg>
        <pc:picChg chg="add del">
          <ac:chgData name="Ben Nienhuis" userId="2c6c04f1-77c7-44b5-a463-93386779ab63" providerId="ADAL" clId="{ACFFC542-0D5C-4630-A585-CE3152BE7B35}" dt="2023-09-11T06:51:55.284" v="372" actId="478"/>
          <ac:picMkLst>
            <pc:docMk/>
            <pc:sldMk cId="1131063906" sldId="277"/>
            <ac:picMk id="3" creationId="{F65EF3CF-7D55-724A-695F-EFA53ADE2BC1}"/>
          </ac:picMkLst>
        </pc:picChg>
        <pc:picChg chg="add mod">
          <ac:chgData name="Ben Nienhuis" userId="2c6c04f1-77c7-44b5-a463-93386779ab63" providerId="ADAL" clId="{ACFFC542-0D5C-4630-A585-CE3152BE7B35}" dt="2023-09-11T06:54:28.443" v="375" actId="1076"/>
          <ac:picMkLst>
            <pc:docMk/>
            <pc:sldMk cId="1131063906" sldId="277"/>
            <ac:picMk id="4" creationId="{731D8FF8-6B94-92ED-FFC9-817255A41991}"/>
          </ac:picMkLst>
        </pc:picChg>
        <pc:picChg chg="del">
          <ac:chgData name="Ben Nienhuis" userId="2c6c04f1-77c7-44b5-a463-93386779ab63" providerId="ADAL" clId="{ACFFC542-0D5C-4630-A585-CE3152BE7B35}" dt="2023-09-11T06:47:00.820" v="178" actId="478"/>
          <ac:picMkLst>
            <pc:docMk/>
            <pc:sldMk cId="1131063906" sldId="277"/>
            <ac:picMk id="1026" creationId="{C8CA2FD7-9D6C-F409-A966-36C6E7A46F6E}"/>
          </ac:picMkLst>
        </pc:picChg>
      </pc:sldChg>
      <pc:sldChg chg="delSp modSp add mod modAnim">
        <pc:chgData name="Ben Nienhuis" userId="2c6c04f1-77c7-44b5-a463-93386779ab63" providerId="ADAL" clId="{ACFFC542-0D5C-4630-A585-CE3152BE7B35}" dt="2023-09-11T07:25:44.343" v="729"/>
        <pc:sldMkLst>
          <pc:docMk/>
          <pc:sldMk cId="368892913" sldId="278"/>
        </pc:sldMkLst>
        <pc:spChg chg="mod">
          <ac:chgData name="Ben Nienhuis" userId="2c6c04f1-77c7-44b5-a463-93386779ab63" providerId="ADAL" clId="{ACFFC542-0D5C-4630-A585-CE3152BE7B35}" dt="2023-09-11T07:05:49.479" v="502" actId="6549"/>
          <ac:spMkLst>
            <pc:docMk/>
            <pc:sldMk cId="368892913" sldId="278"/>
            <ac:spMk id="6" creationId="{0EC80890-B759-1AC9-14D6-6AEC1032B2D9}"/>
          </ac:spMkLst>
        </pc:spChg>
        <pc:picChg chg="del">
          <ac:chgData name="Ben Nienhuis" userId="2c6c04f1-77c7-44b5-a463-93386779ab63" providerId="ADAL" clId="{ACFFC542-0D5C-4630-A585-CE3152BE7B35}" dt="2023-09-11T06:55:14.228" v="379" actId="478"/>
          <ac:picMkLst>
            <pc:docMk/>
            <pc:sldMk cId="368892913" sldId="278"/>
            <ac:picMk id="4" creationId="{731D8FF8-6B94-92ED-FFC9-817255A41991}"/>
          </ac:picMkLst>
        </pc:picChg>
      </pc:sldChg>
      <pc:sldChg chg="addSp modSp add mod modAnim">
        <pc:chgData name="Ben Nienhuis" userId="2c6c04f1-77c7-44b5-a463-93386779ab63" providerId="ADAL" clId="{ACFFC542-0D5C-4630-A585-CE3152BE7B35}" dt="2023-09-11T07:25:33.246" v="727"/>
        <pc:sldMkLst>
          <pc:docMk/>
          <pc:sldMk cId="3628914744" sldId="279"/>
        </pc:sldMkLst>
        <pc:spChg chg="mod">
          <ac:chgData name="Ben Nienhuis" userId="2c6c04f1-77c7-44b5-a463-93386779ab63" providerId="ADAL" clId="{ACFFC542-0D5C-4630-A585-CE3152BE7B35}" dt="2023-09-11T07:25:12.284" v="723" actId="6549"/>
          <ac:spMkLst>
            <pc:docMk/>
            <pc:sldMk cId="3628914744" sldId="279"/>
            <ac:spMk id="6" creationId="{0EC80890-B759-1AC9-14D6-6AEC1032B2D9}"/>
          </ac:spMkLst>
        </pc:spChg>
        <pc:picChg chg="add mod">
          <ac:chgData name="Ben Nienhuis" userId="2c6c04f1-77c7-44b5-a463-93386779ab63" providerId="ADAL" clId="{ACFFC542-0D5C-4630-A585-CE3152BE7B35}" dt="2023-09-11T07:25:18.923" v="725" actId="14100"/>
          <ac:picMkLst>
            <pc:docMk/>
            <pc:sldMk cId="3628914744" sldId="279"/>
            <ac:picMk id="3" creationId="{63F028B2-FBEA-4932-A369-2FE606F2B444}"/>
          </ac:picMkLst>
        </pc:picChg>
      </pc:sldChg>
      <pc:sldChg chg="addSp delSp modSp add mod modAnim">
        <pc:chgData name="Ben Nienhuis" userId="2c6c04f1-77c7-44b5-a463-93386779ab63" providerId="ADAL" clId="{ACFFC542-0D5C-4630-A585-CE3152BE7B35}" dt="2023-09-11T07:50:39.754" v="1593" actId="20577"/>
        <pc:sldMkLst>
          <pc:docMk/>
          <pc:sldMk cId="445872618" sldId="280"/>
        </pc:sldMkLst>
        <pc:spChg chg="mod">
          <ac:chgData name="Ben Nienhuis" userId="2c6c04f1-77c7-44b5-a463-93386779ab63" providerId="ADAL" clId="{ACFFC542-0D5C-4630-A585-CE3152BE7B35}" dt="2023-09-11T07:50:39.754" v="1593" actId="20577"/>
          <ac:spMkLst>
            <pc:docMk/>
            <pc:sldMk cId="445872618" sldId="280"/>
            <ac:spMk id="6" creationId="{0EC80890-B759-1AC9-14D6-6AEC1032B2D9}"/>
          </ac:spMkLst>
        </pc:spChg>
        <pc:picChg chg="del">
          <ac:chgData name="Ben Nienhuis" userId="2c6c04f1-77c7-44b5-a463-93386779ab63" providerId="ADAL" clId="{ACFFC542-0D5C-4630-A585-CE3152BE7B35}" dt="2023-09-11T07:27:21.211" v="735" actId="478"/>
          <ac:picMkLst>
            <pc:docMk/>
            <pc:sldMk cId="445872618" sldId="280"/>
            <ac:picMk id="3" creationId="{63F028B2-FBEA-4932-A369-2FE606F2B444}"/>
          </ac:picMkLst>
        </pc:picChg>
        <pc:picChg chg="add mod">
          <ac:chgData name="Ben Nienhuis" userId="2c6c04f1-77c7-44b5-a463-93386779ab63" providerId="ADAL" clId="{ACFFC542-0D5C-4630-A585-CE3152BE7B35}" dt="2023-09-11T07:35:19.134" v="1078" actId="1076"/>
          <ac:picMkLst>
            <pc:docMk/>
            <pc:sldMk cId="445872618" sldId="280"/>
            <ac:picMk id="4" creationId="{9C94349B-E1A0-995B-DC81-06A80038642E}"/>
          </ac:picMkLst>
        </pc:picChg>
      </pc:sldChg>
      <pc:sldChg chg="addSp delSp modSp add mod modAnim">
        <pc:chgData name="Ben Nienhuis" userId="2c6c04f1-77c7-44b5-a463-93386779ab63" providerId="ADAL" clId="{ACFFC542-0D5C-4630-A585-CE3152BE7B35}" dt="2023-09-11T07:40:53.062" v="1259" actId="1076"/>
        <pc:sldMkLst>
          <pc:docMk/>
          <pc:sldMk cId="1264737898" sldId="281"/>
        </pc:sldMkLst>
        <pc:spChg chg="mod">
          <ac:chgData name="Ben Nienhuis" userId="2c6c04f1-77c7-44b5-a463-93386779ab63" providerId="ADAL" clId="{ACFFC542-0D5C-4630-A585-CE3152BE7B35}" dt="2023-09-11T07:40:40.794" v="1255" actId="6549"/>
          <ac:spMkLst>
            <pc:docMk/>
            <pc:sldMk cId="1264737898" sldId="281"/>
            <ac:spMk id="6" creationId="{0EC80890-B759-1AC9-14D6-6AEC1032B2D9}"/>
          </ac:spMkLst>
        </pc:spChg>
        <pc:picChg chg="add mod">
          <ac:chgData name="Ben Nienhuis" userId="2c6c04f1-77c7-44b5-a463-93386779ab63" providerId="ADAL" clId="{ACFFC542-0D5C-4630-A585-CE3152BE7B35}" dt="2023-09-11T07:40:53.062" v="1259" actId="1076"/>
          <ac:picMkLst>
            <pc:docMk/>
            <pc:sldMk cId="1264737898" sldId="281"/>
            <ac:picMk id="3" creationId="{DE43F770-F641-257A-3AC3-368B64042C1F}"/>
          </ac:picMkLst>
        </pc:picChg>
        <pc:picChg chg="del">
          <ac:chgData name="Ben Nienhuis" userId="2c6c04f1-77c7-44b5-a463-93386779ab63" providerId="ADAL" clId="{ACFFC542-0D5C-4630-A585-CE3152BE7B35}" dt="2023-09-11T07:35:44.618" v="1087" actId="478"/>
          <ac:picMkLst>
            <pc:docMk/>
            <pc:sldMk cId="1264737898" sldId="281"/>
            <ac:picMk id="4" creationId="{9C94349B-E1A0-995B-DC81-06A80038642E}"/>
          </ac:picMkLst>
        </pc:picChg>
      </pc:sldChg>
      <pc:sldChg chg="addSp delSp modSp add mod modAnim">
        <pc:chgData name="Ben Nienhuis" userId="2c6c04f1-77c7-44b5-a463-93386779ab63" providerId="ADAL" clId="{ACFFC542-0D5C-4630-A585-CE3152BE7B35}" dt="2023-09-11T07:42:49.567" v="1323" actId="14100"/>
        <pc:sldMkLst>
          <pc:docMk/>
          <pc:sldMk cId="1284006407" sldId="282"/>
        </pc:sldMkLst>
        <pc:spChg chg="mod">
          <ac:chgData name="Ben Nienhuis" userId="2c6c04f1-77c7-44b5-a463-93386779ab63" providerId="ADAL" clId="{ACFFC542-0D5C-4630-A585-CE3152BE7B35}" dt="2023-09-11T07:41:27.371" v="1308" actId="20577"/>
          <ac:spMkLst>
            <pc:docMk/>
            <pc:sldMk cId="1284006407" sldId="282"/>
            <ac:spMk id="6" creationId="{0EC80890-B759-1AC9-14D6-6AEC1032B2D9}"/>
          </ac:spMkLst>
        </pc:spChg>
        <pc:picChg chg="del mod">
          <ac:chgData name="Ben Nienhuis" userId="2c6c04f1-77c7-44b5-a463-93386779ab63" providerId="ADAL" clId="{ACFFC542-0D5C-4630-A585-CE3152BE7B35}" dt="2023-09-11T07:41:41.176" v="1311" actId="478"/>
          <ac:picMkLst>
            <pc:docMk/>
            <pc:sldMk cId="1284006407" sldId="282"/>
            <ac:picMk id="3" creationId="{DE43F770-F641-257A-3AC3-368B64042C1F}"/>
          </ac:picMkLst>
        </pc:picChg>
        <pc:picChg chg="add mod">
          <ac:chgData name="Ben Nienhuis" userId="2c6c04f1-77c7-44b5-a463-93386779ab63" providerId="ADAL" clId="{ACFFC542-0D5C-4630-A585-CE3152BE7B35}" dt="2023-09-11T07:42:49.567" v="1323" actId="14100"/>
          <ac:picMkLst>
            <pc:docMk/>
            <pc:sldMk cId="1284006407" sldId="282"/>
            <ac:picMk id="4" creationId="{4C1CE171-679A-4640-F692-68C9833C61E0}"/>
          </ac:picMkLst>
        </pc:picChg>
      </pc:sldChg>
      <pc:sldChg chg="delSp modSp add mod ord modAnim">
        <pc:chgData name="Ben Nienhuis" userId="2c6c04f1-77c7-44b5-a463-93386779ab63" providerId="ADAL" clId="{ACFFC542-0D5C-4630-A585-CE3152BE7B35}" dt="2023-09-11T08:32:24.607" v="1627" actId="20577"/>
        <pc:sldMkLst>
          <pc:docMk/>
          <pc:sldMk cId="1264683918" sldId="283"/>
        </pc:sldMkLst>
        <pc:spChg chg="mod">
          <ac:chgData name="Ben Nienhuis" userId="2c6c04f1-77c7-44b5-a463-93386779ab63" providerId="ADAL" clId="{ACFFC542-0D5C-4630-A585-CE3152BE7B35}" dt="2023-09-11T08:32:24.607" v="1627" actId="20577"/>
          <ac:spMkLst>
            <pc:docMk/>
            <pc:sldMk cId="1264683918" sldId="283"/>
            <ac:spMk id="6" creationId="{0EC80890-B759-1AC9-14D6-6AEC1032B2D9}"/>
          </ac:spMkLst>
        </pc:spChg>
        <pc:picChg chg="del">
          <ac:chgData name="Ben Nienhuis" userId="2c6c04f1-77c7-44b5-a463-93386779ab63" providerId="ADAL" clId="{ACFFC542-0D5C-4630-A585-CE3152BE7B35}" dt="2023-09-11T07:51:15.733" v="1594" actId="478"/>
          <ac:picMkLst>
            <pc:docMk/>
            <pc:sldMk cId="1264683918" sldId="283"/>
            <ac:picMk id="4" creationId="{731D8FF8-6B94-92ED-FFC9-817255A41991}"/>
          </ac:picMkLst>
        </pc:picChg>
      </pc:sldChg>
      <pc:sldChg chg="addSp delSp modSp add mod ord modAnim">
        <pc:chgData name="Ben Nienhuis" userId="2c6c04f1-77c7-44b5-a463-93386779ab63" providerId="ADAL" clId="{ACFFC542-0D5C-4630-A585-CE3152BE7B35}" dt="2023-09-11T08:37:35.105" v="1662" actId="1076"/>
        <pc:sldMkLst>
          <pc:docMk/>
          <pc:sldMk cId="897229087" sldId="284"/>
        </pc:sldMkLst>
        <pc:spChg chg="mod">
          <ac:chgData name="Ben Nienhuis" userId="2c6c04f1-77c7-44b5-a463-93386779ab63" providerId="ADAL" clId="{ACFFC542-0D5C-4630-A585-CE3152BE7B35}" dt="2023-09-11T08:37:29.065" v="1660" actId="6549"/>
          <ac:spMkLst>
            <pc:docMk/>
            <pc:sldMk cId="897229087" sldId="284"/>
            <ac:spMk id="6" creationId="{0EC80890-B759-1AC9-14D6-6AEC1032B2D9}"/>
          </ac:spMkLst>
        </pc:spChg>
        <pc:picChg chg="del">
          <ac:chgData name="Ben Nienhuis" userId="2c6c04f1-77c7-44b5-a463-93386779ab63" providerId="ADAL" clId="{ACFFC542-0D5C-4630-A585-CE3152BE7B35}" dt="2023-09-11T08:33:40.091" v="1628" actId="478"/>
          <ac:picMkLst>
            <pc:docMk/>
            <pc:sldMk cId="897229087" sldId="284"/>
            <ac:picMk id="4" creationId="{731D8FF8-6B94-92ED-FFC9-817255A41991}"/>
          </ac:picMkLst>
        </pc:picChg>
        <pc:picChg chg="add mod">
          <ac:chgData name="Ben Nienhuis" userId="2c6c04f1-77c7-44b5-a463-93386779ab63" providerId="ADAL" clId="{ACFFC542-0D5C-4630-A585-CE3152BE7B35}" dt="2023-09-11T08:37:31.905" v="1661" actId="1076"/>
          <ac:picMkLst>
            <pc:docMk/>
            <pc:sldMk cId="897229087" sldId="284"/>
            <ac:picMk id="5" creationId="{E5926ED6-9673-04CC-7ECC-36369B441654}"/>
          </ac:picMkLst>
        </pc:picChg>
        <pc:picChg chg="add mod">
          <ac:chgData name="Ben Nienhuis" userId="2c6c04f1-77c7-44b5-a463-93386779ab63" providerId="ADAL" clId="{ACFFC542-0D5C-4630-A585-CE3152BE7B35}" dt="2023-09-11T08:37:35.105" v="1662" actId="1076"/>
          <ac:picMkLst>
            <pc:docMk/>
            <pc:sldMk cId="897229087" sldId="284"/>
            <ac:picMk id="8" creationId="{972FE30B-AECF-076E-2BFA-18B1FF0C8E69}"/>
          </ac:picMkLst>
        </pc:picChg>
      </pc:sldChg>
      <pc:sldChg chg="addSp delSp modSp add mod delAnim modAnim">
        <pc:chgData name="Ben Nienhuis" userId="2c6c04f1-77c7-44b5-a463-93386779ab63" providerId="ADAL" clId="{ACFFC542-0D5C-4630-A585-CE3152BE7B35}" dt="2023-09-11T08:41:13.720" v="1699"/>
        <pc:sldMkLst>
          <pc:docMk/>
          <pc:sldMk cId="90813223" sldId="285"/>
        </pc:sldMkLst>
        <pc:spChg chg="mod">
          <ac:chgData name="Ben Nienhuis" userId="2c6c04f1-77c7-44b5-a463-93386779ab63" providerId="ADAL" clId="{ACFFC542-0D5C-4630-A585-CE3152BE7B35}" dt="2023-09-11T08:39:12.437" v="1677" actId="20577"/>
          <ac:spMkLst>
            <pc:docMk/>
            <pc:sldMk cId="90813223" sldId="285"/>
            <ac:spMk id="6" creationId="{0EC80890-B759-1AC9-14D6-6AEC1032B2D9}"/>
          </ac:spMkLst>
        </pc:spChg>
        <pc:picChg chg="add mod">
          <ac:chgData name="Ben Nienhuis" userId="2c6c04f1-77c7-44b5-a463-93386779ab63" providerId="ADAL" clId="{ACFFC542-0D5C-4630-A585-CE3152BE7B35}" dt="2023-09-11T08:39:27.569" v="1683" actId="14100"/>
          <ac:picMkLst>
            <pc:docMk/>
            <pc:sldMk cId="90813223" sldId="285"/>
            <ac:picMk id="4" creationId="{91FE2C77-E6F3-EAA9-7DDB-86E0A8CB2BBE}"/>
          </ac:picMkLst>
        </pc:picChg>
        <pc:picChg chg="del">
          <ac:chgData name="Ben Nienhuis" userId="2c6c04f1-77c7-44b5-a463-93386779ab63" providerId="ADAL" clId="{ACFFC542-0D5C-4630-A585-CE3152BE7B35}" dt="2023-09-11T08:39:16.144" v="1678" actId="478"/>
          <ac:picMkLst>
            <pc:docMk/>
            <pc:sldMk cId="90813223" sldId="285"/>
            <ac:picMk id="5" creationId="{E5926ED6-9673-04CC-7ECC-36369B441654}"/>
          </ac:picMkLst>
        </pc:picChg>
        <pc:picChg chg="del">
          <ac:chgData name="Ben Nienhuis" userId="2c6c04f1-77c7-44b5-a463-93386779ab63" providerId="ADAL" clId="{ACFFC542-0D5C-4630-A585-CE3152BE7B35}" dt="2023-09-11T08:39:29.250" v="1684" actId="478"/>
          <ac:picMkLst>
            <pc:docMk/>
            <pc:sldMk cId="90813223" sldId="285"/>
            <ac:picMk id="8" creationId="{972FE30B-AECF-076E-2BFA-18B1FF0C8E69}"/>
          </ac:picMkLst>
        </pc:picChg>
        <pc:picChg chg="add del mod">
          <ac:chgData name="Ben Nienhuis" userId="2c6c04f1-77c7-44b5-a463-93386779ab63" providerId="ADAL" clId="{ACFFC542-0D5C-4630-A585-CE3152BE7B35}" dt="2023-09-11T08:40:08.669" v="1689" actId="478"/>
          <ac:picMkLst>
            <pc:docMk/>
            <pc:sldMk cId="90813223" sldId="285"/>
            <ac:picMk id="9" creationId="{ECA0977F-87D7-5D9C-FE47-CEA5A8F7D4E0}"/>
          </ac:picMkLst>
        </pc:picChg>
        <pc:picChg chg="add mod">
          <ac:chgData name="Ben Nienhuis" userId="2c6c04f1-77c7-44b5-a463-93386779ab63" providerId="ADAL" clId="{ACFFC542-0D5C-4630-A585-CE3152BE7B35}" dt="2023-09-11T08:40:40.607" v="1694" actId="14100"/>
          <ac:picMkLst>
            <pc:docMk/>
            <pc:sldMk cId="90813223" sldId="285"/>
            <ac:picMk id="11" creationId="{6CD5C0AD-4CD4-C48C-9991-A52EDF437F52}"/>
          </ac:picMkLst>
        </pc:picChg>
      </pc:sldChg>
      <pc:sldChg chg="add">
        <pc:chgData name="Ben Nienhuis" userId="2c6c04f1-77c7-44b5-a463-93386779ab63" providerId="ADAL" clId="{ACFFC542-0D5C-4630-A585-CE3152BE7B35}" dt="2023-09-11T09:21:24.250" v="1708"/>
        <pc:sldMkLst>
          <pc:docMk/>
          <pc:sldMk cId="1958275101" sldId="286"/>
        </pc:sldMkLst>
      </pc:sldChg>
      <pc:sldChg chg="add">
        <pc:chgData name="Ben Nienhuis" userId="2c6c04f1-77c7-44b5-a463-93386779ab63" providerId="ADAL" clId="{ACFFC542-0D5C-4630-A585-CE3152BE7B35}" dt="2023-09-11T09:21:24.250" v="1708"/>
        <pc:sldMkLst>
          <pc:docMk/>
          <pc:sldMk cId="2933852088" sldId="287"/>
        </pc:sldMkLst>
      </pc:sldChg>
      <pc:sldChg chg="add">
        <pc:chgData name="Ben Nienhuis" userId="2c6c04f1-77c7-44b5-a463-93386779ab63" providerId="ADAL" clId="{ACFFC542-0D5C-4630-A585-CE3152BE7B35}" dt="2023-09-11T09:21:24.250" v="1708"/>
        <pc:sldMkLst>
          <pc:docMk/>
          <pc:sldMk cId="3212903285" sldId="288"/>
        </pc:sldMkLst>
      </pc:sldChg>
      <pc:sldChg chg="add modAnim">
        <pc:chgData name="Ben Nienhuis" userId="2c6c04f1-77c7-44b5-a463-93386779ab63" providerId="ADAL" clId="{ACFFC542-0D5C-4630-A585-CE3152BE7B35}" dt="2023-09-11T09:31:07.925" v="1991"/>
        <pc:sldMkLst>
          <pc:docMk/>
          <pc:sldMk cId="1948747026" sldId="289"/>
        </pc:sldMkLst>
      </pc:sldChg>
      <pc:sldChg chg="add del">
        <pc:chgData name="Ben Nienhuis" userId="2c6c04f1-77c7-44b5-a463-93386779ab63" providerId="ADAL" clId="{ACFFC542-0D5C-4630-A585-CE3152BE7B35}" dt="2023-09-11T09:25:02.358" v="1787" actId="47"/>
        <pc:sldMkLst>
          <pc:docMk/>
          <pc:sldMk cId="2190835944" sldId="290"/>
        </pc:sldMkLst>
      </pc:sldChg>
      <pc:sldChg chg="addSp delSp modSp add mod">
        <pc:chgData name="Ben Nienhuis" userId="2c6c04f1-77c7-44b5-a463-93386779ab63" providerId="ADAL" clId="{ACFFC542-0D5C-4630-A585-CE3152BE7B35}" dt="2023-09-11T09:30:39.348" v="1989" actId="1076"/>
        <pc:sldMkLst>
          <pc:docMk/>
          <pc:sldMk cId="4056156952" sldId="290"/>
        </pc:sldMkLst>
        <pc:spChg chg="mod">
          <ac:chgData name="Ben Nienhuis" userId="2c6c04f1-77c7-44b5-a463-93386779ab63" providerId="ADAL" clId="{ACFFC542-0D5C-4630-A585-CE3152BE7B35}" dt="2023-09-11T09:29:49.956" v="1980" actId="20577"/>
          <ac:spMkLst>
            <pc:docMk/>
            <pc:sldMk cId="4056156952" sldId="290"/>
            <ac:spMk id="6" creationId="{0EC80890-B759-1AC9-14D6-6AEC1032B2D9}"/>
          </ac:spMkLst>
        </pc:spChg>
        <pc:picChg chg="add del mod">
          <ac:chgData name="Ben Nienhuis" userId="2c6c04f1-77c7-44b5-a463-93386779ab63" providerId="ADAL" clId="{ACFFC542-0D5C-4630-A585-CE3152BE7B35}" dt="2023-09-11T09:30:11.411" v="1985" actId="478"/>
          <ac:picMkLst>
            <pc:docMk/>
            <pc:sldMk cId="4056156952" sldId="290"/>
            <ac:picMk id="3" creationId="{71E837AE-EA2C-0504-14CA-3739E243528C}"/>
          </ac:picMkLst>
        </pc:picChg>
        <pc:picChg chg="add mod">
          <ac:chgData name="Ben Nienhuis" userId="2c6c04f1-77c7-44b5-a463-93386779ab63" providerId="ADAL" clId="{ACFFC542-0D5C-4630-A585-CE3152BE7B35}" dt="2023-09-11T09:30:39.348" v="1989" actId="1076"/>
          <ac:picMkLst>
            <pc:docMk/>
            <pc:sldMk cId="4056156952" sldId="290"/>
            <ac:picMk id="4" creationId="{4F64002C-556F-7BFF-24E1-31007D05745E}"/>
          </ac:picMkLst>
        </pc:picChg>
      </pc:sldChg>
      <pc:sldChg chg="add del">
        <pc:chgData name="Ben Nienhuis" userId="2c6c04f1-77c7-44b5-a463-93386779ab63" providerId="ADAL" clId="{ACFFC542-0D5C-4630-A585-CE3152BE7B35}" dt="2023-09-11T09:25:05.606" v="1788" actId="47"/>
        <pc:sldMkLst>
          <pc:docMk/>
          <pc:sldMk cId="3680042685" sldId="29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413841-7D0E-4ED5-850C-4305C62235CD}" type="datetimeFigureOut">
              <a:rPr lang="nl-NL" smtClean="0"/>
              <a:t>12-9-2025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5DF346-A44A-4795-9EE5-1A420750B1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6871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46118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89807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48472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56759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67892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78238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76667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42274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70065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99258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86893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93784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8353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Open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1450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133291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029" y="5296636"/>
            <a:ext cx="3252987" cy="92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195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0000">
            <a:off x="8745415" y="3750408"/>
            <a:ext cx="3680069" cy="36800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 Kenniskiem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 Hoofdstuk</a:t>
            </a:r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356350"/>
            <a:ext cx="27432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/>
              <a:t>Titel Kenniskiem</a:t>
            </a:r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/>
              <a:t>Titel hoofdstuk</a:t>
            </a:r>
          </a:p>
        </p:txBody>
      </p:sp>
    </p:spTree>
    <p:extLst>
      <p:ext uri="{BB962C8B-B14F-4D97-AF65-F5344CB8AC3E}">
        <p14:creationId xmlns:p14="http://schemas.microsoft.com/office/powerpoint/2010/main" val="1046605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Met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r>
              <a:rPr lang="nl-NL" dirty="0"/>
              <a:t>Verplaats deze vervolgens naar de achtergrond om de tekst te typen.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768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Zonder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055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tekst/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818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888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886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36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6120000" y="0"/>
            <a:ext cx="3600000" cy="685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99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72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04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9768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052000" y="1728000"/>
            <a:ext cx="77400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625692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2" r:id="rId3"/>
    <p:sldLayoutId id="2147483650" r:id="rId4"/>
    <p:sldLayoutId id="2147483653" r:id="rId5"/>
    <p:sldLayoutId id="2147483657" r:id="rId6"/>
    <p:sldLayoutId id="2147483654" r:id="rId7"/>
    <p:sldLayoutId id="2147483655" r:id="rId8"/>
    <p:sldLayoutId id="2147483656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rgbClr val="1E201F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-36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buFontTx/>
        <a:buNone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E201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4606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1 23/24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nl-NL" dirty="0"/>
              <a:t>3. Lesstof verzamelarangement en groene wereld</a:t>
            </a:r>
          </a:p>
          <a:p>
            <a:pPr marL="457200" indent="-457200">
              <a:buAutoNum type="arabicPeriod"/>
            </a:pPr>
            <a:endParaRPr lang="nl-NL" dirty="0"/>
          </a:p>
          <a:p>
            <a:r>
              <a:rPr lang="nl-NL" dirty="0"/>
              <a:t>Verzamelarangement</a:t>
            </a:r>
          </a:p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E5926ED6-9673-04CC-7ECC-36369B4416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668" y="3008942"/>
            <a:ext cx="4689332" cy="3070396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972FE30B-AECF-076E-2BFA-18B1FF0C8E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2000" y="3008942"/>
            <a:ext cx="4376057" cy="3288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229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1 23/24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nl-NL" dirty="0"/>
              <a:t>3. Lesstof verzamelarangement en groene wereld</a:t>
            </a:r>
          </a:p>
          <a:p>
            <a:pPr marL="457200" indent="-457200">
              <a:buAutoNum type="arabicPeriod"/>
            </a:pPr>
            <a:endParaRPr lang="nl-NL" dirty="0"/>
          </a:p>
          <a:p>
            <a:r>
              <a:rPr lang="nl-NL" dirty="0"/>
              <a:t>Groene Wereld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91FE2C77-E6F3-EAA9-7DDB-86E0A8CB2B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702" y="3008942"/>
            <a:ext cx="4876645" cy="3288916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6CD5C0AD-4CD4-C48C-9991-A52EDF437F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0588" y="2138445"/>
            <a:ext cx="4667730" cy="4159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13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1 23/24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9BECD715-6667-18F1-A90D-880BF262A7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999" y="1261554"/>
            <a:ext cx="6737437" cy="4779398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C5B8EFAD-DF4E-C846-BB14-7E7EA3CEEB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1997" y="1261553"/>
            <a:ext cx="7739999" cy="5238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906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Bemesting</a:t>
            </a:r>
            <a:r>
              <a:rPr lang="en-US" dirty="0"/>
              <a:t> van </a:t>
            </a:r>
            <a:r>
              <a:rPr lang="en-US" dirty="0" err="1"/>
              <a:t>bodem</a:t>
            </a:r>
            <a:r>
              <a:rPr lang="en-US" dirty="0"/>
              <a:t> en </a:t>
            </a:r>
            <a:r>
              <a:rPr lang="en-US" dirty="0" err="1"/>
              <a:t>substraat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Organische</a:t>
            </a:r>
            <a:r>
              <a:rPr lang="en-US" dirty="0"/>
              <a:t> </a:t>
            </a:r>
            <a:r>
              <a:rPr lang="en-US" dirty="0" err="1"/>
              <a:t>meststoffen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582751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Organische</a:t>
            </a:r>
            <a:r>
              <a:rPr lang="en-US" dirty="0"/>
              <a:t> </a:t>
            </a:r>
            <a:r>
              <a:rPr lang="en-US" dirty="0" err="1"/>
              <a:t>meststoffen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Soorten</a:t>
            </a:r>
            <a:r>
              <a:rPr lang="en-US" dirty="0"/>
              <a:t> </a:t>
            </a:r>
            <a:r>
              <a:rPr lang="en-US" dirty="0" err="1"/>
              <a:t>organische</a:t>
            </a:r>
            <a:r>
              <a:rPr lang="en-US" dirty="0"/>
              <a:t> </a:t>
            </a:r>
            <a:r>
              <a:rPr lang="en-US" dirty="0" err="1"/>
              <a:t>mest</a:t>
            </a:r>
            <a:r>
              <a:rPr lang="en-US" dirty="0"/>
              <a:t> (les 1)</a:t>
            </a:r>
          </a:p>
          <a:p>
            <a:r>
              <a:rPr lang="en-US" dirty="0" err="1"/>
              <a:t>Werking</a:t>
            </a:r>
            <a:r>
              <a:rPr lang="en-US" dirty="0"/>
              <a:t> van </a:t>
            </a:r>
            <a:r>
              <a:rPr lang="en-US" dirty="0" err="1"/>
              <a:t>organische</a:t>
            </a:r>
            <a:r>
              <a:rPr lang="en-US" dirty="0"/>
              <a:t> </a:t>
            </a:r>
            <a:r>
              <a:rPr lang="en-US" dirty="0" err="1"/>
              <a:t>meststoffen</a:t>
            </a:r>
            <a:r>
              <a:rPr lang="en-US" dirty="0"/>
              <a:t> (les 2)</a:t>
            </a:r>
          </a:p>
          <a:p>
            <a:r>
              <a:rPr lang="en-US" dirty="0" err="1"/>
              <a:t>Organische</a:t>
            </a:r>
            <a:r>
              <a:rPr lang="en-US" dirty="0"/>
              <a:t> </a:t>
            </a:r>
            <a:r>
              <a:rPr lang="en-US" dirty="0" err="1"/>
              <a:t>mest</a:t>
            </a:r>
            <a:r>
              <a:rPr lang="en-US" dirty="0"/>
              <a:t> </a:t>
            </a:r>
            <a:r>
              <a:rPr lang="en-US" dirty="0" err="1"/>
              <a:t>toedienen</a:t>
            </a:r>
            <a:r>
              <a:rPr lang="en-US" dirty="0"/>
              <a:t> (les 4)</a:t>
            </a:r>
          </a:p>
          <a:p>
            <a:r>
              <a:rPr lang="en-US" dirty="0" err="1"/>
              <a:t>Organische</a:t>
            </a:r>
            <a:r>
              <a:rPr lang="en-US" dirty="0"/>
              <a:t> </a:t>
            </a:r>
            <a:r>
              <a:rPr lang="en-US" dirty="0" err="1"/>
              <a:t>stofvoorziening</a:t>
            </a:r>
            <a:r>
              <a:rPr lang="en-US" dirty="0"/>
              <a:t> (les 4)</a:t>
            </a:r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 err="1"/>
              <a:t>Bemesting</a:t>
            </a:r>
            <a:r>
              <a:rPr lang="en-US" dirty="0"/>
              <a:t> van </a:t>
            </a:r>
            <a:r>
              <a:rPr lang="en-US" dirty="0" err="1"/>
              <a:t>bodem</a:t>
            </a:r>
            <a:r>
              <a:rPr lang="en-US" dirty="0"/>
              <a:t> en </a:t>
            </a:r>
            <a:r>
              <a:rPr lang="en-US" dirty="0" err="1"/>
              <a:t>substraat</a:t>
            </a:r>
            <a:endParaRPr lang="nl-NL" dirty="0"/>
          </a:p>
          <a:p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Organische</a:t>
            </a:r>
            <a:r>
              <a:rPr lang="en-US" dirty="0"/>
              <a:t> </a:t>
            </a:r>
            <a:r>
              <a:rPr lang="en-US" dirty="0" err="1"/>
              <a:t>meststoffen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93540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2.1 </a:t>
            </a:r>
            <a:r>
              <a:rPr lang="en-US" dirty="0" err="1"/>
              <a:t>Ori</a:t>
            </a:r>
            <a:r>
              <a:rPr lang="en-US" dirty="0" err="1">
                <a:latin typeface="DIN Condensed"/>
              </a:rPr>
              <a:t>ë</a:t>
            </a:r>
            <a:r>
              <a:rPr lang="en-US" dirty="0" err="1"/>
              <a:t>ntatie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In deze </a:t>
            </a:r>
            <a:r>
              <a:rPr lang="nl-NL" dirty="0" err="1"/>
              <a:t>powerpoint</a:t>
            </a:r>
            <a:r>
              <a:rPr lang="nl-NL" dirty="0"/>
              <a:t> leer je over de werking van organische meststoffen.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Bemesting</a:t>
            </a:r>
            <a:r>
              <a:rPr lang="en-US" dirty="0"/>
              <a:t> van </a:t>
            </a:r>
            <a:r>
              <a:rPr lang="en-US" dirty="0" err="1"/>
              <a:t>bodem</a:t>
            </a:r>
            <a:r>
              <a:rPr lang="en-US" dirty="0"/>
              <a:t> en </a:t>
            </a:r>
            <a:r>
              <a:rPr lang="en-US" dirty="0" err="1"/>
              <a:t>substraat</a:t>
            </a:r>
            <a:endParaRPr lang="nl-NL" dirty="0"/>
          </a:p>
          <a:p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Organische</a:t>
            </a:r>
            <a:r>
              <a:rPr lang="en-US" dirty="0"/>
              <a:t> </a:t>
            </a:r>
            <a:r>
              <a:rPr lang="en-US" dirty="0" err="1"/>
              <a:t>meststoffen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2027" y="2842467"/>
            <a:ext cx="4245429" cy="3879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8520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2.2 </a:t>
            </a:r>
            <a:r>
              <a:rPr lang="en-US" dirty="0" err="1"/>
              <a:t>Soorten</a:t>
            </a:r>
            <a:r>
              <a:rPr lang="en-US" dirty="0"/>
              <a:t> </a:t>
            </a:r>
            <a:r>
              <a:rPr lang="en-US" dirty="0" err="1"/>
              <a:t>organische</a:t>
            </a:r>
            <a:r>
              <a:rPr lang="en-US" dirty="0"/>
              <a:t> </a:t>
            </a:r>
            <a:r>
              <a:rPr lang="en-US" dirty="0" err="1"/>
              <a:t>mest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Dierlijke mest</a:t>
            </a:r>
          </a:p>
          <a:p>
            <a:r>
              <a:rPr lang="nl-NL" dirty="0"/>
              <a:t>Gewasresten en groenbemesters</a:t>
            </a:r>
          </a:p>
          <a:p>
            <a:r>
              <a:rPr lang="nl-NL" dirty="0"/>
              <a:t>Compost en andere organische </a:t>
            </a:r>
            <a:r>
              <a:rPr lang="nl-NL" dirty="0" err="1"/>
              <a:t>bodemverbeterende</a:t>
            </a:r>
            <a:r>
              <a:rPr lang="nl-NL" dirty="0"/>
              <a:t> materialen</a:t>
            </a:r>
          </a:p>
          <a:p>
            <a:r>
              <a:rPr lang="nl-NL" dirty="0" err="1"/>
              <a:t>Digestaat</a:t>
            </a:r>
            <a:r>
              <a:rPr lang="nl-NL" dirty="0"/>
              <a:t> 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Bemesting</a:t>
            </a:r>
            <a:r>
              <a:rPr lang="en-US" dirty="0"/>
              <a:t> van </a:t>
            </a:r>
            <a:r>
              <a:rPr lang="en-US" dirty="0" err="1"/>
              <a:t>bodem</a:t>
            </a:r>
            <a:r>
              <a:rPr lang="en-US" dirty="0"/>
              <a:t> en </a:t>
            </a:r>
            <a:r>
              <a:rPr lang="en-US" dirty="0" err="1"/>
              <a:t>substraat</a:t>
            </a:r>
            <a:endParaRPr lang="nl-NL" dirty="0"/>
          </a:p>
          <a:p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Organische</a:t>
            </a:r>
            <a:r>
              <a:rPr lang="en-US" dirty="0"/>
              <a:t> </a:t>
            </a:r>
            <a:r>
              <a:rPr lang="en-US" dirty="0" err="1"/>
              <a:t>meststoffen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5107" y="3545485"/>
            <a:ext cx="4421785" cy="3312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903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2.2 </a:t>
            </a:r>
            <a:r>
              <a:rPr lang="en-US" dirty="0" err="1"/>
              <a:t>Soorten</a:t>
            </a:r>
            <a:r>
              <a:rPr lang="en-US" dirty="0"/>
              <a:t> </a:t>
            </a:r>
            <a:r>
              <a:rPr lang="en-US" dirty="0" err="1"/>
              <a:t>organische</a:t>
            </a:r>
            <a:r>
              <a:rPr lang="en-US" dirty="0"/>
              <a:t> </a:t>
            </a:r>
            <a:r>
              <a:rPr lang="en-US" dirty="0" err="1"/>
              <a:t>mest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Eisen aan organische mest:</a:t>
            </a:r>
          </a:p>
          <a:p>
            <a:r>
              <a:rPr lang="nl-NL" dirty="0"/>
              <a:t>De mest mag niet teveel zouten bevatten</a:t>
            </a:r>
          </a:p>
          <a:p>
            <a:r>
              <a:rPr lang="nl-NL" dirty="0"/>
              <a:t>De stalmest mag niet te vers zijn</a:t>
            </a:r>
          </a:p>
          <a:p>
            <a:r>
              <a:rPr lang="nl-NL" dirty="0"/>
              <a:t>De mest moet kort zijn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Bemesting</a:t>
            </a:r>
            <a:r>
              <a:rPr lang="en-US" dirty="0"/>
              <a:t> van </a:t>
            </a:r>
            <a:r>
              <a:rPr lang="en-US" dirty="0" err="1"/>
              <a:t>bodem</a:t>
            </a:r>
            <a:r>
              <a:rPr lang="en-US" dirty="0"/>
              <a:t> en </a:t>
            </a:r>
            <a:r>
              <a:rPr lang="en-US" dirty="0" err="1"/>
              <a:t>substraat</a:t>
            </a:r>
            <a:endParaRPr lang="nl-NL" dirty="0"/>
          </a:p>
          <a:p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Organische</a:t>
            </a:r>
            <a:r>
              <a:rPr lang="en-US" dirty="0"/>
              <a:t> </a:t>
            </a:r>
            <a:r>
              <a:rPr lang="en-US" dirty="0" err="1"/>
              <a:t>meststoffen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48747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Wat zijn organische meststoffen?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8136" y="1728000"/>
            <a:ext cx="8963864" cy="4351338"/>
          </a:xfrm>
        </p:spPr>
        <p:txBody>
          <a:bodyPr/>
          <a:lstStyle/>
          <a:p>
            <a:r>
              <a:rPr dirty="0"/>
              <a:t> </a:t>
            </a:r>
            <a:r>
              <a:rPr dirty="0" err="1"/>
              <a:t>Gemaakt</a:t>
            </a:r>
            <a:r>
              <a:rPr dirty="0"/>
              <a:t> van </a:t>
            </a:r>
            <a:r>
              <a:rPr dirty="0" err="1"/>
              <a:t>natuurlijke</a:t>
            </a:r>
            <a:r>
              <a:rPr dirty="0"/>
              <a:t> </a:t>
            </a:r>
            <a:r>
              <a:rPr dirty="0" err="1"/>
              <a:t>grondstoffen</a:t>
            </a:r>
            <a:r>
              <a:rPr dirty="0"/>
              <a:t> (</a:t>
            </a:r>
            <a:r>
              <a:rPr dirty="0" err="1"/>
              <a:t>plantaardig</a:t>
            </a:r>
            <a:r>
              <a:rPr dirty="0"/>
              <a:t> of </a:t>
            </a:r>
            <a:r>
              <a:rPr dirty="0" err="1"/>
              <a:t>dierlijk</a:t>
            </a:r>
            <a:r>
              <a:rPr dirty="0"/>
              <a:t>)</a:t>
            </a:r>
          </a:p>
          <a:p>
            <a:r>
              <a:rPr dirty="0"/>
              <a:t> </a:t>
            </a:r>
            <a:r>
              <a:rPr dirty="0" err="1"/>
              <a:t>Bevatten</a:t>
            </a:r>
            <a:r>
              <a:rPr dirty="0"/>
              <a:t> </a:t>
            </a:r>
            <a:r>
              <a:rPr dirty="0" err="1"/>
              <a:t>stikstof</a:t>
            </a:r>
            <a:r>
              <a:rPr dirty="0"/>
              <a:t>, </a:t>
            </a:r>
            <a:r>
              <a:rPr dirty="0" err="1"/>
              <a:t>fosfor</a:t>
            </a:r>
            <a:r>
              <a:rPr dirty="0"/>
              <a:t> en kalium</a:t>
            </a:r>
          </a:p>
          <a:p>
            <a:r>
              <a:rPr dirty="0"/>
              <a:t> </a:t>
            </a:r>
            <a:r>
              <a:rPr dirty="0" err="1"/>
              <a:t>Voedingsstoffen</a:t>
            </a:r>
            <a:r>
              <a:rPr dirty="0"/>
              <a:t> </a:t>
            </a:r>
            <a:r>
              <a:rPr dirty="0" err="1"/>
              <a:t>komen</a:t>
            </a:r>
            <a:r>
              <a:rPr dirty="0"/>
              <a:t> </a:t>
            </a:r>
            <a:r>
              <a:rPr dirty="0" err="1"/>
              <a:t>vrij</a:t>
            </a:r>
            <a:r>
              <a:rPr dirty="0"/>
              <a:t> door </a:t>
            </a:r>
            <a:r>
              <a:rPr dirty="0" err="1"/>
              <a:t>bodemleven</a:t>
            </a:r>
            <a:r>
              <a:rPr dirty="0"/>
              <a:t> (</a:t>
            </a:r>
            <a:r>
              <a:rPr dirty="0" err="1"/>
              <a:t>bacteriën</a:t>
            </a:r>
            <a:r>
              <a:rPr dirty="0"/>
              <a:t> en schimmels)</a:t>
            </a:r>
          </a:p>
          <a:p>
            <a:r>
              <a:rPr dirty="0"/>
              <a:t> </a:t>
            </a:r>
            <a:r>
              <a:rPr dirty="0" err="1"/>
              <a:t>Verbeteren</a:t>
            </a:r>
            <a:r>
              <a:rPr dirty="0"/>
              <a:t> </a:t>
            </a:r>
            <a:r>
              <a:rPr dirty="0" err="1"/>
              <a:t>bodemstructuur</a:t>
            </a:r>
            <a:r>
              <a:rPr dirty="0"/>
              <a:t> en </a:t>
            </a:r>
            <a:r>
              <a:rPr dirty="0" err="1"/>
              <a:t>biodiversiteit</a:t>
            </a:r>
            <a:endParaRPr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t>Voordelen van organische meststoffen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6000" y="1728000"/>
            <a:ext cx="10466966" cy="4351338"/>
          </a:xfrm>
        </p:spPr>
        <p:txBody>
          <a:bodyPr/>
          <a:lstStyle/>
          <a:p>
            <a:r>
              <a:rPr dirty="0"/>
              <a:t> </a:t>
            </a:r>
            <a:r>
              <a:rPr dirty="0" err="1"/>
              <a:t>Zorgen</a:t>
            </a:r>
            <a:r>
              <a:rPr dirty="0"/>
              <a:t> </a:t>
            </a:r>
            <a:r>
              <a:rPr dirty="0" err="1"/>
              <a:t>voor</a:t>
            </a:r>
            <a:r>
              <a:rPr dirty="0"/>
              <a:t> </a:t>
            </a:r>
            <a:r>
              <a:rPr dirty="0" err="1"/>
              <a:t>luchtige</a:t>
            </a:r>
            <a:r>
              <a:rPr dirty="0"/>
              <a:t> </a:t>
            </a:r>
            <a:r>
              <a:rPr dirty="0" err="1"/>
              <a:t>bodemstructuur</a:t>
            </a:r>
            <a:endParaRPr dirty="0"/>
          </a:p>
          <a:p>
            <a:r>
              <a:rPr dirty="0"/>
              <a:t> </a:t>
            </a:r>
            <a:r>
              <a:rPr dirty="0" err="1"/>
              <a:t>Verbeteren</a:t>
            </a:r>
            <a:r>
              <a:rPr dirty="0"/>
              <a:t> </a:t>
            </a:r>
            <a:r>
              <a:rPr dirty="0" err="1"/>
              <a:t>bodemgezondheid</a:t>
            </a:r>
            <a:r>
              <a:rPr dirty="0"/>
              <a:t> en </a:t>
            </a:r>
            <a:r>
              <a:rPr dirty="0" err="1"/>
              <a:t>vruchtbaarheid</a:t>
            </a:r>
            <a:endParaRPr dirty="0"/>
          </a:p>
          <a:p>
            <a:r>
              <a:rPr dirty="0"/>
              <a:t> </a:t>
            </a:r>
            <a:r>
              <a:rPr dirty="0" err="1"/>
              <a:t>Voedingsstoffen</a:t>
            </a:r>
            <a:r>
              <a:rPr dirty="0"/>
              <a:t> </a:t>
            </a:r>
            <a:r>
              <a:rPr dirty="0" err="1"/>
              <a:t>komen</a:t>
            </a:r>
            <a:r>
              <a:rPr dirty="0"/>
              <a:t> </a:t>
            </a:r>
            <a:r>
              <a:rPr dirty="0" err="1"/>
              <a:t>langzaam</a:t>
            </a:r>
            <a:r>
              <a:rPr dirty="0"/>
              <a:t> </a:t>
            </a:r>
            <a:r>
              <a:rPr dirty="0" err="1"/>
              <a:t>vrij</a:t>
            </a:r>
            <a:r>
              <a:rPr dirty="0"/>
              <a:t> (</a:t>
            </a:r>
            <a:r>
              <a:rPr dirty="0" err="1"/>
              <a:t>lange</a:t>
            </a:r>
            <a:r>
              <a:rPr dirty="0"/>
              <a:t> </a:t>
            </a:r>
            <a:r>
              <a:rPr dirty="0" err="1"/>
              <a:t>beschikbaarheid</a:t>
            </a:r>
            <a:r>
              <a:rPr dirty="0"/>
              <a:t>)</a:t>
            </a:r>
          </a:p>
          <a:p>
            <a:r>
              <a:rPr dirty="0"/>
              <a:t> Geen </a:t>
            </a:r>
            <a:r>
              <a:rPr dirty="0" err="1"/>
              <a:t>risico</a:t>
            </a:r>
            <a:r>
              <a:rPr dirty="0"/>
              <a:t> op </a:t>
            </a:r>
            <a:r>
              <a:rPr dirty="0" err="1"/>
              <a:t>verbranding</a:t>
            </a:r>
            <a:r>
              <a:rPr dirty="0"/>
              <a:t> van </a:t>
            </a:r>
            <a:r>
              <a:rPr dirty="0" err="1"/>
              <a:t>wortels</a:t>
            </a:r>
            <a:endParaRPr dirty="0"/>
          </a:p>
          <a:p>
            <a:r>
              <a:rPr dirty="0"/>
              <a:t> Duurzaam en </a:t>
            </a:r>
            <a:r>
              <a:rPr dirty="0" err="1"/>
              <a:t>milieuvriendelijk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1 23/24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Les 1 15/09 Introductie</a:t>
            </a:r>
          </a:p>
          <a:p>
            <a:r>
              <a:rPr lang="nl-NL" dirty="0"/>
              <a:t>Les 2 22/09 Organische bemesting volle grond</a:t>
            </a:r>
          </a:p>
          <a:p>
            <a:r>
              <a:rPr lang="nl-NL" dirty="0"/>
              <a:t>Les 3 29/09 Organische bemesting substraat</a:t>
            </a:r>
          </a:p>
          <a:p>
            <a:r>
              <a:rPr lang="nl-NL" dirty="0"/>
              <a:t>Les 4 13/10 Toedienen organische meststoffen</a:t>
            </a:r>
          </a:p>
          <a:p>
            <a:r>
              <a:rPr lang="nl-NL" dirty="0"/>
              <a:t>Les 5 20/10 Milieu en bemesting</a:t>
            </a:r>
          </a:p>
          <a:p>
            <a:r>
              <a:rPr lang="nl-NL" dirty="0"/>
              <a:t>Les 6 03/11 Toets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1026" name="Picture 2" descr="Organische mest | Organische meststof kopen | Hendriks Graszoden">
            <a:extLst>
              <a:ext uri="{FF2B5EF4-FFF2-40B4-BE49-F238E27FC236}">
                <a16:creationId xmlns:a16="http://schemas.microsoft.com/office/drawing/2014/main" id="{C8CA2FD7-9D6C-F409-A966-36C6E7A46F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2084" y="4042621"/>
            <a:ext cx="2811622" cy="2108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058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t>Nadelen van organische meststoffen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4686" y="1736627"/>
            <a:ext cx="10404544" cy="4351338"/>
          </a:xfrm>
        </p:spPr>
        <p:txBody>
          <a:bodyPr/>
          <a:lstStyle/>
          <a:p>
            <a:r>
              <a:rPr dirty="0"/>
              <a:t> </a:t>
            </a:r>
            <a:r>
              <a:rPr dirty="0" err="1"/>
              <a:t>Voedingsstoffen</a:t>
            </a:r>
            <a:r>
              <a:rPr dirty="0"/>
              <a:t> </a:t>
            </a:r>
            <a:r>
              <a:rPr dirty="0" err="1"/>
              <a:t>komen</a:t>
            </a:r>
            <a:r>
              <a:rPr dirty="0"/>
              <a:t> </a:t>
            </a:r>
            <a:r>
              <a:rPr dirty="0" err="1"/>
              <a:t>traag</a:t>
            </a:r>
            <a:r>
              <a:rPr dirty="0"/>
              <a:t> </a:t>
            </a:r>
            <a:r>
              <a:rPr dirty="0" err="1"/>
              <a:t>vrij</a:t>
            </a:r>
            <a:r>
              <a:rPr dirty="0"/>
              <a:t> → minder </a:t>
            </a:r>
            <a:r>
              <a:rPr dirty="0" err="1"/>
              <a:t>geschikt</a:t>
            </a:r>
            <a:r>
              <a:rPr dirty="0"/>
              <a:t> </a:t>
            </a:r>
            <a:r>
              <a:rPr dirty="0" err="1"/>
              <a:t>voor</a:t>
            </a:r>
            <a:r>
              <a:rPr dirty="0"/>
              <a:t> </a:t>
            </a:r>
            <a:r>
              <a:rPr dirty="0" err="1"/>
              <a:t>snelle</a:t>
            </a:r>
            <a:r>
              <a:rPr dirty="0"/>
              <a:t> </a:t>
            </a:r>
            <a:r>
              <a:rPr dirty="0" err="1"/>
              <a:t>groei</a:t>
            </a:r>
            <a:endParaRPr dirty="0"/>
          </a:p>
          <a:p>
            <a:r>
              <a:rPr dirty="0"/>
              <a:t> </a:t>
            </a:r>
            <a:r>
              <a:rPr dirty="0" err="1"/>
              <a:t>Variatie</a:t>
            </a:r>
            <a:r>
              <a:rPr dirty="0"/>
              <a:t> in </a:t>
            </a:r>
            <a:r>
              <a:rPr dirty="0" err="1"/>
              <a:t>samenstelling</a:t>
            </a:r>
            <a:r>
              <a:rPr dirty="0"/>
              <a:t> en </a:t>
            </a:r>
            <a:r>
              <a:rPr dirty="0" err="1"/>
              <a:t>voedingswaarde</a:t>
            </a:r>
            <a:endParaRPr dirty="0"/>
          </a:p>
          <a:p>
            <a:r>
              <a:rPr dirty="0"/>
              <a:t> </a:t>
            </a:r>
            <a:r>
              <a:rPr dirty="0" err="1"/>
              <a:t>Vereist</a:t>
            </a:r>
            <a:r>
              <a:rPr dirty="0"/>
              <a:t> </a:t>
            </a:r>
            <a:r>
              <a:rPr dirty="0" err="1"/>
              <a:t>meer</a:t>
            </a:r>
            <a:r>
              <a:rPr dirty="0"/>
              <a:t> </a:t>
            </a:r>
            <a:r>
              <a:rPr dirty="0" err="1"/>
              <a:t>opslag</a:t>
            </a:r>
            <a:r>
              <a:rPr dirty="0"/>
              <a:t>- en </a:t>
            </a:r>
            <a:r>
              <a:rPr dirty="0" err="1"/>
              <a:t>transportruimte</a:t>
            </a:r>
            <a:endParaRPr dirty="0"/>
          </a:p>
          <a:p>
            <a:r>
              <a:rPr dirty="0"/>
              <a:t> </a:t>
            </a:r>
            <a:r>
              <a:rPr dirty="0" err="1"/>
              <a:t>Sterke</a:t>
            </a:r>
            <a:r>
              <a:rPr dirty="0"/>
              <a:t> </a:t>
            </a:r>
            <a:r>
              <a:rPr dirty="0" err="1"/>
              <a:t>geur</a:t>
            </a:r>
            <a:r>
              <a:rPr dirty="0"/>
              <a:t> en </a:t>
            </a:r>
            <a:r>
              <a:rPr dirty="0" err="1"/>
              <a:t>kan</a:t>
            </a:r>
            <a:r>
              <a:rPr dirty="0"/>
              <a:t> </a:t>
            </a:r>
            <a:r>
              <a:rPr dirty="0" err="1"/>
              <a:t>ongedierte</a:t>
            </a:r>
            <a:r>
              <a:rPr dirty="0"/>
              <a:t> </a:t>
            </a:r>
            <a:r>
              <a:rPr dirty="0" err="1"/>
              <a:t>aantrekken</a:t>
            </a:r>
            <a:endParaRPr dirty="0"/>
          </a:p>
          <a:p>
            <a:r>
              <a:rPr dirty="0"/>
              <a:t> </a:t>
            </a:r>
            <a:r>
              <a:rPr dirty="0" err="1"/>
              <a:t>Duurder</a:t>
            </a:r>
            <a:r>
              <a:rPr dirty="0"/>
              <a:t> en minder </a:t>
            </a:r>
            <a:r>
              <a:rPr dirty="0" err="1"/>
              <a:t>makkelijk</a:t>
            </a:r>
            <a:r>
              <a:rPr dirty="0"/>
              <a:t> </a:t>
            </a:r>
            <a:r>
              <a:rPr dirty="0" err="1"/>
              <a:t>verkrijgbaar</a:t>
            </a:r>
            <a:r>
              <a:rPr dirty="0"/>
              <a:t> dan </a:t>
            </a:r>
            <a:r>
              <a:rPr dirty="0" err="1"/>
              <a:t>kunstmest</a:t>
            </a:r>
            <a:endParaRPr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t>Vergelijking: Organisch vs Chemisch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694" y="1728000"/>
            <a:ext cx="9369306" cy="4351338"/>
          </a:xfrm>
        </p:spPr>
        <p:txBody>
          <a:bodyPr/>
          <a:lstStyle/>
          <a:p>
            <a:r>
              <a:rPr dirty="0" err="1"/>
              <a:t>Organische</a:t>
            </a:r>
            <a:r>
              <a:rPr dirty="0"/>
              <a:t> </a:t>
            </a:r>
            <a:r>
              <a:rPr dirty="0" err="1"/>
              <a:t>meststoffen</a:t>
            </a:r>
            <a:r>
              <a:rPr dirty="0"/>
              <a:t>:</a:t>
            </a:r>
          </a:p>
          <a:p>
            <a:r>
              <a:rPr dirty="0" err="1"/>
              <a:t>Natuurlijk</a:t>
            </a:r>
            <a:r>
              <a:rPr dirty="0"/>
              <a:t>, </a:t>
            </a:r>
            <a:r>
              <a:rPr dirty="0" err="1"/>
              <a:t>milieuvriendelijk</a:t>
            </a:r>
            <a:r>
              <a:rPr dirty="0"/>
              <a:t>, </a:t>
            </a:r>
            <a:r>
              <a:rPr dirty="0" err="1"/>
              <a:t>duurzaam</a:t>
            </a:r>
            <a:endParaRPr dirty="0"/>
          </a:p>
          <a:p>
            <a:r>
              <a:rPr dirty="0" err="1"/>
              <a:t>Langzame</a:t>
            </a:r>
            <a:r>
              <a:rPr dirty="0"/>
              <a:t> </a:t>
            </a:r>
            <a:r>
              <a:rPr dirty="0" err="1"/>
              <a:t>afgifte</a:t>
            </a:r>
            <a:r>
              <a:rPr dirty="0"/>
              <a:t>, minder </a:t>
            </a:r>
            <a:r>
              <a:rPr dirty="0" err="1"/>
              <a:t>risico</a:t>
            </a:r>
            <a:r>
              <a:rPr dirty="0"/>
              <a:t> op </a:t>
            </a:r>
            <a:r>
              <a:rPr dirty="0" err="1"/>
              <a:t>uitspoeling</a:t>
            </a:r>
            <a:endParaRPr dirty="0"/>
          </a:p>
          <a:p>
            <a:endParaRPr dirty="0"/>
          </a:p>
          <a:p>
            <a:r>
              <a:rPr dirty="0" err="1"/>
              <a:t>Chemische</a:t>
            </a:r>
            <a:r>
              <a:rPr dirty="0"/>
              <a:t> </a:t>
            </a:r>
            <a:r>
              <a:rPr dirty="0" err="1"/>
              <a:t>meststoffen</a:t>
            </a:r>
            <a:r>
              <a:rPr dirty="0"/>
              <a:t>:</a:t>
            </a:r>
          </a:p>
          <a:p>
            <a:r>
              <a:rPr dirty="0" err="1"/>
              <a:t>Synthetisch</a:t>
            </a:r>
            <a:r>
              <a:rPr dirty="0"/>
              <a:t>, </a:t>
            </a:r>
            <a:r>
              <a:rPr dirty="0" err="1"/>
              <a:t>snel</a:t>
            </a:r>
            <a:r>
              <a:rPr dirty="0"/>
              <a:t> </a:t>
            </a:r>
            <a:r>
              <a:rPr dirty="0" err="1"/>
              <a:t>resultaat</a:t>
            </a:r>
            <a:endParaRPr dirty="0"/>
          </a:p>
          <a:p>
            <a:r>
              <a:rPr dirty="0" err="1"/>
              <a:t>Goedkoop</a:t>
            </a:r>
            <a:r>
              <a:rPr dirty="0"/>
              <a:t> en </a:t>
            </a:r>
            <a:r>
              <a:rPr dirty="0" err="1"/>
              <a:t>efficiënt</a:t>
            </a:r>
            <a:r>
              <a:rPr dirty="0"/>
              <a:t>, maar </a:t>
            </a:r>
            <a:r>
              <a:rPr dirty="0" err="1"/>
              <a:t>kans</a:t>
            </a:r>
            <a:r>
              <a:rPr dirty="0"/>
              <a:t> op </a:t>
            </a:r>
            <a:r>
              <a:rPr dirty="0" err="1"/>
              <a:t>uitspoeling</a:t>
            </a:r>
            <a:r>
              <a:rPr dirty="0"/>
              <a:t>/</a:t>
            </a:r>
            <a:r>
              <a:rPr dirty="0" err="1"/>
              <a:t>verbranding</a:t>
            </a:r>
            <a:endParaRPr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1358" y="1736626"/>
            <a:ext cx="10869283" cy="4351338"/>
          </a:xfrm>
        </p:spPr>
        <p:txBody>
          <a:bodyPr/>
          <a:lstStyle/>
          <a:p>
            <a:r>
              <a:rPr dirty="0" err="1"/>
              <a:t>Organische</a:t>
            </a:r>
            <a:r>
              <a:rPr dirty="0"/>
              <a:t> </a:t>
            </a:r>
            <a:r>
              <a:rPr dirty="0" err="1"/>
              <a:t>meststoffen</a:t>
            </a:r>
            <a:r>
              <a:rPr dirty="0"/>
              <a:t> </a:t>
            </a:r>
            <a:r>
              <a:rPr dirty="0" err="1"/>
              <a:t>zijn</a:t>
            </a:r>
            <a:r>
              <a:rPr dirty="0"/>
              <a:t> </a:t>
            </a:r>
            <a:r>
              <a:rPr dirty="0" err="1"/>
              <a:t>duurzamer</a:t>
            </a:r>
            <a:r>
              <a:rPr dirty="0"/>
              <a:t> en </a:t>
            </a:r>
            <a:r>
              <a:rPr dirty="0" err="1"/>
              <a:t>verbeteren</a:t>
            </a:r>
            <a:r>
              <a:rPr dirty="0"/>
              <a:t> de </a:t>
            </a:r>
            <a:r>
              <a:rPr dirty="0" err="1"/>
              <a:t>bodem</a:t>
            </a:r>
            <a:endParaRPr dirty="0"/>
          </a:p>
          <a:p>
            <a:r>
              <a:rPr dirty="0" err="1"/>
              <a:t>Nadelen</a:t>
            </a:r>
            <a:r>
              <a:rPr dirty="0"/>
              <a:t>: </a:t>
            </a:r>
            <a:r>
              <a:rPr dirty="0" err="1"/>
              <a:t>trager</a:t>
            </a:r>
            <a:r>
              <a:rPr dirty="0"/>
              <a:t> effect, </a:t>
            </a:r>
            <a:r>
              <a:rPr dirty="0" err="1"/>
              <a:t>meer</a:t>
            </a:r>
            <a:r>
              <a:rPr dirty="0"/>
              <a:t> </a:t>
            </a:r>
            <a:r>
              <a:rPr dirty="0" err="1"/>
              <a:t>kosten</a:t>
            </a:r>
            <a:r>
              <a:rPr dirty="0"/>
              <a:t> en </a:t>
            </a:r>
            <a:r>
              <a:rPr dirty="0" err="1"/>
              <a:t>logistiek</a:t>
            </a:r>
            <a:endParaRPr dirty="0"/>
          </a:p>
          <a:p>
            <a:r>
              <a:rPr dirty="0" err="1"/>
              <a:t>Keuze</a:t>
            </a:r>
            <a:r>
              <a:rPr dirty="0"/>
              <a:t> </a:t>
            </a:r>
            <a:r>
              <a:rPr dirty="0" err="1"/>
              <a:t>hangt</a:t>
            </a:r>
            <a:r>
              <a:rPr dirty="0"/>
              <a:t> </a:t>
            </a:r>
            <a:r>
              <a:rPr dirty="0" err="1"/>
              <a:t>af</a:t>
            </a:r>
            <a:r>
              <a:rPr dirty="0"/>
              <a:t> van </a:t>
            </a:r>
            <a:r>
              <a:rPr dirty="0" err="1"/>
              <a:t>doel</a:t>
            </a:r>
            <a:r>
              <a:rPr dirty="0"/>
              <a:t>: </a:t>
            </a:r>
            <a:r>
              <a:rPr dirty="0" err="1"/>
              <a:t>snelle</a:t>
            </a:r>
            <a:r>
              <a:rPr dirty="0"/>
              <a:t> </a:t>
            </a:r>
            <a:r>
              <a:rPr dirty="0" err="1"/>
              <a:t>opbrengst</a:t>
            </a:r>
            <a:r>
              <a:rPr dirty="0"/>
              <a:t> vs </a:t>
            </a:r>
            <a:r>
              <a:rPr dirty="0" err="1"/>
              <a:t>duurzame</a:t>
            </a:r>
            <a:r>
              <a:rPr dirty="0"/>
              <a:t> </a:t>
            </a:r>
            <a:r>
              <a:rPr dirty="0" err="1"/>
              <a:t>bodemgezondheid</a:t>
            </a:r>
            <a:endParaRPr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B57BBD-83BD-4D82-4376-5FCA553C7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Klassikale 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516D832-92F9-BFF1-F18C-26114590B8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Na de pauze ga je in 2 tallen aan de slag met de opdracht.</a:t>
            </a:r>
          </a:p>
          <a:p>
            <a:endParaRPr lang="nl-NL" dirty="0"/>
          </a:p>
          <a:p>
            <a:r>
              <a:rPr lang="nl-NL" dirty="0"/>
              <a:t>Lees deze 2 artikelen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8B1305B-DAA0-3007-36C8-9FF211CCD5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1413" y="3720007"/>
            <a:ext cx="3912587" cy="1872758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C3CA8051-193D-B893-A2B3-01DB07E281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8002" y="3749393"/>
            <a:ext cx="2228592" cy="1917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2541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1 23/24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273" y="1930662"/>
            <a:ext cx="10720873" cy="4351338"/>
          </a:xfrm>
        </p:spPr>
        <p:txBody>
          <a:bodyPr/>
          <a:lstStyle/>
          <a:p>
            <a:pPr indent="0" algn="ctr">
              <a:buNone/>
            </a:pPr>
            <a:endParaRPr lang="nl-NL" dirty="0"/>
          </a:p>
          <a:p>
            <a:pPr indent="0" algn="ctr">
              <a:buNone/>
            </a:pPr>
            <a:r>
              <a:rPr lang="nl-NL" dirty="0"/>
              <a:t>Zorg dat je volgende week Lesbrief 1 hebt gemaakt</a:t>
            </a:r>
          </a:p>
          <a:p>
            <a:pPr indent="0" algn="ctr">
              <a:buNone/>
            </a:pP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4F64002C-556F-7BFF-24E1-31007D0574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2704" y="3113495"/>
            <a:ext cx="4432332" cy="2949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1569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1 23/24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nl-NL" dirty="0"/>
              <a:t>Wat gaan we doen vandaag?</a:t>
            </a:r>
          </a:p>
          <a:p>
            <a:pPr marL="457200" indent="-457200">
              <a:buAutoNum type="arabicPeriod"/>
            </a:pPr>
            <a:r>
              <a:rPr lang="nl-NL" dirty="0"/>
              <a:t>Wat is bemesting?</a:t>
            </a:r>
          </a:p>
          <a:p>
            <a:pPr marL="457200" indent="-457200">
              <a:buAutoNum type="arabicPeriod"/>
            </a:pPr>
            <a:r>
              <a:rPr lang="nl-NL" dirty="0"/>
              <a:t>Welke onderwerpen zitten er in de opleiding?</a:t>
            </a:r>
          </a:p>
          <a:p>
            <a:pPr marL="457200" indent="-457200">
              <a:buAutoNum type="arabicPeriod"/>
            </a:pPr>
            <a:r>
              <a:rPr lang="nl-NL" dirty="0"/>
              <a:t>Lesstof verzamelarangement en groene wereld</a:t>
            </a:r>
          </a:p>
          <a:p>
            <a:pPr marL="457200" indent="-457200">
              <a:buAutoNum type="arabicPeriod"/>
            </a:pPr>
            <a:r>
              <a:rPr lang="nl-NL" dirty="0"/>
              <a:t>Toetsen of presentaties?</a:t>
            </a:r>
          </a:p>
          <a:p>
            <a:pPr marL="457200" indent="-457200">
              <a:buAutoNum type="arabicPeriod"/>
            </a:pPr>
            <a:r>
              <a:rPr lang="nl-NL" dirty="0"/>
              <a:t>Huiswerk?</a:t>
            </a:r>
          </a:p>
          <a:p>
            <a:pPr marL="457200" indent="-457200">
              <a:buAutoNum type="arabicPeriod"/>
            </a:pPr>
            <a:r>
              <a:rPr lang="nl-NL" dirty="0"/>
              <a:t>Praktijkopdracht in groepjes</a:t>
            </a:r>
          </a:p>
          <a:p>
            <a:pPr marL="457200" indent="-457200">
              <a:buAutoNum type="arabicPeriod"/>
            </a:pPr>
            <a:endParaRPr lang="nl-NL" dirty="0"/>
          </a:p>
          <a:p>
            <a:pPr marL="457200" indent="-457200">
              <a:buAutoNum type="arabicPeriod"/>
            </a:pPr>
            <a:endParaRPr lang="nl-NL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731D8FF8-6B94-92ED-FFC9-817255A419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1347" y="3582861"/>
            <a:ext cx="3455831" cy="2304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063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1 23/24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nl-NL" dirty="0"/>
              <a:t>Wat is bemesting?</a:t>
            </a:r>
          </a:p>
          <a:p>
            <a:pPr marL="342900" indent="-342900"/>
            <a:r>
              <a:rPr lang="nl-NL" dirty="0"/>
              <a:t>Wij eten voedsel dat bijvoorbeeld vet eiwit en vitaminen bevat</a:t>
            </a:r>
          </a:p>
          <a:p>
            <a:pPr marL="342900" indent="-342900"/>
            <a:r>
              <a:rPr lang="nl-NL" dirty="0"/>
              <a:t>Planten hebben ook voedsel nodig</a:t>
            </a:r>
          </a:p>
          <a:p>
            <a:pPr marL="342900" indent="-342900"/>
            <a:r>
              <a:rPr lang="nl-NL" dirty="0"/>
              <a:t>Planten eten losse elementen die we kennen uit de scheikunde</a:t>
            </a:r>
          </a:p>
          <a:p>
            <a:pPr marL="342900" indent="-342900"/>
            <a:r>
              <a:rPr lang="nl-NL" dirty="0"/>
              <a:t>Planten nemen voedsel op met name via de wortels maar het kan ook met de bladeren en 2 belangrijk voedingselementen wordt uit de lucht gehaald</a:t>
            </a:r>
          </a:p>
          <a:p>
            <a:pPr marL="457200" indent="-457200">
              <a:buAutoNum type="arabicPeriod"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8892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1 23/24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nl-NL" dirty="0"/>
              <a:t>Wat is bemesting?</a:t>
            </a:r>
          </a:p>
          <a:p>
            <a:pPr marL="457200" indent="-457200">
              <a:buAutoNum type="arabicPeriod"/>
            </a:pPr>
            <a:endParaRPr lang="nl-NL" dirty="0"/>
          </a:p>
          <a:p>
            <a:r>
              <a:rPr lang="nl-NL" dirty="0"/>
              <a:t>Welke elementen worden door de plant opgenomen en hoe?</a:t>
            </a:r>
          </a:p>
          <a:p>
            <a:r>
              <a:rPr lang="nl-NL" dirty="0"/>
              <a:t>Koolstof symbool: C</a:t>
            </a:r>
          </a:p>
          <a:p>
            <a:r>
              <a:rPr lang="nl-NL" dirty="0"/>
              <a:t>Zuurstof symbool: O</a:t>
            </a:r>
          </a:p>
          <a:p>
            <a:r>
              <a:rPr lang="nl-NL" dirty="0"/>
              <a:t>Uit de lucht door bladeren als:</a:t>
            </a:r>
          </a:p>
          <a:p>
            <a:r>
              <a:rPr lang="nl-NL" dirty="0"/>
              <a:t>CO2 </a:t>
            </a:r>
          </a:p>
          <a:p>
            <a:r>
              <a:rPr lang="nl-NL" dirty="0"/>
              <a:t>Hoe geven we dat?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63F028B2-FBEA-4932-A369-2FE606F2B4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7135" y="3754703"/>
            <a:ext cx="3976376" cy="2646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914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1 23/24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1999" y="1728000"/>
            <a:ext cx="10217755" cy="4943388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AutoNum type="arabicPeriod"/>
            </a:pPr>
            <a:r>
              <a:rPr lang="nl-NL" sz="2600" dirty="0"/>
              <a:t>Wat is bemesting?</a:t>
            </a:r>
          </a:p>
          <a:p>
            <a:pPr marL="457200" indent="-457200">
              <a:buAutoNum type="arabicPeriod"/>
            </a:pPr>
            <a:endParaRPr lang="nl-NL" sz="2600" dirty="0"/>
          </a:p>
          <a:p>
            <a:r>
              <a:rPr lang="nl-NL" sz="2600" dirty="0"/>
              <a:t>Welke elementen worden door de plant opgenomen en hoe?</a:t>
            </a:r>
          </a:p>
          <a:p>
            <a:r>
              <a:rPr lang="nl-NL" sz="2600" dirty="0"/>
              <a:t>Via de wortels:</a:t>
            </a:r>
          </a:p>
          <a:p>
            <a:r>
              <a:rPr lang="nl-NL" sz="2600" dirty="0"/>
              <a:t>Hoofdelementen:</a:t>
            </a:r>
          </a:p>
          <a:p>
            <a:r>
              <a:rPr lang="nl-NL" sz="2600" dirty="0"/>
              <a:t>Waterstof symbool:	H </a:t>
            </a:r>
          </a:p>
          <a:p>
            <a:r>
              <a:rPr lang="nl-NL" sz="2600" dirty="0"/>
              <a:t>Stikstof symbool:		N</a:t>
            </a:r>
          </a:p>
          <a:p>
            <a:r>
              <a:rPr lang="nl-NL" sz="2600" dirty="0"/>
              <a:t>Fosfor:			P</a:t>
            </a:r>
          </a:p>
          <a:p>
            <a:r>
              <a:rPr lang="nl-NL" sz="2600" dirty="0"/>
              <a:t>Kalium:			K</a:t>
            </a:r>
          </a:p>
          <a:p>
            <a:r>
              <a:rPr lang="nl-NL" sz="2600" dirty="0"/>
              <a:t>Magnesium:		Mg</a:t>
            </a:r>
          </a:p>
          <a:p>
            <a:r>
              <a:rPr lang="nl-NL" sz="2600" dirty="0"/>
              <a:t>Calcium:			Ca</a:t>
            </a:r>
          </a:p>
          <a:p>
            <a:r>
              <a:rPr lang="nl-NL" sz="2600" dirty="0"/>
              <a:t>Zwavel:			S</a:t>
            </a:r>
          </a:p>
          <a:p>
            <a:r>
              <a:rPr lang="nl-NL" sz="2600" dirty="0"/>
              <a:t>Dit zijn elementen waar de plant veel van opneemt</a:t>
            </a:r>
          </a:p>
          <a:p>
            <a:r>
              <a:rPr lang="nl-NL" sz="2600" dirty="0"/>
              <a:t>Waar deze voor nodig zijn krijg je in deze periode te horen tijdens de lessen “Het groeien van planten”</a:t>
            </a:r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9C94349B-E1A0-995B-DC81-06A8003864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1675" y="3030311"/>
            <a:ext cx="1838325" cy="249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872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1 23/24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2000" y="1728000"/>
            <a:ext cx="7740000" cy="4943388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nl-NL" sz="2600" dirty="0"/>
              <a:t>Wat is bemesting?</a:t>
            </a:r>
          </a:p>
          <a:p>
            <a:pPr marL="457200" indent="-457200">
              <a:buAutoNum type="arabicPeriod"/>
            </a:pPr>
            <a:endParaRPr lang="nl-NL" sz="2600" dirty="0"/>
          </a:p>
          <a:p>
            <a:r>
              <a:rPr lang="nl-NL" sz="2600" dirty="0"/>
              <a:t>Welke elementen worden door de plant opgenomen en hoe?</a:t>
            </a:r>
          </a:p>
          <a:p>
            <a:r>
              <a:rPr lang="nl-NL" sz="2600" dirty="0"/>
              <a:t>sporenelementen:</a:t>
            </a:r>
          </a:p>
          <a:p>
            <a:r>
              <a:rPr lang="nl-NL" sz="2600" dirty="0"/>
              <a:t>IJzer (Fe) Zink (Zn) Mangaan (Mn) </a:t>
            </a:r>
          </a:p>
          <a:p>
            <a:r>
              <a:rPr lang="nl-NL" sz="2600" dirty="0"/>
              <a:t>Koper (Cu) Boor (B) en Molybdeen (Mo)</a:t>
            </a:r>
          </a:p>
          <a:p>
            <a:r>
              <a:rPr lang="nl-NL" sz="2600" dirty="0"/>
              <a:t>Dit zijn elementen waar de plant weinig van opneemt maar wel nodig zijn om goed te groeien</a:t>
            </a:r>
          </a:p>
          <a:p>
            <a:r>
              <a:rPr lang="nl-NL" sz="2600" dirty="0"/>
              <a:t>Waar deze voor nodig zijn krijg je in deze periode te horen tijdens de lessen “Het groeien van planten”</a:t>
            </a:r>
          </a:p>
          <a:p>
            <a:endParaRPr 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DE43F770-F641-257A-3AC3-368B64042C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92000" y="4014000"/>
            <a:ext cx="2286388" cy="2358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737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1 23/24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2000" y="1728000"/>
            <a:ext cx="7740000" cy="4943388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nl-NL" sz="2600" dirty="0"/>
              <a:t>Wat is bemesting?</a:t>
            </a:r>
          </a:p>
          <a:p>
            <a:pPr marL="457200" indent="-457200">
              <a:buAutoNum type="arabicPeriod"/>
            </a:pPr>
            <a:endParaRPr lang="nl-NL" sz="2600" dirty="0"/>
          </a:p>
          <a:p>
            <a:r>
              <a:rPr lang="nl-NL" dirty="0"/>
              <a:t>De plant laat zien waar het behoefte aan heeft.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4C1CE171-679A-4640-F692-68C9833C61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4840" y="98144"/>
            <a:ext cx="8482261" cy="6573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006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1 23/24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nl-NL" dirty="0"/>
              <a:t>2.  Welke onderwerpen zitten er in de opleiding?</a:t>
            </a:r>
          </a:p>
          <a:p>
            <a:pPr marL="457200" indent="-457200"/>
            <a:endParaRPr lang="nl-NL" dirty="0"/>
          </a:p>
          <a:p>
            <a:pPr indent="0">
              <a:buNone/>
            </a:pPr>
            <a:r>
              <a:rPr lang="nl-NL" dirty="0"/>
              <a:t>P1: Organische meststoffen</a:t>
            </a:r>
          </a:p>
          <a:p>
            <a:pPr indent="0">
              <a:buNone/>
            </a:pPr>
            <a:r>
              <a:rPr lang="nl-NL" dirty="0"/>
              <a:t>P2: Kunstmeststoffen</a:t>
            </a:r>
          </a:p>
          <a:p>
            <a:pPr indent="0">
              <a:buNone/>
            </a:pPr>
            <a:r>
              <a:rPr lang="nl-NL" dirty="0"/>
              <a:t>P3: Toedienen en onderzoek</a:t>
            </a:r>
          </a:p>
          <a:p>
            <a:pPr indent="0">
              <a:buNone/>
            </a:pPr>
            <a:r>
              <a:rPr lang="nl-NL" dirty="0"/>
              <a:t>P4: Telen in de grond</a:t>
            </a:r>
          </a:p>
          <a:p>
            <a:pPr indent="0">
              <a:buNone/>
            </a:pPr>
            <a:r>
              <a:rPr lang="nl-NL" dirty="0"/>
              <a:t>P5: Telen in substraat</a:t>
            </a:r>
          </a:p>
          <a:p>
            <a:pPr indent="0">
              <a:buNone/>
            </a:pPr>
            <a:r>
              <a:rPr lang="nl-NL" dirty="0"/>
              <a:t>P7: Voedingselementen</a:t>
            </a:r>
          </a:p>
          <a:p>
            <a:pPr indent="0">
              <a:buNone/>
            </a:pPr>
            <a:r>
              <a:rPr lang="nl-NL" dirty="0"/>
              <a:t>P8: Berekenen voedingsoplossing</a:t>
            </a:r>
          </a:p>
          <a:p>
            <a:pPr indent="0">
              <a:buNone/>
            </a:pPr>
            <a:r>
              <a:rPr lang="nl-NL" dirty="0"/>
              <a:t>P9: pH en </a:t>
            </a:r>
            <a:r>
              <a:rPr lang="nl-NL" dirty="0" err="1"/>
              <a:t>Ec</a:t>
            </a:r>
            <a:endParaRPr lang="nl-NL" dirty="0"/>
          </a:p>
          <a:p>
            <a:pPr indent="0">
              <a:buNone/>
            </a:pPr>
            <a:r>
              <a:rPr lang="nl-NL" dirty="0"/>
              <a:t> </a:t>
            </a:r>
          </a:p>
          <a:p>
            <a:pPr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4683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chtergroen PP van zone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roeneWel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htergroen PP van zone" id="{675F9B1A-8E97-4866-B654-6E773CF2DE0C}" vid="{D9F01F32-646D-4132-95FB-6653F27EA7E4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cb1c85b-b197-48cd-8bb1-fe9e9ee0096b">
      <Terms xmlns="http://schemas.microsoft.com/office/infopath/2007/PartnerControls"/>
    </lcf76f155ced4ddcb4097134ff3c332f>
    <TaxCatchAll xmlns="414a8a67-acf6-4b09-bb49-f84330b442d7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FEFE2E46C86D4A9898CCC49B418B36" ma:contentTypeVersion="17" ma:contentTypeDescription="Een nieuw document maken." ma:contentTypeScope="" ma:versionID="6bcf632b8168beb19699e30b44aeb920">
  <xsd:schema xmlns:xsd="http://www.w3.org/2001/XMLSchema" xmlns:xs="http://www.w3.org/2001/XMLSchema" xmlns:p="http://schemas.microsoft.com/office/2006/metadata/properties" xmlns:ns2="2cb1c85b-b197-48cd-8bb1-fe9e9ee0096b" xmlns:ns3="414a8a67-acf6-4b09-bb49-f84330b442d7" xmlns:ns4="5ad07612-1080-49cf-8fb2-28e7c3022d9a" targetNamespace="http://schemas.microsoft.com/office/2006/metadata/properties" ma:root="true" ma:fieldsID="ed91485f1c62fbf9300e6349881877eb" ns2:_="" ns3:_="" ns4:_="">
    <xsd:import namespace="2cb1c85b-b197-48cd-8bb1-fe9e9ee0096b"/>
    <xsd:import namespace="414a8a67-acf6-4b09-bb49-f84330b442d7"/>
    <xsd:import namespace="5ad07612-1080-49cf-8fb2-28e7c3022d9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4:SharedWithUsers" minOccurs="0"/>
                <xsd:element ref="ns4:SharedWithDetail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b1c85b-b197-48cd-8bb1-fe9e9ee009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Afbeeldingtags" ma:readOnly="false" ma:fieldId="{5cf76f15-5ced-4ddc-b409-7134ff3c332f}" ma:taxonomyMulti="true" ma:sspId="ec6a8442-1569-46a6-a14f-f23e9ec9d84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4a8a67-acf6-4b09-bb49-f84330b442d7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248ea8ce-d6d7-4c67-93d5-dcdb41321123}" ma:internalName="TaxCatchAll" ma:showField="CatchAllData" ma:web="5ad07612-1080-49cf-8fb2-28e7c3022d9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d07612-1080-49cf-8fb2-28e7c3022d9a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595E054-A4D1-494E-8569-2006FB09F6F4}">
  <ds:schemaRefs>
    <ds:schemaRef ds:uri="http://schemas.openxmlformats.org/package/2006/metadata/core-properties"/>
    <ds:schemaRef ds:uri="http://schemas.microsoft.com/office/2006/documentManagement/types"/>
    <ds:schemaRef ds:uri="915d7cad-3e71-4cea-95bb-ac32222adf06"/>
    <ds:schemaRef ds:uri="http://www.w3.org/XML/1998/namespace"/>
    <ds:schemaRef ds:uri="http://purl.org/dc/dcmitype/"/>
    <ds:schemaRef ds:uri="http://purl.org/dc/elements/1.1/"/>
    <ds:schemaRef ds:uri="http://schemas.microsoft.com/office/2006/metadata/properties"/>
    <ds:schemaRef ds:uri="http://schemas.microsoft.com/office/infopath/2007/PartnerControls"/>
    <ds:schemaRef ds:uri="82ac19c3-1cff-4f70-a585-2de21a3866ce"/>
    <ds:schemaRef ds:uri="http://purl.org/dc/terms/"/>
    <ds:schemaRef ds:uri="2cb1c85b-b197-48cd-8bb1-fe9e9ee0096b"/>
    <ds:schemaRef ds:uri="414a8a67-acf6-4b09-bb49-f84330b442d7"/>
  </ds:schemaRefs>
</ds:datastoreItem>
</file>

<file path=customXml/itemProps2.xml><?xml version="1.0" encoding="utf-8"?>
<ds:datastoreItem xmlns:ds="http://schemas.openxmlformats.org/officeDocument/2006/customXml" ds:itemID="{4D7EE06E-34E4-4A5D-BE91-6A3291FE5CD1}"/>
</file>

<file path=customXml/itemProps3.xml><?xml version="1.0" encoding="utf-8"?>
<ds:datastoreItem xmlns:ds="http://schemas.openxmlformats.org/officeDocument/2006/customXml" ds:itemID="{B65929FC-507C-4225-ADC4-799D2B4F0F6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Achtergroen PP van zone</Template>
  <TotalTime>285</TotalTime>
  <Words>807</Words>
  <Application>Microsoft Office PowerPoint</Application>
  <PresentationFormat>Breedbeeld</PresentationFormat>
  <Paragraphs>157</Paragraphs>
  <Slides>24</Slides>
  <Notes>14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24</vt:i4>
      </vt:variant>
    </vt:vector>
  </HeadingPairs>
  <TitlesOfParts>
    <vt:vector size="30" baseType="lpstr">
      <vt:lpstr>Arial</vt:lpstr>
      <vt:lpstr>Avenir Book</vt:lpstr>
      <vt:lpstr>Calibri</vt:lpstr>
      <vt:lpstr>DIN Condensed</vt:lpstr>
      <vt:lpstr>Wingdings</vt:lpstr>
      <vt:lpstr>Achtergroen PP van zone</vt:lpstr>
      <vt:lpstr>PowerPoint-presentatie</vt:lpstr>
      <vt:lpstr>Bemesting Periode 1 23/24</vt:lpstr>
      <vt:lpstr>Bemesting Periode 1 23/24</vt:lpstr>
      <vt:lpstr>Bemesting Periode 1 23/24</vt:lpstr>
      <vt:lpstr>Bemesting Periode 1 23/24</vt:lpstr>
      <vt:lpstr>Bemesting Periode 1 23/24</vt:lpstr>
      <vt:lpstr>Bemesting Periode 1 23/24</vt:lpstr>
      <vt:lpstr>Bemesting Periode 1 23/24</vt:lpstr>
      <vt:lpstr>Bemesting Periode 1 23/24</vt:lpstr>
      <vt:lpstr>Bemesting Periode 1 23/24</vt:lpstr>
      <vt:lpstr>Bemesting Periode 1 23/24</vt:lpstr>
      <vt:lpstr>Bemesting Periode 1 23/24</vt:lpstr>
      <vt:lpstr>Bemesting van bodem en substraat</vt:lpstr>
      <vt:lpstr>2. Organische meststoffen</vt:lpstr>
      <vt:lpstr>2.1 Oriëntatie</vt:lpstr>
      <vt:lpstr>2.2 Soorten organische mest</vt:lpstr>
      <vt:lpstr>2.2 Soorten organische mest</vt:lpstr>
      <vt:lpstr>Wat zijn organische meststoffen?</vt:lpstr>
      <vt:lpstr>Voordelen van organische meststoffen</vt:lpstr>
      <vt:lpstr>Nadelen van organische meststoffen</vt:lpstr>
      <vt:lpstr>Vergelijking: Organisch vs Chemisch</vt:lpstr>
      <vt:lpstr>Conclusie</vt:lpstr>
      <vt:lpstr>Klassikale opdracht</vt:lpstr>
      <vt:lpstr>Bemesting Periode 1 23/24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Bertus Boer</dc:creator>
  <cp:lastModifiedBy>Ben Nienhuis</cp:lastModifiedBy>
  <cp:revision>4</cp:revision>
  <dcterms:created xsi:type="dcterms:W3CDTF">2021-01-11T10:50:43Z</dcterms:created>
  <dcterms:modified xsi:type="dcterms:W3CDTF">2025-09-12T07:57:02Z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0x010100F4FEFE2E46C86D4A9898CCC49B418B36</vt:lpwstr>
  </property>
</Properties>
</file>