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1"/>
  </p:notesMasterIdLst>
  <p:sldIdLst>
    <p:sldId id="256" r:id="rId5"/>
    <p:sldId id="259" r:id="rId6"/>
    <p:sldId id="277" r:id="rId7"/>
    <p:sldId id="320" r:id="rId8"/>
    <p:sldId id="314" r:id="rId9"/>
    <p:sldId id="260" r:id="rId10"/>
    <p:sldId id="315" r:id="rId11"/>
    <p:sldId id="324" r:id="rId12"/>
    <p:sldId id="316" r:id="rId13"/>
    <p:sldId id="317" r:id="rId14"/>
    <p:sldId id="318" r:id="rId15"/>
    <p:sldId id="323" r:id="rId16"/>
    <p:sldId id="319" r:id="rId17"/>
    <p:sldId id="321" r:id="rId18"/>
    <p:sldId id="322" r:id="rId19"/>
    <p:sldId id="294" r:id="rId2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27C9634-2A4E-4028-98F3-9B92885D5BEA}" v="182" dt="2023-10-09T14:12:21.02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69" autoAdjust="0"/>
    <p:restoredTop sz="94660"/>
  </p:normalViewPr>
  <p:slideViewPr>
    <p:cSldViewPr snapToGrid="0">
      <p:cViewPr varScale="1">
        <p:scale>
          <a:sx n="60" d="100"/>
          <a:sy n="60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n Nienhuis" userId="2c6c04f1-77c7-44b5-a463-93386779ab63" providerId="ADAL" clId="{427C9634-2A4E-4028-98F3-9B92885D5BEA}"/>
    <pc:docChg chg="undo custSel addSld delSld modSld">
      <pc:chgData name="Ben Nienhuis" userId="2c6c04f1-77c7-44b5-a463-93386779ab63" providerId="ADAL" clId="{427C9634-2A4E-4028-98F3-9B92885D5BEA}" dt="2023-10-10T13:19:31.056" v="2087" actId="20577"/>
      <pc:docMkLst>
        <pc:docMk/>
      </pc:docMkLst>
      <pc:sldChg chg="addSp delSp modSp mod">
        <pc:chgData name="Ben Nienhuis" userId="2c6c04f1-77c7-44b5-a463-93386779ab63" providerId="ADAL" clId="{427C9634-2A4E-4028-98F3-9B92885D5BEA}" dt="2023-10-09T13:42:16.894" v="657" actId="1076"/>
        <pc:sldMkLst>
          <pc:docMk/>
          <pc:sldMk cId="1650583079" sldId="259"/>
        </pc:sldMkLst>
        <pc:spChg chg="mod">
          <ac:chgData name="Ben Nienhuis" userId="2c6c04f1-77c7-44b5-a463-93386779ab63" providerId="ADAL" clId="{427C9634-2A4E-4028-98F3-9B92885D5BEA}" dt="2023-10-09T09:10:54.918" v="1" actId="13926"/>
          <ac:spMkLst>
            <pc:docMk/>
            <pc:sldMk cId="1650583079" sldId="259"/>
            <ac:spMk id="6" creationId="{0EC80890-B759-1AC9-14D6-6AEC1032B2D9}"/>
          </ac:spMkLst>
        </pc:spChg>
        <pc:picChg chg="add mod">
          <ac:chgData name="Ben Nienhuis" userId="2c6c04f1-77c7-44b5-a463-93386779ab63" providerId="ADAL" clId="{427C9634-2A4E-4028-98F3-9B92885D5BEA}" dt="2023-10-09T13:42:16.894" v="657" actId="1076"/>
          <ac:picMkLst>
            <pc:docMk/>
            <pc:sldMk cId="1650583079" sldId="259"/>
            <ac:picMk id="3" creationId="{B1F185ED-4230-9801-8E92-4F5E9FFD0E31}"/>
          </ac:picMkLst>
        </pc:picChg>
        <pc:picChg chg="del">
          <ac:chgData name="Ben Nienhuis" userId="2c6c04f1-77c7-44b5-a463-93386779ab63" providerId="ADAL" clId="{427C9634-2A4E-4028-98F3-9B92885D5BEA}" dt="2023-10-09T10:45:32.940" v="630" actId="478"/>
          <ac:picMkLst>
            <pc:docMk/>
            <pc:sldMk cId="1650583079" sldId="259"/>
            <ac:picMk id="7" creationId="{ED46B957-F710-0E6E-19C8-FE672A0EDCDE}"/>
          </ac:picMkLst>
        </pc:picChg>
      </pc:sldChg>
      <pc:sldChg chg="modSp add mod">
        <pc:chgData name="Ben Nienhuis" userId="2c6c04f1-77c7-44b5-a463-93386779ab63" providerId="ADAL" clId="{427C9634-2A4E-4028-98F3-9B92885D5BEA}" dt="2023-10-10T12:46:54.728" v="1999" actId="27636"/>
        <pc:sldMkLst>
          <pc:docMk/>
          <pc:sldMk cId="1571492798" sldId="260"/>
        </pc:sldMkLst>
        <pc:spChg chg="mod">
          <ac:chgData name="Ben Nienhuis" userId="2c6c04f1-77c7-44b5-a463-93386779ab63" providerId="ADAL" clId="{427C9634-2A4E-4028-98F3-9B92885D5BEA}" dt="2023-10-10T12:46:54.728" v="1999" actId="27636"/>
          <ac:spMkLst>
            <pc:docMk/>
            <pc:sldMk cId="1571492798" sldId="260"/>
            <ac:spMk id="3" creationId="{00000000-0000-0000-0000-000000000000}"/>
          </ac:spMkLst>
        </pc:spChg>
      </pc:sldChg>
      <pc:sldChg chg="modSp add del mod">
        <pc:chgData name="Ben Nienhuis" userId="2c6c04f1-77c7-44b5-a463-93386779ab63" providerId="ADAL" clId="{427C9634-2A4E-4028-98F3-9B92885D5BEA}" dt="2023-10-09T10:54:15.434" v="638" actId="47"/>
        <pc:sldMkLst>
          <pc:docMk/>
          <pc:sldMk cId="2212640262" sldId="261"/>
        </pc:sldMkLst>
        <pc:spChg chg="mod">
          <ac:chgData name="Ben Nienhuis" userId="2c6c04f1-77c7-44b5-a463-93386779ab63" providerId="ADAL" clId="{427C9634-2A4E-4028-98F3-9B92885D5BEA}" dt="2023-10-09T09:50:47.572" v="112" actId="27636"/>
          <ac:spMkLst>
            <pc:docMk/>
            <pc:sldMk cId="2212640262" sldId="261"/>
            <ac:spMk id="2" creationId="{00000000-0000-0000-0000-000000000000}"/>
          </ac:spMkLst>
        </pc:spChg>
      </pc:sldChg>
      <pc:sldChg chg="addSp modSp add del mod">
        <pc:chgData name="Ben Nienhuis" userId="2c6c04f1-77c7-44b5-a463-93386779ab63" providerId="ADAL" clId="{427C9634-2A4E-4028-98F3-9B92885D5BEA}" dt="2023-10-09T10:54:16.105" v="639" actId="47"/>
        <pc:sldMkLst>
          <pc:docMk/>
          <pc:sldMk cId="622329211" sldId="262"/>
        </pc:sldMkLst>
        <pc:picChg chg="add mod">
          <ac:chgData name="Ben Nienhuis" userId="2c6c04f1-77c7-44b5-a463-93386779ab63" providerId="ADAL" clId="{427C9634-2A4E-4028-98F3-9B92885D5BEA}" dt="2023-10-09T10:21:53.857" v="552" actId="1076"/>
          <ac:picMkLst>
            <pc:docMk/>
            <pc:sldMk cId="622329211" sldId="262"/>
            <ac:picMk id="7" creationId="{FF454048-3A0A-54A8-D6B2-4235B85202FF}"/>
          </ac:picMkLst>
        </pc:picChg>
      </pc:sldChg>
      <pc:sldChg chg="add del">
        <pc:chgData name="Ben Nienhuis" userId="2c6c04f1-77c7-44b5-a463-93386779ab63" providerId="ADAL" clId="{427C9634-2A4E-4028-98F3-9B92885D5BEA}" dt="2023-10-09T10:54:32.653" v="641" actId="47"/>
        <pc:sldMkLst>
          <pc:docMk/>
          <pc:sldMk cId="2923750727" sldId="263"/>
        </pc:sldMkLst>
      </pc:sldChg>
      <pc:sldChg chg="modSp add del mod">
        <pc:chgData name="Ben Nienhuis" userId="2c6c04f1-77c7-44b5-a463-93386779ab63" providerId="ADAL" clId="{427C9634-2A4E-4028-98F3-9B92885D5BEA}" dt="2023-10-09T10:54:35.225" v="642" actId="47"/>
        <pc:sldMkLst>
          <pc:docMk/>
          <pc:sldMk cId="985251594" sldId="264"/>
        </pc:sldMkLst>
        <pc:spChg chg="mod">
          <ac:chgData name="Ben Nienhuis" userId="2c6c04f1-77c7-44b5-a463-93386779ab63" providerId="ADAL" clId="{427C9634-2A4E-4028-98F3-9B92885D5BEA}" dt="2023-10-09T09:50:47.572" v="113" actId="27636"/>
          <ac:spMkLst>
            <pc:docMk/>
            <pc:sldMk cId="985251594" sldId="264"/>
            <ac:spMk id="2" creationId="{00000000-0000-0000-0000-000000000000}"/>
          </ac:spMkLst>
        </pc:spChg>
      </pc:sldChg>
      <pc:sldChg chg="add del">
        <pc:chgData name="Ben Nienhuis" userId="2c6c04f1-77c7-44b5-a463-93386779ab63" providerId="ADAL" clId="{427C9634-2A4E-4028-98F3-9B92885D5BEA}" dt="2023-10-09T10:54:36.148" v="643" actId="47"/>
        <pc:sldMkLst>
          <pc:docMk/>
          <pc:sldMk cId="1310888788" sldId="265"/>
        </pc:sldMkLst>
      </pc:sldChg>
      <pc:sldChg chg="modSp add del mod">
        <pc:chgData name="Ben Nienhuis" userId="2c6c04f1-77c7-44b5-a463-93386779ab63" providerId="ADAL" clId="{427C9634-2A4E-4028-98F3-9B92885D5BEA}" dt="2023-10-09T10:54:37.400" v="644" actId="47"/>
        <pc:sldMkLst>
          <pc:docMk/>
          <pc:sldMk cId="432594202" sldId="266"/>
        </pc:sldMkLst>
        <pc:spChg chg="mod">
          <ac:chgData name="Ben Nienhuis" userId="2c6c04f1-77c7-44b5-a463-93386779ab63" providerId="ADAL" clId="{427C9634-2A4E-4028-98F3-9B92885D5BEA}" dt="2023-10-09T09:50:47.586" v="114" actId="27636"/>
          <ac:spMkLst>
            <pc:docMk/>
            <pc:sldMk cId="432594202" sldId="266"/>
            <ac:spMk id="2" creationId="{00000000-0000-0000-0000-000000000000}"/>
          </ac:spMkLst>
        </pc:spChg>
      </pc:sldChg>
      <pc:sldChg chg="add del">
        <pc:chgData name="Ben Nienhuis" userId="2c6c04f1-77c7-44b5-a463-93386779ab63" providerId="ADAL" clId="{427C9634-2A4E-4028-98F3-9B92885D5BEA}" dt="2023-10-09T10:54:38.766" v="645" actId="47"/>
        <pc:sldMkLst>
          <pc:docMk/>
          <pc:sldMk cId="3422647396" sldId="267"/>
        </pc:sldMkLst>
      </pc:sldChg>
      <pc:sldChg chg="add del">
        <pc:chgData name="Ben Nienhuis" userId="2c6c04f1-77c7-44b5-a463-93386779ab63" providerId="ADAL" clId="{427C9634-2A4E-4028-98F3-9B92885D5BEA}" dt="2023-10-09T10:01:59.943" v="186" actId="47"/>
        <pc:sldMkLst>
          <pc:docMk/>
          <pc:sldMk cId="3340403001" sldId="268"/>
        </pc:sldMkLst>
      </pc:sldChg>
      <pc:sldChg chg="modSp add del mod">
        <pc:chgData name="Ben Nienhuis" userId="2c6c04f1-77c7-44b5-a463-93386779ab63" providerId="ADAL" clId="{427C9634-2A4E-4028-98F3-9B92885D5BEA}" dt="2023-10-09T10:54:17.134" v="640" actId="47"/>
        <pc:sldMkLst>
          <pc:docMk/>
          <pc:sldMk cId="1195338102" sldId="269"/>
        </pc:sldMkLst>
        <pc:spChg chg="mod">
          <ac:chgData name="Ben Nienhuis" userId="2c6c04f1-77c7-44b5-a463-93386779ab63" providerId="ADAL" clId="{427C9634-2A4E-4028-98F3-9B92885D5BEA}" dt="2023-10-09T10:33:41.197" v="622" actId="20577"/>
          <ac:spMkLst>
            <pc:docMk/>
            <pc:sldMk cId="1195338102" sldId="269"/>
            <ac:spMk id="3" creationId="{00000000-0000-0000-0000-000000000000}"/>
          </ac:spMkLst>
        </pc:spChg>
      </pc:sldChg>
      <pc:sldChg chg="addSp delSp modSp mod modAnim">
        <pc:chgData name="Ben Nienhuis" userId="2c6c04f1-77c7-44b5-a463-93386779ab63" providerId="ADAL" clId="{427C9634-2A4E-4028-98F3-9B92885D5BEA}" dt="2023-10-09T10:58:17.200" v="653" actId="1076"/>
        <pc:sldMkLst>
          <pc:docMk/>
          <pc:sldMk cId="1131063906" sldId="277"/>
        </pc:sldMkLst>
        <pc:spChg chg="mod">
          <ac:chgData name="Ben Nienhuis" userId="2c6c04f1-77c7-44b5-a463-93386779ab63" providerId="ADAL" clId="{427C9634-2A4E-4028-98F3-9B92885D5BEA}" dt="2023-10-09T10:58:09.924" v="652" actId="20577"/>
          <ac:spMkLst>
            <pc:docMk/>
            <pc:sldMk cId="1131063906" sldId="277"/>
            <ac:spMk id="6" creationId="{0EC80890-B759-1AC9-14D6-6AEC1032B2D9}"/>
          </ac:spMkLst>
        </pc:spChg>
        <pc:picChg chg="add mod">
          <ac:chgData name="Ben Nienhuis" userId="2c6c04f1-77c7-44b5-a463-93386779ab63" providerId="ADAL" clId="{427C9634-2A4E-4028-98F3-9B92885D5BEA}" dt="2023-10-09T10:58:17.200" v="653" actId="1076"/>
          <ac:picMkLst>
            <pc:docMk/>
            <pc:sldMk cId="1131063906" sldId="277"/>
            <ac:picMk id="4" creationId="{02DA0682-2009-B9DD-080C-30C7FBD52774}"/>
          </ac:picMkLst>
        </pc:picChg>
        <pc:picChg chg="del">
          <ac:chgData name="Ben Nienhuis" userId="2c6c04f1-77c7-44b5-a463-93386779ab63" providerId="ADAL" clId="{427C9634-2A4E-4028-98F3-9B92885D5BEA}" dt="2023-10-09T09:12:18.779" v="109" actId="478"/>
          <ac:picMkLst>
            <pc:docMk/>
            <pc:sldMk cId="1131063906" sldId="277"/>
            <ac:picMk id="5" creationId="{7A4AF102-75F5-758B-A083-31A07E20F249}"/>
          </ac:picMkLst>
        </pc:picChg>
        <pc:picChg chg="del">
          <ac:chgData name="Ben Nienhuis" userId="2c6c04f1-77c7-44b5-a463-93386779ab63" providerId="ADAL" clId="{427C9634-2A4E-4028-98F3-9B92885D5BEA}" dt="2023-10-09T09:12:19.784" v="110" actId="478"/>
          <ac:picMkLst>
            <pc:docMk/>
            <pc:sldMk cId="1131063906" sldId="277"/>
            <ac:picMk id="7" creationId="{8D401F48-A546-702D-ED3F-BE13371BE5A0}"/>
          </ac:picMkLst>
        </pc:picChg>
      </pc:sldChg>
      <pc:sldChg chg="addSp delSp modSp mod">
        <pc:chgData name="Ben Nienhuis" userId="2c6c04f1-77c7-44b5-a463-93386779ab63" providerId="ADAL" clId="{427C9634-2A4E-4028-98F3-9B92885D5BEA}" dt="2023-10-09T10:01:45.976" v="185" actId="1076"/>
        <pc:sldMkLst>
          <pc:docMk/>
          <pc:sldMk cId="1891721347" sldId="294"/>
        </pc:sldMkLst>
        <pc:spChg chg="mod">
          <ac:chgData name="Ben Nienhuis" userId="2c6c04f1-77c7-44b5-a463-93386779ab63" providerId="ADAL" clId="{427C9634-2A4E-4028-98F3-9B92885D5BEA}" dt="2023-10-09T10:00:39.875" v="181" actId="20577"/>
          <ac:spMkLst>
            <pc:docMk/>
            <pc:sldMk cId="1891721347" sldId="294"/>
            <ac:spMk id="6" creationId="{0EC80890-B759-1AC9-14D6-6AEC1032B2D9}"/>
          </ac:spMkLst>
        </pc:spChg>
        <pc:picChg chg="add mod">
          <ac:chgData name="Ben Nienhuis" userId="2c6c04f1-77c7-44b5-a463-93386779ab63" providerId="ADAL" clId="{427C9634-2A4E-4028-98F3-9B92885D5BEA}" dt="2023-10-09T10:01:45.976" v="185" actId="1076"/>
          <ac:picMkLst>
            <pc:docMk/>
            <pc:sldMk cId="1891721347" sldId="294"/>
            <ac:picMk id="3" creationId="{EF2BF73F-D054-0D0E-B3FC-B73FD943D2AC}"/>
          </ac:picMkLst>
        </pc:picChg>
        <pc:picChg chg="del">
          <ac:chgData name="Ben Nienhuis" userId="2c6c04f1-77c7-44b5-a463-93386779ab63" providerId="ADAL" clId="{427C9634-2A4E-4028-98F3-9B92885D5BEA}" dt="2023-10-09T10:00:42.519" v="182" actId="478"/>
          <ac:picMkLst>
            <pc:docMk/>
            <pc:sldMk cId="1891721347" sldId="294"/>
            <ac:picMk id="4" creationId="{52CDC479-D0E1-78D8-7181-0B44D13CA1AA}"/>
          </ac:picMkLst>
        </pc:picChg>
      </pc:sldChg>
      <pc:sldChg chg="del">
        <pc:chgData name="Ben Nienhuis" userId="2c6c04f1-77c7-44b5-a463-93386779ab63" providerId="ADAL" clId="{427C9634-2A4E-4028-98F3-9B92885D5BEA}" dt="2023-10-09T09:57:27.209" v="163" actId="47"/>
        <pc:sldMkLst>
          <pc:docMk/>
          <pc:sldMk cId="84534944" sldId="296"/>
        </pc:sldMkLst>
      </pc:sldChg>
      <pc:sldChg chg="del">
        <pc:chgData name="Ben Nienhuis" userId="2c6c04f1-77c7-44b5-a463-93386779ab63" providerId="ADAL" clId="{427C9634-2A4E-4028-98F3-9B92885D5BEA}" dt="2023-10-09T10:00:25.144" v="174" actId="47"/>
        <pc:sldMkLst>
          <pc:docMk/>
          <pc:sldMk cId="770921078" sldId="298"/>
        </pc:sldMkLst>
      </pc:sldChg>
      <pc:sldChg chg="del">
        <pc:chgData name="Ben Nienhuis" userId="2c6c04f1-77c7-44b5-a463-93386779ab63" providerId="ADAL" clId="{427C9634-2A4E-4028-98F3-9B92885D5BEA}" dt="2023-10-09T10:00:23.307" v="172" actId="47"/>
        <pc:sldMkLst>
          <pc:docMk/>
          <pc:sldMk cId="941114217" sldId="299"/>
        </pc:sldMkLst>
      </pc:sldChg>
      <pc:sldChg chg="del">
        <pc:chgData name="Ben Nienhuis" userId="2c6c04f1-77c7-44b5-a463-93386779ab63" providerId="ADAL" clId="{427C9634-2A4E-4028-98F3-9B92885D5BEA}" dt="2023-10-09T10:00:20.331" v="169" actId="47"/>
        <pc:sldMkLst>
          <pc:docMk/>
          <pc:sldMk cId="3429548414" sldId="300"/>
        </pc:sldMkLst>
      </pc:sldChg>
      <pc:sldChg chg="del">
        <pc:chgData name="Ben Nienhuis" userId="2c6c04f1-77c7-44b5-a463-93386779ab63" providerId="ADAL" clId="{427C9634-2A4E-4028-98F3-9B92885D5BEA}" dt="2023-10-09T09:57:27.508" v="164" actId="47"/>
        <pc:sldMkLst>
          <pc:docMk/>
          <pc:sldMk cId="158206797" sldId="301"/>
        </pc:sldMkLst>
      </pc:sldChg>
      <pc:sldChg chg="del">
        <pc:chgData name="Ben Nienhuis" userId="2c6c04f1-77c7-44b5-a463-93386779ab63" providerId="ADAL" clId="{427C9634-2A4E-4028-98F3-9B92885D5BEA}" dt="2023-10-09T09:57:27.807" v="165" actId="47"/>
        <pc:sldMkLst>
          <pc:docMk/>
          <pc:sldMk cId="2115088019" sldId="302"/>
        </pc:sldMkLst>
      </pc:sldChg>
      <pc:sldChg chg="del">
        <pc:chgData name="Ben Nienhuis" userId="2c6c04f1-77c7-44b5-a463-93386779ab63" providerId="ADAL" clId="{427C9634-2A4E-4028-98F3-9B92885D5BEA}" dt="2023-10-09T09:57:28.358" v="166" actId="47"/>
        <pc:sldMkLst>
          <pc:docMk/>
          <pc:sldMk cId="1313596047" sldId="303"/>
        </pc:sldMkLst>
      </pc:sldChg>
      <pc:sldChg chg="del">
        <pc:chgData name="Ben Nienhuis" userId="2c6c04f1-77c7-44b5-a463-93386779ab63" providerId="ADAL" clId="{427C9634-2A4E-4028-98F3-9B92885D5BEA}" dt="2023-10-09T09:57:28.970" v="167" actId="47"/>
        <pc:sldMkLst>
          <pc:docMk/>
          <pc:sldMk cId="1129461973" sldId="304"/>
        </pc:sldMkLst>
      </pc:sldChg>
      <pc:sldChg chg="del">
        <pc:chgData name="Ben Nienhuis" userId="2c6c04f1-77c7-44b5-a463-93386779ab63" providerId="ADAL" clId="{427C9634-2A4E-4028-98F3-9B92885D5BEA}" dt="2023-10-09T09:57:29.598" v="168" actId="47"/>
        <pc:sldMkLst>
          <pc:docMk/>
          <pc:sldMk cId="199819052" sldId="305"/>
        </pc:sldMkLst>
      </pc:sldChg>
      <pc:sldChg chg="del">
        <pc:chgData name="Ben Nienhuis" userId="2c6c04f1-77c7-44b5-a463-93386779ab63" providerId="ADAL" clId="{427C9634-2A4E-4028-98F3-9B92885D5BEA}" dt="2023-10-09T10:00:22.123" v="170" actId="47"/>
        <pc:sldMkLst>
          <pc:docMk/>
          <pc:sldMk cId="736785870" sldId="306"/>
        </pc:sldMkLst>
      </pc:sldChg>
      <pc:sldChg chg="del">
        <pc:chgData name="Ben Nienhuis" userId="2c6c04f1-77c7-44b5-a463-93386779ab63" providerId="ADAL" clId="{427C9634-2A4E-4028-98F3-9B92885D5BEA}" dt="2023-10-09T10:00:22.611" v="171" actId="47"/>
        <pc:sldMkLst>
          <pc:docMk/>
          <pc:sldMk cId="2416361793" sldId="307"/>
        </pc:sldMkLst>
      </pc:sldChg>
      <pc:sldChg chg="del">
        <pc:chgData name="Ben Nienhuis" userId="2c6c04f1-77c7-44b5-a463-93386779ab63" providerId="ADAL" clId="{427C9634-2A4E-4028-98F3-9B92885D5BEA}" dt="2023-10-09T10:00:24.028" v="173" actId="47"/>
        <pc:sldMkLst>
          <pc:docMk/>
          <pc:sldMk cId="3595793959" sldId="308"/>
        </pc:sldMkLst>
      </pc:sldChg>
      <pc:sldChg chg="del">
        <pc:chgData name="Ben Nienhuis" userId="2c6c04f1-77c7-44b5-a463-93386779ab63" providerId="ADAL" clId="{427C9634-2A4E-4028-98F3-9B92885D5BEA}" dt="2023-10-09T10:00:30.083" v="178" actId="47"/>
        <pc:sldMkLst>
          <pc:docMk/>
          <pc:sldMk cId="783703035" sldId="309"/>
        </pc:sldMkLst>
      </pc:sldChg>
      <pc:sldChg chg="del">
        <pc:chgData name="Ben Nienhuis" userId="2c6c04f1-77c7-44b5-a463-93386779ab63" providerId="ADAL" clId="{427C9634-2A4E-4028-98F3-9B92885D5BEA}" dt="2023-10-09T10:00:26.671" v="175" actId="47"/>
        <pc:sldMkLst>
          <pc:docMk/>
          <pc:sldMk cId="3021110664" sldId="310"/>
        </pc:sldMkLst>
      </pc:sldChg>
      <pc:sldChg chg="del">
        <pc:chgData name="Ben Nienhuis" userId="2c6c04f1-77c7-44b5-a463-93386779ab63" providerId="ADAL" clId="{427C9634-2A4E-4028-98F3-9B92885D5BEA}" dt="2023-10-09T10:00:27.833" v="176" actId="47"/>
        <pc:sldMkLst>
          <pc:docMk/>
          <pc:sldMk cId="978513215" sldId="311"/>
        </pc:sldMkLst>
      </pc:sldChg>
      <pc:sldChg chg="del">
        <pc:chgData name="Ben Nienhuis" userId="2c6c04f1-77c7-44b5-a463-93386779ab63" providerId="ADAL" clId="{427C9634-2A4E-4028-98F3-9B92885D5BEA}" dt="2023-10-09T10:00:29.043" v="177" actId="47"/>
        <pc:sldMkLst>
          <pc:docMk/>
          <pc:sldMk cId="125784188" sldId="312"/>
        </pc:sldMkLst>
      </pc:sldChg>
      <pc:sldChg chg="del">
        <pc:chgData name="Ben Nienhuis" userId="2c6c04f1-77c7-44b5-a463-93386779ab63" providerId="ADAL" clId="{427C9634-2A4E-4028-98F3-9B92885D5BEA}" dt="2023-10-09T10:00:31.037" v="179" actId="47"/>
        <pc:sldMkLst>
          <pc:docMk/>
          <pc:sldMk cId="947209072" sldId="313"/>
        </pc:sldMkLst>
      </pc:sldChg>
      <pc:sldChg chg="addSp delSp modSp add mod modAnim">
        <pc:chgData name="Ben Nienhuis" userId="2c6c04f1-77c7-44b5-a463-93386779ab63" providerId="ADAL" clId="{427C9634-2A4E-4028-98F3-9B92885D5BEA}" dt="2023-10-09T10:08:06.775" v="426"/>
        <pc:sldMkLst>
          <pc:docMk/>
          <pc:sldMk cId="2933852088" sldId="314"/>
        </pc:sldMkLst>
        <pc:spChg chg="mod">
          <ac:chgData name="Ben Nienhuis" userId="2c6c04f1-77c7-44b5-a463-93386779ab63" providerId="ADAL" clId="{427C9634-2A4E-4028-98F3-9B92885D5BEA}" dt="2023-10-09T10:06:14.570" v="415" actId="20577"/>
          <ac:spMkLst>
            <pc:docMk/>
            <pc:sldMk cId="2933852088" sldId="314"/>
            <ac:spMk id="3" creationId="{00000000-0000-0000-0000-000000000000}"/>
          </ac:spMkLst>
        </pc:spChg>
        <pc:picChg chg="del">
          <ac:chgData name="Ben Nienhuis" userId="2c6c04f1-77c7-44b5-a463-93386779ab63" providerId="ADAL" clId="{427C9634-2A4E-4028-98F3-9B92885D5BEA}" dt="2023-10-09T09:53:13.974" v="161" actId="478"/>
          <ac:picMkLst>
            <pc:docMk/>
            <pc:sldMk cId="2933852088" sldId="314"/>
            <ac:picMk id="6" creationId="{00000000-0000-0000-0000-000000000000}"/>
          </ac:picMkLst>
        </pc:picChg>
        <pc:picChg chg="add mod">
          <ac:chgData name="Ben Nienhuis" userId="2c6c04f1-77c7-44b5-a463-93386779ab63" providerId="ADAL" clId="{427C9634-2A4E-4028-98F3-9B92885D5BEA}" dt="2023-10-09T10:07:13.367" v="420" actId="1076"/>
          <ac:picMkLst>
            <pc:docMk/>
            <pc:sldMk cId="2933852088" sldId="314"/>
            <ac:picMk id="6" creationId="{BF68C214-C1C7-42D9-1035-F602E871D003}"/>
          </ac:picMkLst>
        </pc:picChg>
        <pc:picChg chg="add mod">
          <ac:chgData name="Ben Nienhuis" userId="2c6c04f1-77c7-44b5-a463-93386779ab63" providerId="ADAL" clId="{427C9634-2A4E-4028-98F3-9B92885D5BEA}" dt="2023-10-09T10:07:59.224" v="424" actId="14100"/>
          <ac:picMkLst>
            <pc:docMk/>
            <pc:sldMk cId="2933852088" sldId="314"/>
            <ac:picMk id="7" creationId="{5E048909-7981-24AC-DCC7-1AE7550A23A7}"/>
          </ac:picMkLst>
        </pc:picChg>
      </pc:sldChg>
      <pc:sldChg chg="addSp delSp modSp add mod delAnim">
        <pc:chgData name="Ben Nienhuis" userId="2c6c04f1-77c7-44b5-a463-93386779ab63" providerId="ADAL" clId="{427C9634-2A4E-4028-98F3-9B92885D5BEA}" dt="2023-10-10T12:46:36.243" v="1983" actId="313"/>
        <pc:sldMkLst>
          <pc:docMk/>
          <pc:sldMk cId="2731324780" sldId="315"/>
        </pc:sldMkLst>
        <pc:spChg chg="mod">
          <ac:chgData name="Ben Nienhuis" userId="2c6c04f1-77c7-44b5-a463-93386779ab63" providerId="ADAL" clId="{427C9634-2A4E-4028-98F3-9B92885D5BEA}" dt="2023-10-10T12:46:36.243" v="1983" actId="313"/>
          <ac:spMkLst>
            <pc:docMk/>
            <pc:sldMk cId="2731324780" sldId="315"/>
            <ac:spMk id="3" creationId="{00000000-0000-0000-0000-000000000000}"/>
          </ac:spMkLst>
        </pc:spChg>
        <pc:picChg chg="del">
          <ac:chgData name="Ben Nienhuis" userId="2c6c04f1-77c7-44b5-a463-93386779ab63" providerId="ADAL" clId="{427C9634-2A4E-4028-98F3-9B92885D5BEA}" dt="2023-10-09T10:11:48.042" v="466" actId="478"/>
          <ac:picMkLst>
            <pc:docMk/>
            <pc:sldMk cId="2731324780" sldId="315"/>
            <ac:picMk id="6" creationId="{00000000-0000-0000-0000-000000000000}"/>
          </ac:picMkLst>
        </pc:picChg>
        <pc:picChg chg="add mod">
          <ac:chgData name="Ben Nienhuis" userId="2c6c04f1-77c7-44b5-a463-93386779ab63" providerId="ADAL" clId="{427C9634-2A4E-4028-98F3-9B92885D5BEA}" dt="2023-10-10T10:22:26.561" v="1822" actId="14100"/>
          <ac:picMkLst>
            <pc:docMk/>
            <pc:sldMk cId="2731324780" sldId="315"/>
            <ac:picMk id="7" creationId="{5426B778-482F-7A3B-BABA-3C19780BC6CC}"/>
          </ac:picMkLst>
        </pc:picChg>
      </pc:sldChg>
      <pc:sldChg chg="addSp modSp add mod">
        <pc:chgData name="Ben Nienhuis" userId="2c6c04f1-77c7-44b5-a463-93386779ab63" providerId="ADAL" clId="{427C9634-2A4E-4028-98F3-9B92885D5BEA}" dt="2023-10-10T12:48:45.696" v="2083" actId="1076"/>
        <pc:sldMkLst>
          <pc:docMk/>
          <pc:sldMk cId="1409043718" sldId="316"/>
        </pc:sldMkLst>
        <pc:spChg chg="mod">
          <ac:chgData name="Ben Nienhuis" userId="2c6c04f1-77c7-44b5-a463-93386779ab63" providerId="ADAL" clId="{427C9634-2A4E-4028-98F3-9B92885D5BEA}" dt="2023-10-10T12:48:41.626" v="2082" actId="20577"/>
          <ac:spMkLst>
            <pc:docMk/>
            <pc:sldMk cId="1409043718" sldId="316"/>
            <ac:spMk id="3" creationId="{00000000-0000-0000-0000-000000000000}"/>
          </ac:spMkLst>
        </pc:spChg>
        <pc:picChg chg="add mod">
          <ac:chgData name="Ben Nienhuis" userId="2c6c04f1-77c7-44b5-a463-93386779ab63" providerId="ADAL" clId="{427C9634-2A4E-4028-98F3-9B92885D5BEA}" dt="2023-10-10T12:48:45.696" v="2083" actId="1076"/>
          <ac:picMkLst>
            <pc:docMk/>
            <pc:sldMk cId="1409043718" sldId="316"/>
            <ac:picMk id="6" creationId="{07EAB4DD-86DF-EB80-6D75-84F145627640}"/>
          </ac:picMkLst>
        </pc:picChg>
      </pc:sldChg>
      <pc:sldChg chg="addSp modSp add mod">
        <pc:chgData name="Ben Nienhuis" userId="2c6c04f1-77c7-44b5-a463-93386779ab63" providerId="ADAL" clId="{427C9634-2A4E-4028-98F3-9B92885D5BEA}" dt="2023-10-09T10:31:11.733" v="593" actId="22"/>
        <pc:sldMkLst>
          <pc:docMk/>
          <pc:sldMk cId="293526137" sldId="317"/>
        </pc:sldMkLst>
        <pc:spChg chg="mod">
          <ac:chgData name="Ben Nienhuis" userId="2c6c04f1-77c7-44b5-a463-93386779ab63" providerId="ADAL" clId="{427C9634-2A4E-4028-98F3-9B92885D5BEA}" dt="2023-10-09T10:31:08.353" v="592" actId="6549"/>
          <ac:spMkLst>
            <pc:docMk/>
            <pc:sldMk cId="293526137" sldId="317"/>
            <ac:spMk id="3" creationId="{00000000-0000-0000-0000-000000000000}"/>
          </ac:spMkLst>
        </pc:spChg>
        <pc:picChg chg="add">
          <ac:chgData name="Ben Nienhuis" userId="2c6c04f1-77c7-44b5-a463-93386779ab63" providerId="ADAL" clId="{427C9634-2A4E-4028-98F3-9B92885D5BEA}" dt="2023-10-09T10:31:11.733" v="593" actId="22"/>
          <ac:picMkLst>
            <pc:docMk/>
            <pc:sldMk cId="293526137" sldId="317"/>
            <ac:picMk id="7" creationId="{667F3D41-182E-98B6-55AB-9F74E61C3F7D}"/>
          </ac:picMkLst>
        </pc:picChg>
      </pc:sldChg>
      <pc:sldChg chg="addSp delSp modSp add mod">
        <pc:chgData name="Ben Nienhuis" userId="2c6c04f1-77c7-44b5-a463-93386779ab63" providerId="ADAL" clId="{427C9634-2A4E-4028-98F3-9B92885D5BEA}" dt="2023-10-09T10:38:00.125" v="629" actId="1076"/>
        <pc:sldMkLst>
          <pc:docMk/>
          <pc:sldMk cId="434331464" sldId="318"/>
        </pc:sldMkLst>
        <pc:spChg chg="del">
          <ac:chgData name="Ben Nienhuis" userId="2c6c04f1-77c7-44b5-a463-93386779ab63" providerId="ADAL" clId="{427C9634-2A4E-4028-98F3-9B92885D5BEA}" dt="2023-10-09T10:37:42.751" v="625" actId="22"/>
          <ac:spMkLst>
            <pc:docMk/>
            <pc:sldMk cId="434331464" sldId="318"/>
            <ac:spMk id="3" creationId="{00000000-0000-0000-0000-000000000000}"/>
          </ac:spMkLst>
        </pc:spChg>
        <pc:picChg chg="del">
          <ac:chgData name="Ben Nienhuis" userId="2c6c04f1-77c7-44b5-a463-93386779ab63" providerId="ADAL" clId="{427C9634-2A4E-4028-98F3-9B92885D5BEA}" dt="2023-10-09T10:37:40.306" v="624" actId="478"/>
          <ac:picMkLst>
            <pc:docMk/>
            <pc:sldMk cId="434331464" sldId="318"/>
            <ac:picMk id="7" creationId="{667F3D41-182E-98B6-55AB-9F74E61C3F7D}"/>
          </ac:picMkLst>
        </pc:picChg>
        <pc:picChg chg="add mod ord">
          <ac:chgData name="Ben Nienhuis" userId="2c6c04f1-77c7-44b5-a463-93386779ab63" providerId="ADAL" clId="{427C9634-2A4E-4028-98F3-9B92885D5BEA}" dt="2023-10-09T10:38:00.125" v="629" actId="1076"/>
          <ac:picMkLst>
            <pc:docMk/>
            <pc:sldMk cId="434331464" sldId="318"/>
            <ac:picMk id="8" creationId="{C6B2B252-6E0F-2472-EDD0-52E8476BEC21}"/>
          </ac:picMkLst>
        </pc:picChg>
      </pc:sldChg>
      <pc:sldChg chg="addSp delSp modSp add mod">
        <pc:chgData name="Ben Nienhuis" userId="2c6c04f1-77c7-44b5-a463-93386779ab63" providerId="ADAL" clId="{427C9634-2A4E-4028-98F3-9B92885D5BEA}" dt="2023-10-09T14:07:06.408" v="1567" actId="20577"/>
        <pc:sldMkLst>
          <pc:docMk/>
          <pc:sldMk cId="3059499453" sldId="319"/>
        </pc:sldMkLst>
        <pc:spChg chg="mod">
          <ac:chgData name="Ben Nienhuis" userId="2c6c04f1-77c7-44b5-a463-93386779ab63" providerId="ADAL" clId="{427C9634-2A4E-4028-98F3-9B92885D5BEA}" dt="2023-10-09T14:02:12.275" v="1193" actId="6549"/>
          <ac:spMkLst>
            <pc:docMk/>
            <pc:sldMk cId="3059499453" sldId="319"/>
            <ac:spMk id="2" creationId="{00000000-0000-0000-0000-000000000000}"/>
          </ac:spMkLst>
        </pc:spChg>
        <pc:spChg chg="del">
          <ac:chgData name="Ben Nienhuis" userId="2c6c04f1-77c7-44b5-a463-93386779ab63" providerId="ADAL" clId="{427C9634-2A4E-4028-98F3-9B92885D5BEA}" dt="2023-10-09T14:06:42.079" v="1555" actId="478"/>
          <ac:spMkLst>
            <pc:docMk/>
            <pc:sldMk cId="3059499453" sldId="319"/>
            <ac:spMk id="4" creationId="{00000000-0000-0000-0000-000000000000}"/>
          </ac:spMkLst>
        </pc:spChg>
        <pc:spChg chg="del">
          <ac:chgData name="Ben Nienhuis" userId="2c6c04f1-77c7-44b5-a463-93386779ab63" providerId="ADAL" clId="{427C9634-2A4E-4028-98F3-9B92885D5BEA}" dt="2023-10-09T13:58:20.937" v="1027" actId="478"/>
          <ac:spMkLst>
            <pc:docMk/>
            <pc:sldMk cId="3059499453" sldId="319"/>
            <ac:spMk id="5" creationId="{00000000-0000-0000-0000-000000000000}"/>
          </ac:spMkLst>
        </pc:spChg>
        <pc:spChg chg="add mod">
          <ac:chgData name="Ben Nienhuis" userId="2c6c04f1-77c7-44b5-a463-93386779ab63" providerId="ADAL" clId="{427C9634-2A4E-4028-98F3-9B92885D5BEA}" dt="2023-10-09T14:07:06.408" v="1567" actId="20577"/>
          <ac:spMkLst>
            <pc:docMk/>
            <pc:sldMk cId="3059499453" sldId="319"/>
            <ac:spMk id="6" creationId="{78C03785-3C8A-9027-2984-562B749B14F1}"/>
          </ac:spMkLst>
        </pc:spChg>
        <pc:spChg chg="add del mod">
          <ac:chgData name="Ben Nienhuis" userId="2c6c04f1-77c7-44b5-a463-93386779ab63" providerId="ADAL" clId="{427C9634-2A4E-4028-98F3-9B92885D5BEA}" dt="2023-10-09T13:58:22.792" v="1028" actId="478"/>
          <ac:spMkLst>
            <pc:docMk/>
            <pc:sldMk cId="3059499453" sldId="319"/>
            <ac:spMk id="13" creationId="{A4FBE805-76A4-7F91-CEDB-AF910807DEEA}"/>
          </ac:spMkLst>
        </pc:spChg>
        <pc:spChg chg="add del mod">
          <ac:chgData name="Ben Nienhuis" userId="2c6c04f1-77c7-44b5-a463-93386779ab63" providerId="ADAL" clId="{427C9634-2A4E-4028-98F3-9B92885D5BEA}" dt="2023-10-09T14:06:44.521" v="1556" actId="478"/>
          <ac:spMkLst>
            <pc:docMk/>
            <pc:sldMk cId="3059499453" sldId="319"/>
            <ac:spMk id="15" creationId="{C7B745F5-C50B-07ED-D276-4D49E8BA638F}"/>
          </ac:spMkLst>
        </pc:spChg>
        <pc:picChg chg="del">
          <ac:chgData name="Ben Nienhuis" userId="2c6c04f1-77c7-44b5-a463-93386779ab63" providerId="ADAL" clId="{427C9634-2A4E-4028-98F3-9B92885D5BEA}" dt="2023-10-09T10:54:48.365" v="647" actId="478"/>
          <ac:picMkLst>
            <pc:docMk/>
            <pc:sldMk cId="3059499453" sldId="319"/>
            <ac:picMk id="8" creationId="{C6B2B252-6E0F-2472-EDD0-52E8476BEC21}"/>
          </ac:picMkLst>
        </pc:picChg>
        <pc:picChg chg="add mod">
          <ac:chgData name="Ben Nienhuis" userId="2c6c04f1-77c7-44b5-a463-93386779ab63" providerId="ADAL" clId="{427C9634-2A4E-4028-98F3-9B92885D5BEA}" dt="2023-10-09T13:55:59.523" v="979" actId="1076"/>
          <ac:picMkLst>
            <pc:docMk/>
            <pc:sldMk cId="3059499453" sldId="319"/>
            <ac:picMk id="9" creationId="{B9B39508-2F96-CB9C-F330-5D3880DB8324}"/>
          </ac:picMkLst>
        </pc:picChg>
        <pc:picChg chg="add mod">
          <ac:chgData name="Ben Nienhuis" userId="2c6c04f1-77c7-44b5-a463-93386779ab63" providerId="ADAL" clId="{427C9634-2A4E-4028-98F3-9B92885D5BEA}" dt="2023-10-09T13:58:15.774" v="1026" actId="14100"/>
          <ac:picMkLst>
            <pc:docMk/>
            <pc:sldMk cId="3059499453" sldId="319"/>
            <ac:picMk id="11" creationId="{5AC4E943-92B4-72AB-D9E5-6A4EE400AEFD}"/>
          </ac:picMkLst>
        </pc:picChg>
      </pc:sldChg>
      <pc:sldChg chg="addSp delSp modSp add mod">
        <pc:chgData name="Ben Nienhuis" userId="2c6c04f1-77c7-44b5-a463-93386779ab63" providerId="ADAL" clId="{427C9634-2A4E-4028-98F3-9B92885D5BEA}" dt="2023-10-09T13:47:07.024" v="702" actId="6549"/>
        <pc:sldMkLst>
          <pc:docMk/>
          <pc:sldMk cId="4249737263" sldId="320"/>
        </pc:sldMkLst>
        <pc:spChg chg="mod">
          <ac:chgData name="Ben Nienhuis" userId="2c6c04f1-77c7-44b5-a463-93386779ab63" providerId="ADAL" clId="{427C9634-2A4E-4028-98F3-9B92885D5BEA}" dt="2023-10-09T13:47:07.024" v="702" actId="6549"/>
          <ac:spMkLst>
            <pc:docMk/>
            <pc:sldMk cId="4249737263" sldId="320"/>
            <ac:spMk id="6" creationId="{0EC80890-B759-1AC9-14D6-6AEC1032B2D9}"/>
          </ac:spMkLst>
        </pc:spChg>
        <pc:picChg chg="del">
          <ac:chgData name="Ben Nienhuis" userId="2c6c04f1-77c7-44b5-a463-93386779ab63" providerId="ADAL" clId="{427C9634-2A4E-4028-98F3-9B92885D5BEA}" dt="2023-10-09T13:45:18.590" v="688" actId="478"/>
          <ac:picMkLst>
            <pc:docMk/>
            <pc:sldMk cId="4249737263" sldId="320"/>
            <ac:picMk id="4" creationId="{02DA0682-2009-B9DD-080C-30C7FBD52774}"/>
          </ac:picMkLst>
        </pc:picChg>
        <pc:picChg chg="add del mod">
          <ac:chgData name="Ben Nienhuis" userId="2c6c04f1-77c7-44b5-a463-93386779ab63" providerId="ADAL" clId="{427C9634-2A4E-4028-98F3-9B92885D5BEA}" dt="2023-10-09T13:46:45.812" v="691" actId="478"/>
          <ac:picMkLst>
            <pc:docMk/>
            <pc:sldMk cId="4249737263" sldId="320"/>
            <ac:picMk id="5" creationId="{FB61E0F7-E1C4-72F8-3A33-414855CB614F}"/>
          </ac:picMkLst>
        </pc:picChg>
        <pc:picChg chg="add mod">
          <ac:chgData name="Ben Nienhuis" userId="2c6c04f1-77c7-44b5-a463-93386779ab63" providerId="ADAL" clId="{427C9634-2A4E-4028-98F3-9B92885D5BEA}" dt="2023-10-09T13:46:55.658" v="693" actId="1076"/>
          <ac:picMkLst>
            <pc:docMk/>
            <pc:sldMk cId="4249737263" sldId="320"/>
            <ac:picMk id="8" creationId="{6904D263-7568-C2DD-8634-7049246FD5E6}"/>
          </ac:picMkLst>
        </pc:picChg>
      </pc:sldChg>
      <pc:sldChg chg="add del">
        <pc:chgData name="Ben Nienhuis" userId="2c6c04f1-77c7-44b5-a463-93386779ab63" providerId="ADAL" clId="{427C9634-2A4E-4028-98F3-9B92885D5BEA}" dt="2023-10-09T13:47:15.470" v="703" actId="47"/>
        <pc:sldMkLst>
          <pc:docMk/>
          <pc:sldMk cId="1108224862" sldId="321"/>
        </pc:sldMkLst>
      </pc:sldChg>
      <pc:sldChg chg="addSp delSp modSp add mod">
        <pc:chgData name="Ben Nienhuis" userId="2c6c04f1-77c7-44b5-a463-93386779ab63" providerId="ADAL" clId="{427C9634-2A4E-4028-98F3-9B92885D5BEA}" dt="2023-10-09T14:06:37.916" v="1554" actId="478"/>
        <pc:sldMkLst>
          <pc:docMk/>
          <pc:sldMk cId="1386878853" sldId="321"/>
        </pc:sldMkLst>
        <pc:spChg chg="mod">
          <ac:chgData name="Ben Nienhuis" userId="2c6c04f1-77c7-44b5-a463-93386779ab63" providerId="ADAL" clId="{427C9634-2A4E-4028-98F3-9B92885D5BEA}" dt="2023-10-09T14:02:32.465" v="1216" actId="6549"/>
          <ac:spMkLst>
            <pc:docMk/>
            <pc:sldMk cId="1386878853" sldId="321"/>
            <ac:spMk id="2" creationId="{00000000-0000-0000-0000-000000000000}"/>
          </ac:spMkLst>
        </pc:spChg>
        <pc:spChg chg="del">
          <ac:chgData name="Ben Nienhuis" userId="2c6c04f1-77c7-44b5-a463-93386779ab63" providerId="ADAL" clId="{427C9634-2A4E-4028-98F3-9B92885D5BEA}" dt="2023-10-09T14:06:35.806" v="1553" actId="478"/>
          <ac:spMkLst>
            <pc:docMk/>
            <pc:sldMk cId="1386878853" sldId="321"/>
            <ac:spMk id="4" creationId="{00000000-0000-0000-0000-000000000000}"/>
          </ac:spMkLst>
        </pc:spChg>
        <pc:spChg chg="mod">
          <ac:chgData name="Ben Nienhuis" userId="2c6c04f1-77c7-44b5-a463-93386779ab63" providerId="ADAL" clId="{427C9634-2A4E-4028-98F3-9B92885D5BEA}" dt="2023-10-09T14:05:57.327" v="1548" actId="20577"/>
          <ac:spMkLst>
            <pc:docMk/>
            <pc:sldMk cId="1386878853" sldId="321"/>
            <ac:spMk id="6" creationId="{78C03785-3C8A-9027-2984-562B749B14F1}"/>
          </ac:spMkLst>
        </pc:spChg>
        <pc:spChg chg="add del mod">
          <ac:chgData name="Ben Nienhuis" userId="2c6c04f1-77c7-44b5-a463-93386779ab63" providerId="ADAL" clId="{427C9634-2A4E-4028-98F3-9B92885D5BEA}" dt="2023-10-09T14:06:37.916" v="1554" actId="478"/>
          <ac:spMkLst>
            <pc:docMk/>
            <pc:sldMk cId="1386878853" sldId="321"/>
            <ac:spMk id="8" creationId="{27FE287C-E930-58EA-0DF1-A9A9DAD61067}"/>
          </ac:spMkLst>
        </pc:spChg>
        <pc:picChg chg="add mod">
          <ac:chgData name="Ben Nienhuis" userId="2c6c04f1-77c7-44b5-a463-93386779ab63" providerId="ADAL" clId="{427C9634-2A4E-4028-98F3-9B92885D5BEA}" dt="2023-10-09T14:06:31.516" v="1552" actId="1076"/>
          <ac:picMkLst>
            <pc:docMk/>
            <pc:sldMk cId="1386878853" sldId="321"/>
            <ac:picMk id="5" creationId="{4D4D93DC-EC03-81B4-347B-6CA931BBF327}"/>
          </ac:picMkLst>
        </pc:picChg>
        <pc:picChg chg="del">
          <ac:chgData name="Ben Nienhuis" userId="2c6c04f1-77c7-44b5-a463-93386779ab63" providerId="ADAL" clId="{427C9634-2A4E-4028-98F3-9B92885D5BEA}" dt="2023-10-09T14:05:10.651" v="1478" actId="478"/>
          <ac:picMkLst>
            <pc:docMk/>
            <pc:sldMk cId="1386878853" sldId="321"/>
            <ac:picMk id="9" creationId="{B9B39508-2F96-CB9C-F330-5D3880DB8324}"/>
          </ac:picMkLst>
        </pc:picChg>
        <pc:picChg chg="del">
          <ac:chgData name="Ben Nienhuis" userId="2c6c04f1-77c7-44b5-a463-93386779ab63" providerId="ADAL" clId="{427C9634-2A4E-4028-98F3-9B92885D5BEA}" dt="2023-10-09T14:05:11.960" v="1479" actId="478"/>
          <ac:picMkLst>
            <pc:docMk/>
            <pc:sldMk cId="1386878853" sldId="321"/>
            <ac:picMk id="11" creationId="{5AC4E943-92B4-72AB-D9E5-6A4EE400AEFD}"/>
          </ac:picMkLst>
        </pc:picChg>
      </pc:sldChg>
      <pc:sldChg chg="addSp delSp modSp add mod">
        <pc:chgData name="Ben Nienhuis" userId="2c6c04f1-77c7-44b5-a463-93386779ab63" providerId="ADAL" clId="{427C9634-2A4E-4028-98F3-9B92885D5BEA}" dt="2023-10-10T13:19:31.056" v="2087" actId="20577"/>
        <pc:sldMkLst>
          <pc:docMk/>
          <pc:sldMk cId="2492443346" sldId="322"/>
        </pc:sldMkLst>
        <pc:spChg chg="mod">
          <ac:chgData name="Ben Nienhuis" userId="2c6c04f1-77c7-44b5-a463-93386779ab63" providerId="ADAL" clId="{427C9634-2A4E-4028-98F3-9B92885D5BEA}" dt="2023-10-10T13:19:31.056" v="2087" actId="20577"/>
          <ac:spMkLst>
            <pc:docMk/>
            <pc:sldMk cId="2492443346" sldId="322"/>
            <ac:spMk id="6" creationId="{78C03785-3C8A-9027-2984-562B749B14F1}"/>
          </ac:spMkLst>
        </pc:spChg>
        <pc:picChg chg="add mod">
          <ac:chgData name="Ben Nienhuis" userId="2c6c04f1-77c7-44b5-a463-93386779ab63" providerId="ADAL" clId="{427C9634-2A4E-4028-98F3-9B92885D5BEA}" dt="2023-10-09T14:12:23.790" v="1817" actId="1076"/>
          <ac:picMkLst>
            <pc:docMk/>
            <pc:sldMk cId="2492443346" sldId="322"/>
            <ac:picMk id="3" creationId="{EDD075CD-EAA7-5605-5692-552746AF5B9B}"/>
          </ac:picMkLst>
        </pc:picChg>
        <pc:picChg chg="del">
          <ac:chgData name="Ben Nienhuis" userId="2c6c04f1-77c7-44b5-a463-93386779ab63" providerId="ADAL" clId="{427C9634-2A4E-4028-98F3-9B92885D5BEA}" dt="2023-10-09T14:07:23.171" v="1570" actId="478"/>
          <ac:picMkLst>
            <pc:docMk/>
            <pc:sldMk cId="2492443346" sldId="322"/>
            <ac:picMk id="5" creationId="{4D4D93DC-EC03-81B4-347B-6CA931BBF327}"/>
          </ac:picMkLst>
        </pc:picChg>
      </pc:sldChg>
      <pc:sldChg chg="addSp delSp modSp add mod">
        <pc:chgData name="Ben Nienhuis" userId="2c6c04f1-77c7-44b5-a463-93386779ab63" providerId="ADAL" clId="{427C9634-2A4E-4028-98F3-9B92885D5BEA}" dt="2023-10-10T10:34:01.690" v="1838" actId="14100"/>
        <pc:sldMkLst>
          <pc:docMk/>
          <pc:sldMk cId="2759245758" sldId="323"/>
        </pc:sldMkLst>
        <pc:spChg chg="del mod">
          <ac:chgData name="Ben Nienhuis" userId="2c6c04f1-77c7-44b5-a463-93386779ab63" providerId="ADAL" clId="{427C9634-2A4E-4028-98F3-9B92885D5BEA}" dt="2023-10-10T10:23:24.390" v="1830" actId="478"/>
          <ac:spMkLst>
            <pc:docMk/>
            <pc:sldMk cId="2759245758" sldId="323"/>
            <ac:spMk id="2" creationId="{00000000-0000-0000-0000-000000000000}"/>
          </ac:spMkLst>
        </pc:spChg>
        <pc:spChg chg="add del mod">
          <ac:chgData name="Ben Nienhuis" userId="2c6c04f1-77c7-44b5-a463-93386779ab63" providerId="ADAL" clId="{427C9634-2A4E-4028-98F3-9B92885D5BEA}" dt="2023-10-10T10:23:23.073" v="1829" actId="478"/>
          <ac:spMkLst>
            <pc:docMk/>
            <pc:sldMk cId="2759245758" sldId="323"/>
            <ac:spMk id="6" creationId="{63B22C7F-1734-A3E7-2AE8-D632FFD561D9}"/>
          </ac:spMkLst>
        </pc:spChg>
        <pc:picChg chg="del">
          <ac:chgData name="Ben Nienhuis" userId="2c6c04f1-77c7-44b5-a463-93386779ab63" providerId="ADAL" clId="{427C9634-2A4E-4028-98F3-9B92885D5BEA}" dt="2023-10-10T10:23:14.580" v="1827" actId="478"/>
          <ac:picMkLst>
            <pc:docMk/>
            <pc:sldMk cId="2759245758" sldId="323"/>
            <ac:picMk id="8" creationId="{C6B2B252-6E0F-2472-EDD0-52E8476BEC21}"/>
          </ac:picMkLst>
        </pc:picChg>
        <pc:picChg chg="add mod">
          <ac:chgData name="Ben Nienhuis" userId="2c6c04f1-77c7-44b5-a463-93386779ab63" providerId="ADAL" clId="{427C9634-2A4E-4028-98F3-9B92885D5BEA}" dt="2023-10-10T10:34:01.690" v="1838" actId="14100"/>
          <ac:picMkLst>
            <pc:docMk/>
            <pc:sldMk cId="2759245758" sldId="323"/>
            <ac:picMk id="9" creationId="{41DB0FEC-BD58-4E09-034E-19192E9D7618}"/>
          </ac:picMkLst>
        </pc:picChg>
      </pc:sldChg>
      <pc:sldChg chg="modSp add mod">
        <pc:chgData name="Ben Nienhuis" userId="2c6c04f1-77c7-44b5-a463-93386779ab63" providerId="ADAL" clId="{427C9634-2A4E-4028-98F3-9B92885D5BEA}" dt="2023-10-10T10:23:50.391" v="1833" actId="14100"/>
        <pc:sldMkLst>
          <pc:docMk/>
          <pc:sldMk cId="1410021132" sldId="324"/>
        </pc:sldMkLst>
        <pc:picChg chg="mod">
          <ac:chgData name="Ben Nienhuis" userId="2c6c04f1-77c7-44b5-a463-93386779ab63" providerId="ADAL" clId="{427C9634-2A4E-4028-98F3-9B92885D5BEA}" dt="2023-10-10T10:23:50.391" v="1833" actId="14100"/>
          <ac:picMkLst>
            <pc:docMk/>
            <pc:sldMk cId="1410021132" sldId="324"/>
            <ac:picMk id="7" creationId="{5426B778-482F-7A3B-BABA-3C19780BC6CC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413841-7D0E-4ED5-850C-4305C62235CD}" type="datetimeFigureOut">
              <a:rPr lang="nl-NL" smtClean="0"/>
              <a:t>10-10-2023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5DF346-A44A-4795-9EE5-1A420750B1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68710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52905-DD8D-4F61-98BD-F5DF5CC06FC6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46118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52905-DD8D-4F61-98BD-F5DF5CC06FC6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38377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52905-DD8D-4F61-98BD-F5DF5CC06FC6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78238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52905-DD8D-4F61-98BD-F5DF5CC06FC6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70593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Bron plaatje: </a:t>
            </a:r>
            <a:r>
              <a:rPr lang="nl-NL" dirty="0" err="1"/>
              <a:t>Soiltech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8149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Bron plaatje: </a:t>
            </a:r>
            <a:r>
              <a:rPr lang="nl-NL" dirty="0" err="1"/>
              <a:t>Soiltech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00618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Bron plaatje: </a:t>
            </a:r>
            <a:r>
              <a:rPr lang="nl-NL" dirty="0" err="1"/>
              <a:t>Soiltech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025957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Bron plaatje: </a:t>
            </a:r>
            <a:r>
              <a:rPr lang="nl-NL" dirty="0" err="1"/>
              <a:t>Soiltech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106743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Bron plaatje: </a:t>
            </a:r>
            <a:r>
              <a:rPr lang="nl-NL" dirty="0" err="1"/>
              <a:t>Soiltech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333716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Bron plaatje: </a:t>
            </a:r>
            <a:r>
              <a:rPr lang="nl-NL" dirty="0" err="1"/>
              <a:t>Soiltech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130550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Openings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1130533" y="6142150"/>
            <a:ext cx="468006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414506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00000">
            <a:off x="8745415" y="3750408"/>
            <a:ext cx="3680069" cy="368006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800">
                <a:solidFill>
                  <a:srgbClr val="1F9BDE"/>
                </a:solidFill>
                <a:latin typeface="DIN Condensed" charset="0"/>
                <a:ea typeface="DIN Condensed" charset="0"/>
                <a:cs typeface="DIN Condensed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1pPr>
            <a:lvl2pPr marL="6858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2pPr>
            <a:lvl3pPr marL="11430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3pPr>
            <a:lvl4pPr marL="16002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4pPr>
            <a:lvl5pPr marL="20574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Titel Kenniskiem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Titel Hoofdstuk</a:t>
            </a:r>
          </a:p>
        </p:txBody>
      </p:sp>
      <p:sp>
        <p:nvSpPr>
          <p:cNvPr id="11" name="Tijdelijke aanduiding voor tekst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6356350"/>
            <a:ext cx="27432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rgbClr val="1F9BDE"/>
                </a:solidFill>
              </a:defRPr>
            </a:lvl1pPr>
          </a:lstStyle>
          <a:p>
            <a:pPr lvl="0"/>
            <a:r>
              <a:rPr lang="nl-NL" dirty="0"/>
              <a:t>Titel Kenniskiem</a:t>
            </a:r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sz="quarter" idx="14" hasCustomPrompt="1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>
            <a:lvl1pPr marL="0" indent="0" algn="r">
              <a:buNone/>
              <a:defRPr sz="1400">
                <a:solidFill>
                  <a:srgbClr val="1F9BDE"/>
                </a:solidFill>
              </a:defRPr>
            </a:lvl1pPr>
          </a:lstStyle>
          <a:p>
            <a:pPr lvl="0"/>
            <a:r>
              <a:rPr lang="nl-NL" dirty="0"/>
              <a:t>Titel hoofdstuk</a:t>
            </a:r>
          </a:p>
        </p:txBody>
      </p:sp>
    </p:spTree>
    <p:extLst>
      <p:ext uri="{BB962C8B-B14F-4D97-AF65-F5344CB8AC3E}">
        <p14:creationId xmlns:p14="http://schemas.microsoft.com/office/powerpoint/2010/main" val="2583646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diaMet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/>
          <a:lstStyle>
            <a:lvl1pPr marL="0" indent="0" algn="l">
              <a:buFontTx/>
              <a:buNone/>
              <a:defRPr sz="1600" baseline="0"/>
            </a:lvl1pPr>
          </a:lstStyle>
          <a:p>
            <a:r>
              <a:rPr lang="nl-NL" dirty="0"/>
              <a:t>Klik op het pictogram in het midden om een achtergrondafbeelding toe te voegen (19,05 x 27 cm). </a:t>
            </a:r>
            <a:br>
              <a:rPr lang="nl-NL" dirty="0"/>
            </a:br>
            <a:r>
              <a:rPr lang="nl-NL" dirty="0"/>
              <a:t>Verplaats deze vervolgens naar de achtergrond om de tekst te typen.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20000" y="3060000"/>
            <a:ext cx="8280000" cy="72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4400" b="1" i="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720000" y="3816000"/>
            <a:ext cx="8280000" cy="72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40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768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diaZonder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20000" y="3060000"/>
            <a:ext cx="8280000" cy="72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4400" b="1" i="0" baseline="0">
                <a:solidFill>
                  <a:srgbClr val="1E201F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720000" y="3816000"/>
            <a:ext cx="8280000" cy="72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400" baseline="0">
                <a:solidFill>
                  <a:srgbClr val="1E201F"/>
                </a:solidFill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055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en tekst/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818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/>
          <a:lstStyle>
            <a:lvl1pPr marL="0" indent="0" algn="l">
              <a:buFontTx/>
              <a:buNone/>
              <a:defRPr sz="1600" baseline="0"/>
            </a:lvl1pPr>
          </a:lstStyle>
          <a:p>
            <a:r>
              <a:rPr lang="nl-NL" dirty="0"/>
              <a:t>Klik op het pictogram in het midden om een achtergrondafbeelding toe te voegen (19,05 x 27 cm). </a:t>
            </a:r>
            <a:br>
              <a:rPr lang="nl-NL" dirty="0"/>
            </a:b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888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el,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afbeelding 5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/>
            </a:lvl1pPr>
          </a:lstStyle>
          <a:p>
            <a:r>
              <a:rPr lang="nl-NL" dirty="0"/>
              <a:t>Klik op het pictogram in het midden om een afbeelding toe te voegen (19,05 x 10 cm).</a:t>
            </a:r>
            <a:r>
              <a:rPr lang="nl-NL" sz="1600" dirty="0"/>
              <a:t> 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886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,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4932000" cy="7200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 hasCustomPrompt="1"/>
          </p:nvPr>
        </p:nvSpPr>
        <p:spPr>
          <a:xfrm>
            <a:off x="2088000" y="1476000"/>
            <a:ext cx="3600000" cy="4680000"/>
          </a:xfrm>
        </p:spPr>
        <p:txBody>
          <a:bodyPr/>
          <a:lstStyle/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6" name="Tijdelijke aanduiding voor afbeelding 5"/>
          <p:cNvSpPr>
            <a:spLocks noGrp="1"/>
          </p:cNvSpPr>
          <p:nvPr>
            <p:ph type="pic" sz="quarter" idx="11" hasCustomPrompt="1"/>
          </p:nvPr>
        </p:nvSpPr>
        <p:spPr>
          <a:xfrm>
            <a:off x="6120000" y="0"/>
            <a:ext cx="3600000" cy="68580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</a:lstStyle>
          <a:p>
            <a:r>
              <a:rPr lang="nl-NL" dirty="0"/>
              <a:t>Klik op het pictogram in het midden om een afbeelding toe te voegen (19,05 x 10 cm).</a:t>
            </a:r>
            <a:r>
              <a:rPr lang="nl-NL" sz="1600" dirty="0"/>
              <a:t> </a:t>
            </a:r>
            <a:endParaRPr lang="nl-NL" dirty="0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399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4932000" cy="7200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 hasCustomPrompt="1"/>
          </p:nvPr>
        </p:nvSpPr>
        <p:spPr>
          <a:xfrm>
            <a:off x="2088000" y="1476000"/>
            <a:ext cx="7200000" cy="4680000"/>
          </a:xfrm>
        </p:spPr>
        <p:txBody>
          <a:bodyPr/>
          <a:lstStyle/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04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lot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1130533" y="6142150"/>
            <a:ext cx="468006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49768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9036000" cy="1080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2052000" y="1728000"/>
            <a:ext cx="7740000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625692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49" r:id="rId2"/>
    <p:sldLayoutId id="2147483652" r:id="rId3"/>
    <p:sldLayoutId id="2147483650" r:id="rId4"/>
    <p:sldLayoutId id="2147483653" r:id="rId5"/>
    <p:sldLayoutId id="2147483657" r:id="rId6"/>
    <p:sldLayoutId id="2147483654" r:id="rId7"/>
    <p:sldLayoutId id="2147483655" r:id="rId8"/>
    <p:sldLayoutId id="2147483656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baseline="0">
          <a:solidFill>
            <a:srgbClr val="1E201F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0" indent="-3600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2400" kern="1200" baseline="0">
          <a:solidFill>
            <a:srgbClr val="1E201F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0"/>
        </a:spcBef>
        <a:buFontTx/>
        <a:buNone/>
        <a:defRPr sz="2400" kern="1200" baseline="0">
          <a:solidFill>
            <a:srgbClr val="1E201F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1E201F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E201F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E201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46064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4.4 </a:t>
            </a:r>
            <a:r>
              <a:rPr lang="en-US" dirty="0" err="1"/>
              <a:t>Plantsapmeting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Bemesting</a:t>
            </a:r>
            <a:r>
              <a:rPr lang="en-US" dirty="0"/>
              <a:t> van </a:t>
            </a:r>
            <a:r>
              <a:rPr lang="en-US" dirty="0" err="1"/>
              <a:t>bodem</a:t>
            </a:r>
            <a:r>
              <a:rPr lang="en-US" dirty="0"/>
              <a:t> en </a:t>
            </a:r>
            <a:r>
              <a:rPr lang="en-US" dirty="0" err="1"/>
              <a:t>substraat</a:t>
            </a:r>
            <a:endParaRPr lang="nl-NL" dirty="0"/>
          </a:p>
          <a:p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4. </a:t>
            </a:r>
            <a:r>
              <a:rPr lang="en-US" dirty="0" err="1"/>
              <a:t>Dosering</a:t>
            </a:r>
            <a:r>
              <a:rPr lang="en-US" dirty="0"/>
              <a:t> </a:t>
            </a:r>
            <a:r>
              <a:rPr lang="en-US" dirty="0" err="1"/>
              <a:t>bepalen</a:t>
            </a:r>
            <a:endParaRPr lang="nl-NL" dirty="0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667F3D41-182E-98B6-55AB-9F74E61C3F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935" y="487425"/>
            <a:ext cx="11408129" cy="5883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5261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4.4 </a:t>
            </a:r>
            <a:r>
              <a:rPr lang="en-US" dirty="0" err="1"/>
              <a:t>Plantsapmeting</a:t>
            </a:r>
            <a:endParaRPr lang="nl-NL" dirty="0"/>
          </a:p>
        </p:txBody>
      </p:sp>
      <p:pic>
        <p:nvPicPr>
          <p:cNvPr id="8" name="Tijdelijke aanduiding voor inhoud 7">
            <a:extLst>
              <a:ext uri="{FF2B5EF4-FFF2-40B4-BE49-F238E27FC236}">
                <a16:creationId xmlns:a16="http://schemas.microsoft.com/office/drawing/2014/main" id="{C6B2B252-6E0F-2472-EDD0-52E8476BEC2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13183" y="315244"/>
            <a:ext cx="11523307" cy="6041106"/>
          </a:xfrm>
        </p:spPr>
      </p:pic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Bemesting</a:t>
            </a:r>
            <a:r>
              <a:rPr lang="en-US" dirty="0"/>
              <a:t> van </a:t>
            </a:r>
            <a:r>
              <a:rPr lang="en-US" dirty="0" err="1"/>
              <a:t>bodem</a:t>
            </a:r>
            <a:r>
              <a:rPr lang="en-US" dirty="0"/>
              <a:t> en </a:t>
            </a:r>
            <a:r>
              <a:rPr lang="en-US" dirty="0" err="1"/>
              <a:t>substraat</a:t>
            </a:r>
            <a:endParaRPr lang="nl-NL" dirty="0"/>
          </a:p>
          <a:p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4. </a:t>
            </a:r>
            <a:r>
              <a:rPr lang="en-US" dirty="0" err="1"/>
              <a:t>Dosering</a:t>
            </a:r>
            <a:r>
              <a:rPr lang="en-US" dirty="0"/>
              <a:t> </a:t>
            </a:r>
            <a:r>
              <a:rPr lang="en-US" dirty="0" err="1"/>
              <a:t>bepalen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343314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Bemesting</a:t>
            </a:r>
            <a:r>
              <a:rPr lang="en-US" dirty="0"/>
              <a:t> van </a:t>
            </a:r>
            <a:r>
              <a:rPr lang="en-US" dirty="0" err="1"/>
              <a:t>bodem</a:t>
            </a:r>
            <a:r>
              <a:rPr lang="en-US" dirty="0"/>
              <a:t> en </a:t>
            </a:r>
            <a:r>
              <a:rPr lang="en-US" dirty="0" err="1"/>
              <a:t>substraat</a:t>
            </a:r>
            <a:endParaRPr lang="nl-NL" dirty="0"/>
          </a:p>
          <a:p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4. </a:t>
            </a:r>
            <a:r>
              <a:rPr lang="en-US" dirty="0" err="1"/>
              <a:t>Dosering</a:t>
            </a:r>
            <a:r>
              <a:rPr lang="en-US" dirty="0"/>
              <a:t> </a:t>
            </a:r>
            <a:r>
              <a:rPr lang="en-US" dirty="0" err="1"/>
              <a:t>bepalen</a:t>
            </a:r>
            <a:endParaRPr lang="nl-NL" dirty="0"/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41DB0FEC-BD58-4E09-034E-19192E9D76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837" y="372818"/>
            <a:ext cx="7231224" cy="6419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92457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1.6  </a:t>
            </a:r>
            <a:r>
              <a:rPr lang="en-US" dirty="0" err="1"/>
              <a:t>Mestbeleid</a:t>
            </a:r>
            <a:r>
              <a:rPr lang="en-US" dirty="0"/>
              <a:t> Dunne </a:t>
            </a:r>
            <a:r>
              <a:rPr lang="en-US" dirty="0" err="1"/>
              <a:t>Mest</a:t>
            </a:r>
            <a:endParaRPr lang="nl-NL" dirty="0"/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78C03785-3C8A-9027-2984-562B749B14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/>
              <a:t>Bemestingmethode</a:t>
            </a:r>
            <a:r>
              <a:rPr lang="nl-NL" dirty="0"/>
              <a:t> : altijd injecteren</a:t>
            </a:r>
          </a:p>
          <a:p>
            <a:endParaRPr lang="nl-NL" dirty="0"/>
          </a:p>
          <a:p>
            <a:r>
              <a:rPr lang="nl-NL" dirty="0"/>
              <a:t>Voor de hoeveelheden kijk naar je naar het analyse rapport</a:t>
            </a:r>
          </a:p>
          <a:p>
            <a:endParaRPr lang="nl-NL" dirty="0"/>
          </a:p>
          <a:p>
            <a:r>
              <a:rPr lang="nl-NL" dirty="0"/>
              <a:t>Hoeveel mag je bemesten?</a:t>
            </a:r>
          </a:p>
          <a:p>
            <a:r>
              <a:rPr lang="nl-NL" dirty="0"/>
              <a:t>Er zijn 3 normen: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Gebruiksnorm dierlijke mest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Gebruiksnorm voor stikstof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Gebruiksnorm voor fosfaat</a:t>
            </a:r>
          </a:p>
          <a:p>
            <a:pPr marL="457200" indent="-457200">
              <a:buFont typeface="+mj-lt"/>
              <a:buAutoNum type="arabicPeriod"/>
            </a:pPr>
            <a:endParaRPr lang="nl-NL" dirty="0"/>
          </a:p>
          <a:p>
            <a:r>
              <a:rPr lang="nl-NL" dirty="0"/>
              <a:t>Mest uitrijden zie tabel</a:t>
            </a:r>
          </a:p>
          <a:p>
            <a:endParaRPr lang="nl-NL" dirty="0"/>
          </a:p>
          <a:p>
            <a:endParaRPr lang="nl-NL" dirty="0"/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B9B39508-2F96-CB9C-F330-5D3880DB83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41760" y="3270781"/>
            <a:ext cx="2537680" cy="1470787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5AC4E943-92B4-72AB-D9E5-6A4EE400AE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17835" y="4929113"/>
            <a:ext cx="2537680" cy="1618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94994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2.4  </a:t>
            </a:r>
            <a:r>
              <a:rPr lang="en-US" dirty="0" err="1"/>
              <a:t>Mestbeleid</a:t>
            </a:r>
            <a:r>
              <a:rPr lang="en-US" dirty="0"/>
              <a:t> </a:t>
            </a:r>
            <a:r>
              <a:rPr lang="en-US" dirty="0" err="1"/>
              <a:t>Vaste</a:t>
            </a:r>
            <a:r>
              <a:rPr lang="en-US" dirty="0"/>
              <a:t> </a:t>
            </a:r>
            <a:endParaRPr lang="nl-NL" dirty="0"/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78C03785-3C8A-9027-2984-562B749B14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err="1"/>
              <a:t>Bemestingmethode</a:t>
            </a:r>
            <a:r>
              <a:rPr lang="nl-NL" dirty="0"/>
              <a:t> : op bouwland voor groente teelt of boomkwekerij max 2 lagen en daarna onderwerken. Dat noem je emissiearm.</a:t>
            </a:r>
          </a:p>
          <a:p>
            <a:endParaRPr lang="nl-NL" dirty="0"/>
          </a:p>
          <a:p>
            <a:r>
              <a:rPr lang="nl-NL" dirty="0"/>
              <a:t>Wanneer?</a:t>
            </a:r>
          </a:p>
          <a:p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4D4D93DC-EC03-81B4-347B-6CA931BBF3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1890" y="3792222"/>
            <a:ext cx="8650492" cy="1806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68788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2.4  </a:t>
            </a:r>
            <a:r>
              <a:rPr lang="en-US" dirty="0" err="1"/>
              <a:t>Mestbeleid</a:t>
            </a:r>
            <a:r>
              <a:rPr lang="en-US" dirty="0"/>
              <a:t> </a:t>
            </a:r>
            <a:r>
              <a:rPr lang="en-US" dirty="0" err="1"/>
              <a:t>Vaste</a:t>
            </a:r>
            <a:r>
              <a:rPr lang="en-US" dirty="0"/>
              <a:t> </a:t>
            </a:r>
            <a:endParaRPr lang="nl-NL" dirty="0"/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78C03785-3C8A-9027-2984-562B749B14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Uitzonderingen uitrijden vaste mest:</a:t>
            </a:r>
          </a:p>
          <a:p>
            <a:endParaRPr lang="nl-NL" dirty="0"/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Maïs op zand of lössgrond niet na oogst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Bij fruit en plantsoenbomen op zand/löss jaarrond wel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Niet op bevroren of besneeuwd grond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Met water verzadigde grond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Bouwland met meer dan 18% helling</a:t>
            </a: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EDD075CD-EAA7-5605-5692-552746AF5B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7250" y="4681800"/>
            <a:ext cx="285750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24433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Organische meststoffen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EC80890-B759-1AC9-14D6-6AEC1032B2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0">
              <a:buNone/>
            </a:pPr>
            <a:r>
              <a:rPr lang="nl-NL" dirty="0"/>
              <a:t>Opdracht   Maak lesbrief 4</a:t>
            </a: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EF2BF73F-D054-0D0E-B3FC-B73FD943D2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4261" y="2681093"/>
            <a:ext cx="5815888" cy="2907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7213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Bemesting Periode 1 23/24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EC80890-B759-1AC9-14D6-6AEC1032B2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Les 1 15/09 Introductie</a:t>
            </a:r>
          </a:p>
          <a:p>
            <a:r>
              <a:rPr lang="nl-NL" dirty="0"/>
              <a:t>Les 2 22/09 Organische bemesting volle grond</a:t>
            </a:r>
          </a:p>
          <a:p>
            <a:r>
              <a:rPr lang="nl-NL" dirty="0"/>
              <a:t>Les 3 29/09 Organische bemesting substraat</a:t>
            </a:r>
          </a:p>
          <a:p>
            <a:r>
              <a:rPr lang="nl-NL" dirty="0">
                <a:highlight>
                  <a:srgbClr val="FFFF00"/>
                </a:highlight>
              </a:rPr>
              <a:t>Les 4 13/10 Toedienen organische meststoffen</a:t>
            </a:r>
          </a:p>
          <a:p>
            <a:r>
              <a:rPr lang="nl-NL" dirty="0"/>
              <a:t>Les 5 20/10 Milieu en bemesting</a:t>
            </a:r>
          </a:p>
          <a:p>
            <a:r>
              <a:rPr lang="nl-NL" dirty="0"/>
              <a:t>Les 6 03/11 Toets</a:t>
            </a:r>
          </a:p>
          <a:p>
            <a:endParaRPr lang="nl-NL" dirty="0"/>
          </a:p>
          <a:p>
            <a:endParaRPr lang="nl-NL" dirty="0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B1F185ED-4230-9801-8E92-4F5E9FFD0E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2687" y="4479138"/>
            <a:ext cx="285750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0583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Organische meststoffen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EC80890-B759-1AC9-14D6-6AEC1032B2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>
              <a:buNone/>
            </a:pPr>
            <a:r>
              <a:rPr lang="nl-NL" dirty="0"/>
              <a:t>Wat gaan we doen vandaag?</a:t>
            </a:r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r>
              <a:rPr lang="nl-NL" dirty="0"/>
              <a:t>We behandelen hoofdstuk 4.1 en 4.2 van dit boekje:</a:t>
            </a:r>
          </a:p>
          <a:p>
            <a:pPr marL="457200" indent="-457200">
              <a:buAutoNum type="arabicPeriod"/>
            </a:pPr>
            <a:endParaRPr lang="nl-NL" dirty="0"/>
          </a:p>
          <a:p>
            <a:pPr marL="457200" indent="-457200">
              <a:buAutoNum type="arabicPeriod"/>
            </a:pPr>
            <a:endParaRPr lang="nl-NL" dirty="0"/>
          </a:p>
          <a:p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02DA0682-2009-B9DD-080C-30C7FBD527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2921" y="3244441"/>
            <a:ext cx="3486157" cy="2834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0639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Organische meststoffen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EC80890-B759-1AC9-14D6-6AEC1032B2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>
              <a:buNone/>
            </a:pPr>
            <a:r>
              <a:rPr lang="nl-NL" dirty="0"/>
              <a:t>Wat gaan we doen vandaag?</a:t>
            </a:r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r>
              <a:rPr lang="nl-NL" dirty="0"/>
              <a:t>En we behandelen hoofdstuk 1.6 en 2.4</a:t>
            </a:r>
          </a:p>
          <a:p>
            <a:pPr marL="457200" indent="-457200">
              <a:buAutoNum type="arabicPeriod"/>
            </a:pPr>
            <a:endParaRPr lang="nl-NL" dirty="0"/>
          </a:p>
          <a:p>
            <a:pPr marL="457200" indent="-457200">
              <a:buAutoNum type="arabicPeriod"/>
            </a:pPr>
            <a:endParaRPr lang="nl-NL" dirty="0"/>
          </a:p>
          <a:p>
            <a:endParaRPr lang="nl-NL" dirty="0"/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6904D263-7568-C2DD-8634-7049246FD5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9203" y="3007105"/>
            <a:ext cx="4496190" cy="3475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7372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4.1 </a:t>
            </a:r>
            <a:r>
              <a:rPr lang="en-US" dirty="0" err="1"/>
              <a:t>Ori</a:t>
            </a:r>
            <a:r>
              <a:rPr lang="en-US" dirty="0" err="1">
                <a:latin typeface="DIN Condensed"/>
              </a:rPr>
              <a:t>ë</a:t>
            </a:r>
            <a:r>
              <a:rPr lang="en-US" dirty="0" err="1"/>
              <a:t>ntatie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Telers in de grond of in potgrond maken vaak gebruik van voorraadbemesting. </a:t>
            </a:r>
          </a:p>
          <a:p>
            <a:pPr marL="0" indent="0">
              <a:buNone/>
            </a:pPr>
            <a:r>
              <a:rPr lang="nl-NL" dirty="0"/>
              <a:t>Je stopt iets in de grond/substraat en de plant neemt het op.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Maar planten nemen voeding selectief op.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Daarom meten we de voorraad en sturen we bij.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Bemesting</a:t>
            </a:r>
            <a:r>
              <a:rPr lang="en-US" dirty="0"/>
              <a:t> van </a:t>
            </a:r>
            <a:r>
              <a:rPr lang="en-US" dirty="0" err="1"/>
              <a:t>bodem</a:t>
            </a:r>
            <a:r>
              <a:rPr lang="en-US" dirty="0"/>
              <a:t> en </a:t>
            </a:r>
            <a:r>
              <a:rPr lang="en-US" dirty="0" err="1"/>
              <a:t>substraat</a:t>
            </a:r>
            <a:endParaRPr lang="nl-NL" dirty="0"/>
          </a:p>
          <a:p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4. </a:t>
            </a:r>
            <a:r>
              <a:rPr lang="en-US" dirty="0" err="1"/>
              <a:t>Dosering</a:t>
            </a:r>
            <a:r>
              <a:rPr lang="en-US" dirty="0"/>
              <a:t> </a:t>
            </a:r>
            <a:r>
              <a:rPr lang="en-US" dirty="0" err="1"/>
              <a:t>bepalen</a:t>
            </a:r>
            <a:endParaRPr lang="nl-NL" dirty="0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BF68C214-C1C7-42D9-1035-F602E871D0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6993" y="4574388"/>
            <a:ext cx="1905000" cy="1504950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5E048909-7981-24AC-DCC7-1AE7550A23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50049" y="4593652"/>
            <a:ext cx="1986449" cy="1485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3852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4.2 </a:t>
            </a:r>
            <a:r>
              <a:rPr lang="en-US" dirty="0" err="1"/>
              <a:t>Bemestingsonderzoek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Bij een bemestingsonderzoek van de grond worden de volgende gehalten bepaald:</a:t>
            </a:r>
          </a:p>
          <a:p>
            <a:r>
              <a:rPr lang="nl-NL" dirty="0"/>
              <a:t>pH</a:t>
            </a:r>
          </a:p>
          <a:p>
            <a:r>
              <a:rPr lang="nl-NL" dirty="0"/>
              <a:t>Fosfaat (</a:t>
            </a:r>
            <a:r>
              <a:rPr lang="nl-NL" dirty="0" err="1"/>
              <a:t>Pw</a:t>
            </a:r>
            <a:r>
              <a:rPr lang="nl-NL" dirty="0"/>
              <a:t> en/of </a:t>
            </a:r>
            <a:r>
              <a:rPr lang="nl-NL" dirty="0" err="1"/>
              <a:t>P-Al</a:t>
            </a:r>
            <a:r>
              <a:rPr lang="nl-NL" dirty="0"/>
              <a:t>)</a:t>
            </a:r>
          </a:p>
          <a:p>
            <a:r>
              <a:rPr lang="nl-NL" dirty="0"/>
              <a:t>Kali</a:t>
            </a:r>
          </a:p>
          <a:p>
            <a:r>
              <a:rPr lang="nl-NL" dirty="0"/>
              <a:t>Lutum* (afhankelijk van de grondsoort)</a:t>
            </a:r>
          </a:p>
          <a:p>
            <a:r>
              <a:rPr lang="nl-NL" dirty="0"/>
              <a:t>Koolzure kalk** (afhankelijk van de pH)</a:t>
            </a:r>
          </a:p>
          <a:p>
            <a:r>
              <a:rPr lang="nl-NL" dirty="0"/>
              <a:t>Zoutconcentratie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*bepaald of grond voeding vasthoud</a:t>
            </a:r>
          </a:p>
          <a:p>
            <a:pPr marL="0" indent="0">
              <a:buNone/>
            </a:pPr>
            <a:r>
              <a:rPr lang="nl-NL" dirty="0"/>
              <a:t>**bepaald de pH en keuze meststoffen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Bemesting</a:t>
            </a:r>
            <a:r>
              <a:rPr lang="en-US" dirty="0"/>
              <a:t> van </a:t>
            </a:r>
            <a:r>
              <a:rPr lang="en-US" dirty="0" err="1"/>
              <a:t>bodem</a:t>
            </a:r>
            <a:r>
              <a:rPr lang="en-US" dirty="0"/>
              <a:t> en </a:t>
            </a:r>
            <a:r>
              <a:rPr lang="en-US" dirty="0" err="1"/>
              <a:t>substraat</a:t>
            </a:r>
            <a:endParaRPr lang="nl-NL" dirty="0"/>
          </a:p>
          <a:p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4. </a:t>
            </a:r>
            <a:r>
              <a:rPr lang="en-US" dirty="0" err="1"/>
              <a:t>Dosering</a:t>
            </a:r>
            <a:r>
              <a:rPr lang="en-US" dirty="0"/>
              <a:t> </a:t>
            </a:r>
            <a:r>
              <a:rPr lang="en-US" dirty="0" err="1"/>
              <a:t>bepalen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47069" y="2275714"/>
            <a:ext cx="4768326" cy="3591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1492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4.2 </a:t>
            </a:r>
            <a:r>
              <a:rPr lang="en-US" dirty="0" err="1"/>
              <a:t>Bemestingsonderzoek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Bij een substraat en potgrond</a:t>
            </a:r>
          </a:p>
          <a:p>
            <a:pPr marL="0" indent="0">
              <a:buNone/>
            </a:pPr>
            <a:r>
              <a:rPr lang="nl-NL" dirty="0"/>
              <a:t>worden de volgende </a:t>
            </a:r>
          </a:p>
          <a:p>
            <a:pPr marL="0" indent="0">
              <a:buNone/>
            </a:pPr>
            <a:r>
              <a:rPr lang="nl-NL" dirty="0"/>
              <a:t>gehalten bepaald: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Je neemt een monster </a:t>
            </a:r>
          </a:p>
          <a:p>
            <a:pPr marL="0" indent="0">
              <a:buNone/>
            </a:pPr>
            <a:r>
              <a:rPr lang="nl-NL" dirty="0"/>
              <a:t>van de potgrond of drainwater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Bemesting</a:t>
            </a:r>
            <a:r>
              <a:rPr lang="en-US" dirty="0"/>
              <a:t> van </a:t>
            </a:r>
            <a:r>
              <a:rPr lang="en-US" dirty="0" err="1"/>
              <a:t>bodem</a:t>
            </a:r>
            <a:r>
              <a:rPr lang="en-US" dirty="0"/>
              <a:t> en </a:t>
            </a:r>
            <a:r>
              <a:rPr lang="en-US" dirty="0" err="1"/>
              <a:t>substraat</a:t>
            </a:r>
            <a:endParaRPr lang="nl-NL" dirty="0"/>
          </a:p>
          <a:p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4. </a:t>
            </a:r>
            <a:r>
              <a:rPr lang="en-US" dirty="0" err="1"/>
              <a:t>Dosering</a:t>
            </a:r>
            <a:r>
              <a:rPr lang="en-US" dirty="0"/>
              <a:t> </a:t>
            </a:r>
            <a:r>
              <a:rPr lang="en-US" dirty="0" err="1"/>
              <a:t>bepalen</a:t>
            </a:r>
            <a:endParaRPr lang="nl-NL" dirty="0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5426B778-482F-7A3B-BABA-3C19780BC6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5641" y="1116000"/>
            <a:ext cx="6146204" cy="5443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3247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4.2 </a:t>
            </a:r>
            <a:r>
              <a:rPr lang="en-US" dirty="0" err="1"/>
              <a:t>Bemestingsonderzoek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Bij een substraat en potgrond</a:t>
            </a:r>
          </a:p>
          <a:p>
            <a:pPr marL="0" indent="0">
              <a:buNone/>
            </a:pPr>
            <a:r>
              <a:rPr lang="nl-NL" dirty="0"/>
              <a:t>worden de volgende </a:t>
            </a:r>
          </a:p>
          <a:p>
            <a:pPr marL="0" indent="0">
              <a:buNone/>
            </a:pPr>
            <a:r>
              <a:rPr lang="nl-NL" dirty="0"/>
              <a:t>gehalten bepaald: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Bemesting</a:t>
            </a:r>
            <a:r>
              <a:rPr lang="en-US" dirty="0"/>
              <a:t> van </a:t>
            </a:r>
            <a:r>
              <a:rPr lang="en-US" dirty="0" err="1"/>
              <a:t>bodem</a:t>
            </a:r>
            <a:r>
              <a:rPr lang="en-US" dirty="0"/>
              <a:t> en </a:t>
            </a:r>
            <a:r>
              <a:rPr lang="en-US" dirty="0" err="1"/>
              <a:t>substraat</a:t>
            </a:r>
            <a:endParaRPr lang="nl-NL" dirty="0"/>
          </a:p>
          <a:p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4. </a:t>
            </a:r>
            <a:r>
              <a:rPr lang="en-US" dirty="0" err="1"/>
              <a:t>Dosering</a:t>
            </a:r>
            <a:r>
              <a:rPr lang="en-US" dirty="0"/>
              <a:t> </a:t>
            </a:r>
            <a:r>
              <a:rPr lang="en-US" dirty="0" err="1"/>
              <a:t>bepalen</a:t>
            </a:r>
            <a:endParaRPr lang="nl-NL" dirty="0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5426B778-482F-7A3B-BABA-3C19780BC6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6000" y="369551"/>
            <a:ext cx="7324310" cy="6486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0211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4.2 </a:t>
            </a:r>
            <a:r>
              <a:rPr lang="en-US" dirty="0" err="1"/>
              <a:t>Bemestingsonderzoek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Er wordt ook steeds een bladmonster genomen. Je weet dan wat de plant werkelijk opneemt. Niet wat in de bodem of substraat zit.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Bemesting</a:t>
            </a:r>
            <a:r>
              <a:rPr lang="en-US" dirty="0"/>
              <a:t> van </a:t>
            </a:r>
            <a:r>
              <a:rPr lang="en-US" dirty="0" err="1"/>
              <a:t>bodem</a:t>
            </a:r>
            <a:r>
              <a:rPr lang="en-US" dirty="0"/>
              <a:t> en </a:t>
            </a:r>
            <a:r>
              <a:rPr lang="en-US" dirty="0" err="1"/>
              <a:t>substraat</a:t>
            </a:r>
            <a:endParaRPr lang="nl-NL" dirty="0"/>
          </a:p>
          <a:p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4. </a:t>
            </a:r>
            <a:r>
              <a:rPr lang="en-US" dirty="0" err="1"/>
              <a:t>Dosering</a:t>
            </a:r>
            <a:r>
              <a:rPr lang="en-US" dirty="0"/>
              <a:t> </a:t>
            </a:r>
            <a:r>
              <a:rPr lang="en-US" dirty="0" err="1"/>
              <a:t>bepalen</a:t>
            </a:r>
            <a:endParaRPr lang="nl-NL" dirty="0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07EAB4DD-86DF-EB80-6D75-84F1456276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7950" y="2929200"/>
            <a:ext cx="5962650" cy="3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9043718"/>
      </p:ext>
    </p:extLst>
  </p:cSld>
  <p:clrMapOvr>
    <a:masterClrMapping/>
  </p:clrMapOvr>
</p:sld>
</file>

<file path=ppt/theme/theme1.xml><?xml version="1.0" encoding="utf-8"?>
<a:theme xmlns:a="http://schemas.openxmlformats.org/drawingml/2006/main" name="Achtergroen PP van zone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GroeneWell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htergroen PP van zone" id="{675F9B1A-8E97-4866-B654-6E773CF2DE0C}" vid="{D9F01F32-646D-4132-95FB-6653F27EA7E4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cb1c85b-b197-48cd-8bb1-fe9e9ee0096b">
      <Terms xmlns="http://schemas.microsoft.com/office/infopath/2007/PartnerControls"/>
    </lcf76f155ced4ddcb4097134ff3c332f>
    <TaxCatchAll xmlns="414a8a67-acf6-4b09-bb49-f84330b442d7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4FEFE2E46C86D4A9898CCC49B418B36" ma:contentTypeVersion="15" ma:contentTypeDescription="Een nieuw document maken." ma:contentTypeScope="" ma:versionID="83894e93a4a46e8ceca6a2a86e9a0b25">
  <xsd:schema xmlns:xsd="http://www.w3.org/2001/XMLSchema" xmlns:xs="http://www.w3.org/2001/XMLSchema" xmlns:p="http://schemas.microsoft.com/office/2006/metadata/properties" xmlns:ns2="2cb1c85b-b197-48cd-8bb1-fe9e9ee0096b" xmlns:ns3="414a8a67-acf6-4b09-bb49-f84330b442d7" xmlns:ns4="5ad07612-1080-49cf-8fb2-28e7c3022d9a" targetNamespace="http://schemas.microsoft.com/office/2006/metadata/properties" ma:root="true" ma:fieldsID="a72ee83338dcd6759214d8b070b6d88f" ns2:_="" ns3:_="" ns4:_="">
    <xsd:import namespace="2cb1c85b-b197-48cd-8bb1-fe9e9ee0096b"/>
    <xsd:import namespace="414a8a67-acf6-4b09-bb49-f84330b442d7"/>
    <xsd:import namespace="5ad07612-1080-49cf-8fb2-28e7c3022d9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4:SharedWithUsers" minOccurs="0"/>
                <xsd:element ref="ns4:SharedWithDetail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b1c85b-b197-48cd-8bb1-fe9e9ee0096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6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18" nillable="true" ma:taxonomy="true" ma:internalName="lcf76f155ced4ddcb4097134ff3c332f" ma:taxonomyFieldName="MediaServiceImageTags" ma:displayName="Afbeeldingtags" ma:readOnly="false" ma:fieldId="{5cf76f15-5ced-4ddc-b409-7134ff3c332f}" ma:taxonomyMulti="true" ma:sspId="ec6a8442-1569-46a6-a14f-f23e9ec9d84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4a8a67-acf6-4b09-bb49-f84330b442d7" elementFormDefault="qualified">
    <xsd:import namespace="http://schemas.microsoft.com/office/2006/documentManagement/types"/>
    <xsd:import namespace="http://schemas.microsoft.com/office/infopath/2007/PartnerControls"/>
    <xsd:element name="TaxCatchAll" ma:index="19" nillable="true" ma:displayName="Taxonomy Catch All Column" ma:hidden="true" ma:list="{248ea8ce-d6d7-4c67-93d5-dcdb41321123}" ma:internalName="TaxCatchAll" ma:showField="CatchAllData" ma:web="5ad07612-1080-49cf-8fb2-28e7c3022d9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ad07612-1080-49cf-8fb2-28e7c3022d9a" elementFormDefault="qualified">
    <xsd:import namespace="http://schemas.microsoft.com/office/2006/documentManagement/types"/>
    <xsd:import namespace="http://schemas.microsoft.com/office/infopath/2007/PartnerControls"/>
    <xsd:element name="SharedWithUsers" ma:index="2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595E054-A4D1-494E-8569-2006FB09F6F4}">
  <ds:schemaRefs>
    <ds:schemaRef ds:uri="http://schemas.openxmlformats.org/package/2006/metadata/core-properties"/>
    <ds:schemaRef ds:uri="http://schemas.microsoft.com/office/2006/documentManagement/types"/>
    <ds:schemaRef ds:uri="915d7cad-3e71-4cea-95bb-ac32222adf06"/>
    <ds:schemaRef ds:uri="http://www.w3.org/XML/1998/namespace"/>
    <ds:schemaRef ds:uri="http://purl.org/dc/dcmitype/"/>
    <ds:schemaRef ds:uri="http://purl.org/dc/elements/1.1/"/>
    <ds:schemaRef ds:uri="http://schemas.microsoft.com/office/2006/metadata/properties"/>
    <ds:schemaRef ds:uri="http://schemas.microsoft.com/office/infopath/2007/PartnerControls"/>
    <ds:schemaRef ds:uri="82ac19c3-1cff-4f70-a585-2de21a3866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408381E3-F612-4448-96CB-940EC21E24DD}"/>
</file>

<file path=customXml/itemProps3.xml><?xml version="1.0" encoding="utf-8"?>
<ds:datastoreItem xmlns:ds="http://schemas.openxmlformats.org/officeDocument/2006/customXml" ds:itemID="{B65929FC-507C-4225-ADC4-799D2B4F0F6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Achtergroen PP van zone</Template>
  <TotalTime>1026</TotalTime>
  <Words>461</Words>
  <Application>Microsoft Office PowerPoint</Application>
  <PresentationFormat>Breedbeeld</PresentationFormat>
  <Paragraphs>110</Paragraphs>
  <Slides>16</Slides>
  <Notes>10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22" baseType="lpstr">
      <vt:lpstr>Arial</vt:lpstr>
      <vt:lpstr>Avenir Book</vt:lpstr>
      <vt:lpstr>Calibri</vt:lpstr>
      <vt:lpstr>DIN Condensed</vt:lpstr>
      <vt:lpstr>Wingdings</vt:lpstr>
      <vt:lpstr>Achtergroen PP van zone</vt:lpstr>
      <vt:lpstr>PowerPoint-presentatie</vt:lpstr>
      <vt:lpstr>Bemesting Periode 1 23/24</vt:lpstr>
      <vt:lpstr>Organische meststoffen</vt:lpstr>
      <vt:lpstr>Organische meststoffen</vt:lpstr>
      <vt:lpstr>4.1 Oriëntatie</vt:lpstr>
      <vt:lpstr>4.2 Bemestingsonderzoek</vt:lpstr>
      <vt:lpstr>4.2 Bemestingsonderzoek</vt:lpstr>
      <vt:lpstr>4.2 Bemestingsonderzoek</vt:lpstr>
      <vt:lpstr>4.2 Bemestingsonderzoek</vt:lpstr>
      <vt:lpstr>4.4 Plantsapmeting</vt:lpstr>
      <vt:lpstr>4.4 Plantsapmeting</vt:lpstr>
      <vt:lpstr>PowerPoint-presentatie</vt:lpstr>
      <vt:lpstr>1.6  Mestbeleid Dunne Mest</vt:lpstr>
      <vt:lpstr>2.4  Mestbeleid Vaste </vt:lpstr>
      <vt:lpstr>2.4  Mestbeleid Vaste </vt:lpstr>
      <vt:lpstr>Organische meststoffen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Bertus Boer</dc:creator>
  <cp:lastModifiedBy>Ben Nienhuis</cp:lastModifiedBy>
  <cp:revision>6</cp:revision>
  <dcterms:created xsi:type="dcterms:W3CDTF">2021-01-11T10:50:43Z</dcterms:created>
  <dcterms:modified xsi:type="dcterms:W3CDTF">2023-10-10T13:19:40Z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0x010100F4FEFE2E46C86D4A9898CCC49B418B36</vt:lpwstr>
  </property>
</Properties>
</file>