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5"/>
  </p:notesMasterIdLst>
  <p:sldIdLst>
    <p:sldId id="256" r:id="rId5"/>
    <p:sldId id="259" r:id="rId6"/>
    <p:sldId id="277" r:id="rId7"/>
    <p:sldId id="282" r:id="rId8"/>
    <p:sldId id="278" r:id="rId9"/>
    <p:sldId id="279" r:id="rId10"/>
    <p:sldId id="286" r:id="rId11"/>
    <p:sldId id="283" r:id="rId12"/>
    <p:sldId id="285" r:id="rId13"/>
    <p:sldId id="284" r:id="rId14"/>
    <p:sldId id="287" r:id="rId15"/>
    <p:sldId id="280" r:id="rId16"/>
    <p:sldId id="288" r:id="rId17"/>
    <p:sldId id="281" r:id="rId18"/>
    <p:sldId id="289" r:id="rId19"/>
    <p:sldId id="290" r:id="rId20"/>
    <p:sldId id="291" r:id="rId21"/>
    <p:sldId id="292" r:id="rId22"/>
    <p:sldId id="293" r:id="rId23"/>
    <p:sldId id="294" r:id="rId24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ED36373-2882-47C7-8C24-4423180ED0EA}" v="1107" dt="2023-09-19T12:34:04.1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69" autoAdjust="0"/>
    <p:restoredTop sz="94660"/>
  </p:normalViewPr>
  <p:slideViewPr>
    <p:cSldViewPr snapToGrid="0">
      <p:cViewPr varScale="1">
        <p:scale>
          <a:sx n="82" d="100"/>
          <a:sy n="82" d="100"/>
        </p:scale>
        <p:origin x="49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n Nienhuis" userId="2c6c04f1-77c7-44b5-a463-93386779ab63" providerId="ADAL" clId="{BED36373-2882-47C7-8C24-4423180ED0EA}"/>
    <pc:docChg chg="undo redo custSel addSld delSld modSld sldOrd">
      <pc:chgData name="Ben Nienhuis" userId="2c6c04f1-77c7-44b5-a463-93386779ab63" providerId="ADAL" clId="{BED36373-2882-47C7-8C24-4423180ED0EA}" dt="2023-09-19T12:34:04.130" v="1825"/>
      <pc:docMkLst>
        <pc:docMk/>
      </pc:docMkLst>
      <pc:sldChg chg="del">
        <pc:chgData name="Ben Nienhuis" userId="2c6c04f1-77c7-44b5-a463-93386779ab63" providerId="ADAL" clId="{BED36373-2882-47C7-8C24-4423180ED0EA}" dt="2023-09-19T09:36:43.999" v="188" actId="47"/>
        <pc:sldMkLst>
          <pc:docMk/>
          <pc:sldMk cId="839354057" sldId="257"/>
        </pc:sldMkLst>
      </pc:sldChg>
      <pc:sldChg chg="addSp delSp modSp mod">
        <pc:chgData name="Ben Nienhuis" userId="2c6c04f1-77c7-44b5-a463-93386779ab63" providerId="ADAL" clId="{BED36373-2882-47C7-8C24-4423180ED0EA}" dt="2023-09-19T10:18:42.939" v="771" actId="1076"/>
        <pc:sldMkLst>
          <pc:docMk/>
          <pc:sldMk cId="1650583079" sldId="259"/>
        </pc:sldMkLst>
        <pc:spChg chg="mod">
          <ac:chgData name="Ben Nienhuis" userId="2c6c04f1-77c7-44b5-a463-93386779ab63" providerId="ADAL" clId="{BED36373-2882-47C7-8C24-4423180ED0EA}" dt="2023-09-19T07:11:00.661" v="0" actId="13926"/>
          <ac:spMkLst>
            <pc:docMk/>
            <pc:sldMk cId="1650583079" sldId="259"/>
            <ac:spMk id="6" creationId="{0EC80890-B759-1AC9-14D6-6AEC1032B2D9}"/>
          </ac:spMkLst>
        </pc:spChg>
        <pc:picChg chg="add mod">
          <ac:chgData name="Ben Nienhuis" userId="2c6c04f1-77c7-44b5-a463-93386779ab63" providerId="ADAL" clId="{BED36373-2882-47C7-8C24-4423180ED0EA}" dt="2023-09-19T10:18:26.373" v="768" actId="1076"/>
          <ac:picMkLst>
            <pc:docMk/>
            <pc:sldMk cId="1650583079" sldId="259"/>
            <ac:picMk id="3" creationId="{E578BE76-0BF2-7B12-F7D8-1008664DB16D}"/>
          </ac:picMkLst>
        </pc:picChg>
        <pc:picChg chg="add mod">
          <ac:chgData name="Ben Nienhuis" userId="2c6c04f1-77c7-44b5-a463-93386779ab63" providerId="ADAL" clId="{BED36373-2882-47C7-8C24-4423180ED0EA}" dt="2023-09-19T10:18:42.939" v="771" actId="1076"/>
          <ac:picMkLst>
            <pc:docMk/>
            <pc:sldMk cId="1650583079" sldId="259"/>
            <ac:picMk id="4" creationId="{FAD28CFC-92B8-3F2A-E0FD-6ECA20BA753A}"/>
          </ac:picMkLst>
        </pc:picChg>
        <pc:picChg chg="del">
          <ac:chgData name="Ben Nienhuis" userId="2c6c04f1-77c7-44b5-a463-93386779ab63" providerId="ADAL" clId="{BED36373-2882-47C7-8C24-4423180ED0EA}" dt="2023-09-19T10:18:08.537" v="765" actId="478"/>
          <ac:picMkLst>
            <pc:docMk/>
            <pc:sldMk cId="1650583079" sldId="259"/>
            <ac:picMk id="1026" creationId="{C8CA2FD7-9D6C-F409-A966-36C6E7A46F6E}"/>
          </ac:picMkLst>
        </pc:picChg>
      </pc:sldChg>
      <pc:sldChg chg="del">
        <pc:chgData name="Ben Nienhuis" userId="2c6c04f1-77c7-44b5-a463-93386779ab63" providerId="ADAL" clId="{BED36373-2882-47C7-8C24-4423180ED0EA}" dt="2023-09-19T09:36:43.617" v="186" actId="47"/>
        <pc:sldMkLst>
          <pc:docMk/>
          <pc:sldMk cId="2366906876" sldId="260"/>
        </pc:sldMkLst>
      </pc:sldChg>
      <pc:sldChg chg="del">
        <pc:chgData name="Ben Nienhuis" userId="2c6c04f1-77c7-44b5-a463-93386779ab63" providerId="ADAL" clId="{BED36373-2882-47C7-8C24-4423180ED0EA}" dt="2023-09-19T09:36:46.187" v="192" actId="47"/>
        <pc:sldMkLst>
          <pc:docMk/>
          <pc:sldMk cId="173974172" sldId="269"/>
        </pc:sldMkLst>
      </pc:sldChg>
      <pc:sldChg chg="addSp delSp modSp mod ord modAnim">
        <pc:chgData name="Ben Nienhuis" userId="2c6c04f1-77c7-44b5-a463-93386779ab63" providerId="ADAL" clId="{BED36373-2882-47C7-8C24-4423180ED0EA}" dt="2023-09-19T10:19:07.474" v="786" actId="1076"/>
        <pc:sldMkLst>
          <pc:docMk/>
          <pc:sldMk cId="1131063906" sldId="277"/>
        </pc:sldMkLst>
        <pc:spChg chg="mod">
          <ac:chgData name="Ben Nienhuis" userId="2c6c04f1-77c7-44b5-a463-93386779ab63" providerId="ADAL" clId="{BED36373-2882-47C7-8C24-4423180ED0EA}" dt="2023-09-19T09:36:29.351" v="177" actId="20577"/>
          <ac:spMkLst>
            <pc:docMk/>
            <pc:sldMk cId="1131063906" sldId="277"/>
            <ac:spMk id="2" creationId="{00000000-0000-0000-0000-000000000000}"/>
          </ac:spMkLst>
        </pc:spChg>
        <pc:spChg chg="mod">
          <ac:chgData name="Ben Nienhuis" userId="2c6c04f1-77c7-44b5-a463-93386779ab63" providerId="ADAL" clId="{BED36373-2882-47C7-8C24-4423180ED0EA}" dt="2023-09-19T10:18:56.706" v="782" actId="20577"/>
          <ac:spMkLst>
            <pc:docMk/>
            <pc:sldMk cId="1131063906" sldId="277"/>
            <ac:spMk id="6" creationId="{0EC80890-B759-1AC9-14D6-6AEC1032B2D9}"/>
          </ac:spMkLst>
        </pc:spChg>
        <pc:picChg chg="add del mod">
          <ac:chgData name="Ben Nienhuis" userId="2c6c04f1-77c7-44b5-a463-93386779ab63" providerId="ADAL" clId="{BED36373-2882-47C7-8C24-4423180ED0EA}" dt="2023-09-19T09:42:09.638" v="258" actId="478"/>
          <ac:picMkLst>
            <pc:docMk/>
            <pc:sldMk cId="1131063906" sldId="277"/>
            <ac:picMk id="3" creationId="{38390326-C1FB-A2CB-891E-4E77E24B9126}"/>
          </ac:picMkLst>
        </pc:picChg>
        <pc:picChg chg="add del mod">
          <ac:chgData name="Ben Nienhuis" userId="2c6c04f1-77c7-44b5-a463-93386779ab63" providerId="ADAL" clId="{BED36373-2882-47C7-8C24-4423180ED0EA}" dt="2023-09-19T09:42:10.712" v="259" actId="478"/>
          <ac:picMkLst>
            <pc:docMk/>
            <pc:sldMk cId="1131063906" sldId="277"/>
            <ac:picMk id="4" creationId="{335EF94F-A932-1401-D29C-AC43BD36F037}"/>
          </ac:picMkLst>
        </pc:picChg>
        <pc:picChg chg="del">
          <ac:chgData name="Ben Nienhuis" userId="2c6c04f1-77c7-44b5-a463-93386779ab63" providerId="ADAL" clId="{BED36373-2882-47C7-8C24-4423180ED0EA}" dt="2023-09-19T07:11:09.162" v="1" actId="478"/>
          <ac:picMkLst>
            <pc:docMk/>
            <pc:sldMk cId="1131063906" sldId="277"/>
            <ac:picMk id="4" creationId="{731D8FF8-6B94-92ED-FFC9-817255A41991}"/>
          </ac:picMkLst>
        </pc:picChg>
        <pc:picChg chg="add mod">
          <ac:chgData name="Ben Nienhuis" userId="2c6c04f1-77c7-44b5-a463-93386779ab63" providerId="ADAL" clId="{BED36373-2882-47C7-8C24-4423180ED0EA}" dt="2023-09-19T10:19:07.474" v="786" actId="1076"/>
          <ac:picMkLst>
            <pc:docMk/>
            <pc:sldMk cId="1131063906" sldId="277"/>
            <ac:picMk id="5" creationId="{7A4AF102-75F5-758B-A083-31A07E20F249}"/>
          </ac:picMkLst>
        </pc:picChg>
        <pc:picChg chg="add mod">
          <ac:chgData name="Ben Nienhuis" userId="2c6c04f1-77c7-44b5-a463-93386779ab63" providerId="ADAL" clId="{BED36373-2882-47C7-8C24-4423180ED0EA}" dt="2023-09-19T10:19:05.724" v="785" actId="1076"/>
          <ac:picMkLst>
            <pc:docMk/>
            <pc:sldMk cId="1131063906" sldId="277"/>
            <ac:picMk id="7" creationId="{8D401F48-A546-702D-ED3F-BE13371BE5A0}"/>
          </ac:picMkLst>
        </pc:picChg>
      </pc:sldChg>
      <pc:sldChg chg="del">
        <pc:chgData name="Ben Nienhuis" userId="2c6c04f1-77c7-44b5-a463-93386779ab63" providerId="ADAL" clId="{BED36373-2882-47C7-8C24-4423180ED0EA}" dt="2023-09-19T09:36:40.149" v="178" actId="47"/>
        <pc:sldMkLst>
          <pc:docMk/>
          <pc:sldMk cId="368892913" sldId="278"/>
        </pc:sldMkLst>
      </pc:sldChg>
      <pc:sldChg chg="addSp delSp modSp add mod modAnim">
        <pc:chgData name="Ben Nienhuis" userId="2c6c04f1-77c7-44b5-a463-93386779ab63" providerId="ADAL" clId="{BED36373-2882-47C7-8C24-4423180ED0EA}" dt="2023-09-19T09:59:35.832" v="315"/>
        <pc:sldMkLst>
          <pc:docMk/>
          <pc:sldMk cId="708333235" sldId="278"/>
        </pc:sldMkLst>
        <pc:spChg chg="mod">
          <ac:chgData name="Ben Nienhuis" userId="2c6c04f1-77c7-44b5-a463-93386779ab63" providerId="ADAL" clId="{BED36373-2882-47C7-8C24-4423180ED0EA}" dt="2023-09-19T09:59:26.314" v="313" actId="20577"/>
          <ac:spMkLst>
            <pc:docMk/>
            <pc:sldMk cId="708333235" sldId="278"/>
            <ac:spMk id="6" creationId="{0EC80890-B759-1AC9-14D6-6AEC1032B2D9}"/>
          </ac:spMkLst>
        </pc:spChg>
        <pc:picChg chg="del">
          <ac:chgData name="Ben Nienhuis" userId="2c6c04f1-77c7-44b5-a463-93386779ab63" providerId="ADAL" clId="{BED36373-2882-47C7-8C24-4423180ED0EA}" dt="2023-09-19T09:39:58.714" v="228" actId="478"/>
          <ac:picMkLst>
            <pc:docMk/>
            <pc:sldMk cId="708333235" sldId="278"/>
            <ac:picMk id="3" creationId="{38390326-C1FB-A2CB-891E-4E77E24B9126}"/>
          </ac:picMkLst>
        </pc:picChg>
        <pc:picChg chg="del">
          <ac:chgData name="Ben Nienhuis" userId="2c6c04f1-77c7-44b5-a463-93386779ab63" providerId="ADAL" clId="{BED36373-2882-47C7-8C24-4423180ED0EA}" dt="2023-09-19T09:39:59.625" v="229" actId="478"/>
          <ac:picMkLst>
            <pc:docMk/>
            <pc:sldMk cId="708333235" sldId="278"/>
            <ac:picMk id="4" creationId="{335EF94F-A932-1401-D29C-AC43BD36F037}"/>
          </ac:picMkLst>
        </pc:picChg>
        <pc:picChg chg="add mod">
          <ac:chgData name="Ben Nienhuis" userId="2c6c04f1-77c7-44b5-a463-93386779ab63" providerId="ADAL" clId="{BED36373-2882-47C7-8C24-4423180ED0EA}" dt="2023-09-19T09:57:23.303" v="279" actId="1076"/>
          <ac:picMkLst>
            <pc:docMk/>
            <pc:sldMk cId="708333235" sldId="278"/>
            <ac:picMk id="7" creationId="{F654C373-F5F3-1C0C-96A9-EF39F1B99675}"/>
          </ac:picMkLst>
        </pc:picChg>
        <pc:picChg chg="add mod">
          <ac:chgData name="Ben Nienhuis" userId="2c6c04f1-77c7-44b5-a463-93386779ab63" providerId="ADAL" clId="{BED36373-2882-47C7-8C24-4423180ED0EA}" dt="2023-09-19T09:58:35.171" v="281" actId="1076"/>
          <ac:picMkLst>
            <pc:docMk/>
            <pc:sldMk cId="708333235" sldId="278"/>
            <ac:picMk id="9" creationId="{88884F3D-575D-1A62-5211-5BBC82DBD4F2}"/>
          </ac:picMkLst>
        </pc:picChg>
      </pc:sldChg>
      <pc:sldChg chg="addSp delSp modSp add mod ord modAnim">
        <pc:chgData name="Ben Nienhuis" userId="2c6c04f1-77c7-44b5-a463-93386779ab63" providerId="ADAL" clId="{BED36373-2882-47C7-8C24-4423180ED0EA}" dt="2023-09-19T12:32:03.624" v="1822" actId="1076"/>
        <pc:sldMkLst>
          <pc:docMk/>
          <pc:sldMk cId="3441618772" sldId="279"/>
        </pc:sldMkLst>
        <pc:spChg chg="mod">
          <ac:chgData name="Ben Nienhuis" userId="2c6c04f1-77c7-44b5-a463-93386779ab63" providerId="ADAL" clId="{BED36373-2882-47C7-8C24-4423180ED0EA}" dt="2023-09-19T12:12:34.371" v="1535" actId="1076"/>
          <ac:spMkLst>
            <pc:docMk/>
            <pc:sldMk cId="3441618772" sldId="279"/>
            <ac:spMk id="6" creationId="{0EC80890-B759-1AC9-14D6-6AEC1032B2D9}"/>
          </ac:spMkLst>
        </pc:spChg>
        <pc:picChg chg="del">
          <ac:chgData name="Ben Nienhuis" userId="2c6c04f1-77c7-44b5-a463-93386779ab63" providerId="ADAL" clId="{BED36373-2882-47C7-8C24-4423180ED0EA}" dt="2023-09-19T10:00:29.188" v="334" actId="478"/>
          <ac:picMkLst>
            <pc:docMk/>
            <pc:sldMk cId="3441618772" sldId="279"/>
            <ac:picMk id="3" creationId="{38390326-C1FB-A2CB-891E-4E77E24B9126}"/>
          </ac:picMkLst>
        </pc:picChg>
        <pc:picChg chg="del">
          <ac:chgData name="Ben Nienhuis" userId="2c6c04f1-77c7-44b5-a463-93386779ab63" providerId="ADAL" clId="{BED36373-2882-47C7-8C24-4423180ED0EA}" dt="2023-09-19T10:00:30.277" v="335" actId="478"/>
          <ac:picMkLst>
            <pc:docMk/>
            <pc:sldMk cId="3441618772" sldId="279"/>
            <ac:picMk id="4" creationId="{335EF94F-A932-1401-D29C-AC43BD36F037}"/>
          </ac:picMkLst>
        </pc:picChg>
        <pc:picChg chg="add mod">
          <ac:chgData name="Ben Nienhuis" userId="2c6c04f1-77c7-44b5-a463-93386779ab63" providerId="ADAL" clId="{BED36373-2882-47C7-8C24-4423180ED0EA}" dt="2023-09-19T12:32:03.624" v="1822" actId="1076"/>
          <ac:picMkLst>
            <pc:docMk/>
            <pc:sldMk cId="3441618772" sldId="279"/>
            <ac:picMk id="5" creationId="{B3D0B755-D357-2CCE-533B-1F32E21E2E56}"/>
          </ac:picMkLst>
        </pc:picChg>
      </pc:sldChg>
      <pc:sldChg chg="del">
        <pc:chgData name="Ben Nienhuis" userId="2c6c04f1-77c7-44b5-a463-93386779ab63" providerId="ADAL" clId="{BED36373-2882-47C7-8C24-4423180ED0EA}" dt="2023-09-19T09:36:40.444" v="179" actId="47"/>
        <pc:sldMkLst>
          <pc:docMk/>
          <pc:sldMk cId="3628914744" sldId="279"/>
        </pc:sldMkLst>
      </pc:sldChg>
      <pc:sldChg chg="del">
        <pc:chgData name="Ben Nienhuis" userId="2c6c04f1-77c7-44b5-a463-93386779ab63" providerId="ADAL" clId="{BED36373-2882-47C7-8C24-4423180ED0EA}" dt="2023-09-19T09:36:40.692" v="180" actId="47"/>
        <pc:sldMkLst>
          <pc:docMk/>
          <pc:sldMk cId="445872618" sldId="280"/>
        </pc:sldMkLst>
      </pc:sldChg>
      <pc:sldChg chg="addSp delSp modSp add mod ord modAnim">
        <pc:chgData name="Ben Nienhuis" userId="2c6c04f1-77c7-44b5-a463-93386779ab63" providerId="ADAL" clId="{BED36373-2882-47C7-8C24-4423180ED0EA}" dt="2023-09-19T12:32:56.243" v="1823"/>
        <pc:sldMkLst>
          <pc:docMk/>
          <pc:sldMk cId="3517610285" sldId="280"/>
        </pc:sldMkLst>
        <pc:spChg chg="mod">
          <ac:chgData name="Ben Nienhuis" userId="2c6c04f1-77c7-44b5-a463-93386779ab63" providerId="ADAL" clId="{BED36373-2882-47C7-8C24-4423180ED0EA}" dt="2023-09-19T11:24:23.893" v="1310" actId="6549"/>
          <ac:spMkLst>
            <pc:docMk/>
            <pc:sldMk cId="3517610285" sldId="280"/>
            <ac:spMk id="6" creationId="{0EC80890-B759-1AC9-14D6-6AEC1032B2D9}"/>
          </ac:spMkLst>
        </pc:spChg>
        <pc:picChg chg="del">
          <ac:chgData name="Ben Nienhuis" userId="2c6c04f1-77c7-44b5-a463-93386779ab63" providerId="ADAL" clId="{BED36373-2882-47C7-8C24-4423180ED0EA}" dt="2023-09-19T10:18:14.263" v="766" actId="21"/>
          <ac:picMkLst>
            <pc:docMk/>
            <pc:sldMk cId="3517610285" sldId="280"/>
            <ac:picMk id="3" creationId="{38390326-C1FB-A2CB-891E-4E77E24B9126}"/>
          </ac:picMkLst>
        </pc:picChg>
        <pc:picChg chg="del">
          <ac:chgData name="Ben Nienhuis" userId="2c6c04f1-77c7-44b5-a463-93386779ab63" providerId="ADAL" clId="{BED36373-2882-47C7-8C24-4423180ED0EA}" dt="2023-09-19T10:18:32.248" v="769" actId="21"/>
          <ac:picMkLst>
            <pc:docMk/>
            <pc:sldMk cId="3517610285" sldId="280"/>
            <ac:picMk id="4" creationId="{335EF94F-A932-1401-D29C-AC43BD36F037}"/>
          </ac:picMkLst>
        </pc:picChg>
        <pc:picChg chg="add del mod">
          <ac:chgData name="Ben Nienhuis" userId="2c6c04f1-77c7-44b5-a463-93386779ab63" providerId="ADAL" clId="{BED36373-2882-47C7-8C24-4423180ED0EA}" dt="2023-09-19T11:04:07.868" v="1034" actId="478"/>
          <ac:picMkLst>
            <pc:docMk/>
            <pc:sldMk cId="3517610285" sldId="280"/>
            <ac:picMk id="7" creationId="{F36A82B7-52DA-D4B0-D2DE-4D910E604895}"/>
          </ac:picMkLst>
        </pc:picChg>
        <pc:picChg chg="add del mod">
          <ac:chgData name="Ben Nienhuis" userId="2c6c04f1-77c7-44b5-a463-93386779ab63" providerId="ADAL" clId="{BED36373-2882-47C7-8C24-4423180ED0EA}" dt="2023-09-19T11:24:57.301" v="1313" actId="478"/>
          <ac:picMkLst>
            <pc:docMk/>
            <pc:sldMk cId="3517610285" sldId="280"/>
            <ac:picMk id="9" creationId="{E8CC4934-BA23-65ED-6EF9-8092ACB291CB}"/>
          </ac:picMkLst>
        </pc:picChg>
        <pc:picChg chg="add mod">
          <ac:chgData name="Ben Nienhuis" userId="2c6c04f1-77c7-44b5-a463-93386779ab63" providerId="ADAL" clId="{BED36373-2882-47C7-8C24-4423180ED0EA}" dt="2023-09-19T11:25:03.734" v="1316" actId="14100"/>
          <ac:picMkLst>
            <pc:docMk/>
            <pc:sldMk cId="3517610285" sldId="280"/>
            <ac:picMk id="11" creationId="{720E0F2D-FE2D-7438-0B12-349ED94579AF}"/>
          </ac:picMkLst>
        </pc:picChg>
      </pc:sldChg>
      <pc:sldChg chg="del">
        <pc:chgData name="Ben Nienhuis" userId="2c6c04f1-77c7-44b5-a463-93386779ab63" providerId="ADAL" clId="{BED36373-2882-47C7-8C24-4423180ED0EA}" dt="2023-09-19T09:36:40.918" v="181" actId="47"/>
        <pc:sldMkLst>
          <pc:docMk/>
          <pc:sldMk cId="1264737898" sldId="281"/>
        </pc:sldMkLst>
      </pc:sldChg>
      <pc:sldChg chg="addSp delSp modSp add mod ord modAnim">
        <pc:chgData name="Ben Nienhuis" userId="2c6c04f1-77c7-44b5-a463-93386779ab63" providerId="ADAL" clId="{BED36373-2882-47C7-8C24-4423180ED0EA}" dt="2023-09-19T12:15:38.042" v="1552"/>
        <pc:sldMkLst>
          <pc:docMk/>
          <pc:sldMk cId="3257685035" sldId="281"/>
        </pc:sldMkLst>
        <pc:spChg chg="mod">
          <ac:chgData name="Ben Nienhuis" userId="2c6c04f1-77c7-44b5-a463-93386779ab63" providerId="ADAL" clId="{BED36373-2882-47C7-8C24-4423180ED0EA}" dt="2023-09-19T11:26:25.969" v="1328" actId="6549"/>
          <ac:spMkLst>
            <pc:docMk/>
            <pc:sldMk cId="3257685035" sldId="281"/>
            <ac:spMk id="6" creationId="{0EC80890-B759-1AC9-14D6-6AEC1032B2D9}"/>
          </ac:spMkLst>
        </pc:spChg>
        <pc:picChg chg="del">
          <ac:chgData name="Ben Nienhuis" userId="2c6c04f1-77c7-44b5-a463-93386779ab63" providerId="ADAL" clId="{BED36373-2882-47C7-8C24-4423180ED0EA}" dt="2023-09-19T11:26:28.527" v="1329" actId="478"/>
          <ac:picMkLst>
            <pc:docMk/>
            <pc:sldMk cId="3257685035" sldId="281"/>
            <ac:picMk id="3" creationId="{38390326-C1FB-A2CB-891E-4E77E24B9126}"/>
          </ac:picMkLst>
        </pc:picChg>
        <pc:picChg chg="del">
          <ac:chgData name="Ben Nienhuis" userId="2c6c04f1-77c7-44b5-a463-93386779ab63" providerId="ADAL" clId="{BED36373-2882-47C7-8C24-4423180ED0EA}" dt="2023-09-19T11:26:29.266" v="1330" actId="478"/>
          <ac:picMkLst>
            <pc:docMk/>
            <pc:sldMk cId="3257685035" sldId="281"/>
            <ac:picMk id="4" creationId="{335EF94F-A932-1401-D29C-AC43BD36F037}"/>
          </ac:picMkLst>
        </pc:picChg>
        <pc:picChg chg="add mod">
          <ac:chgData name="Ben Nienhuis" userId="2c6c04f1-77c7-44b5-a463-93386779ab63" providerId="ADAL" clId="{BED36373-2882-47C7-8C24-4423180ED0EA}" dt="2023-09-19T11:29:19.067" v="1338" actId="14100"/>
          <ac:picMkLst>
            <pc:docMk/>
            <pc:sldMk cId="3257685035" sldId="281"/>
            <ac:picMk id="7" creationId="{033ECEA4-6FBA-1586-CB4E-7E4ECEF31A7A}"/>
          </ac:picMkLst>
        </pc:picChg>
        <pc:picChg chg="add mod">
          <ac:chgData name="Ben Nienhuis" userId="2c6c04f1-77c7-44b5-a463-93386779ab63" providerId="ADAL" clId="{BED36373-2882-47C7-8C24-4423180ED0EA}" dt="2023-09-19T11:29:15.284" v="1337" actId="14100"/>
          <ac:picMkLst>
            <pc:docMk/>
            <pc:sldMk cId="3257685035" sldId="281"/>
            <ac:picMk id="9" creationId="{CAEE89E1-0A24-07E6-CC40-1424D9A7DB78}"/>
          </ac:picMkLst>
        </pc:picChg>
      </pc:sldChg>
      <pc:sldChg chg="del">
        <pc:chgData name="Ben Nienhuis" userId="2c6c04f1-77c7-44b5-a463-93386779ab63" providerId="ADAL" clId="{BED36373-2882-47C7-8C24-4423180ED0EA}" dt="2023-09-19T09:36:41.189" v="182" actId="47"/>
        <pc:sldMkLst>
          <pc:docMk/>
          <pc:sldMk cId="1284006407" sldId="282"/>
        </pc:sldMkLst>
      </pc:sldChg>
      <pc:sldChg chg="addSp delSp modSp add mod ord modAnim">
        <pc:chgData name="Ben Nienhuis" userId="2c6c04f1-77c7-44b5-a463-93386779ab63" providerId="ADAL" clId="{BED36373-2882-47C7-8C24-4423180ED0EA}" dt="2023-09-19T09:50:45.603" v="277" actId="1076"/>
        <pc:sldMkLst>
          <pc:docMk/>
          <pc:sldMk cId="2333664452" sldId="282"/>
        </pc:sldMkLst>
        <pc:spChg chg="mod">
          <ac:chgData name="Ben Nienhuis" userId="2c6c04f1-77c7-44b5-a463-93386779ab63" providerId="ADAL" clId="{BED36373-2882-47C7-8C24-4423180ED0EA}" dt="2023-09-19T09:40:48.291" v="247" actId="6549"/>
          <ac:spMkLst>
            <pc:docMk/>
            <pc:sldMk cId="2333664452" sldId="282"/>
            <ac:spMk id="6" creationId="{0EC80890-B759-1AC9-14D6-6AEC1032B2D9}"/>
          </ac:spMkLst>
        </pc:spChg>
        <pc:picChg chg="del">
          <ac:chgData name="Ben Nienhuis" userId="2c6c04f1-77c7-44b5-a463-93386779ab63" providerId="ADAL" clId="{BED36373-2882-47C7-8C24-4423180ED0EA}" dt="2023-09-19T09:45:47.608" v="268" actId="478"/>
          <ac:picMkLst>
            <pc:docMk/>
            <pc:sldMk cId="2333664452" sldId="282"/>
            <ac:picMk id="3" creationId="{38390326-C1FB-A2CB-891E-4E77E24B9126}"/>
          </ac:picMkLst>
        </pc:picChg>
        <pc:picChg chg="del">
          <ac:chgData name="Ben Nienhuis" userId="2c6c04f1-77c7-44b5-a463-93386779ab63" providerId="ADAL" clId="{BED36373-2882-47C7-8C24-4423180ED0EA}" dt="2023-09-19T09:45:48.560" v="269" actId="478"/>
          <ac:picMkLst>
            <pc:docMk/>
            <pc:sldMk cId="2333664452" sldId="282"/>
            <ac:picMk id="4" creationId="{335EF94F-A932-1401-D29C-AC43BD36F037}"/>
          </ac:picMkLst>
        </pc:picChg>
        <pc:picChg chg="add mod">
          <ac:chgData name="Ben Nienhuis" userId="2c6c04f1-77c7-44b5-a463-93386779ab63" providerId="ADAL" clId="{BED36373-2882-47C7-8C24-4423180ED0EA}" dt="2023-09-19T09:46:16.747" v="271" actId="1076"/>
          <ac:picMkLst>
            <pc:docMk/>
            <pc:sldMk cId="2333664452" sldId="282"/>
            <ac:picMk id="5" creationId="{13FF4E50-BF3C-1962-F280-F02AB5EF3B55}"/>
          </ac:picMkLst>
        </pc:picChg>
        <pc:picChg chg="add mod">
          <ac:chgData name="Ben Nienhuis" userId="2c6c04f1-77c7-44b5-a463-93386779ab63" providerId="ADAL" clId="{BED36373-2882-47C7-8C24-4423180ED0EA}" dt="2023-09-19T09:50:13.942" v="273" actId="1076"/>
          <ac:picMkLst>
            <pc:docMk/>
            <pc:sldMk cId="2333664452" sldId="282"/>
            <ac:picMk id="7" creationId="{0C236171-B932-79FE-B80C-DA8DC27731E7}"/>
          </ac:picMkLst>
        </pc:picChg>
        <pc:picChg chg="add mod">
          <ac:chgData name="Ben Nienhuis" userId="2c6c04f1-77c7-44b5-a463-93386779ab63" providerId="ADAL" clId="{BED36373-2882-47C7-8C24-4423180ED0EA}" dt="2023-09-19T09:50:45.603" v="277" actId="1076"/>
          <ac:picMkLst>
            <pc:docMk/>
            <pc:sldMk cId="2333664452" sldId="282"/>
            <ac:picMk id="8" creationId="{4283B183-CE12-8333-F628-4A3C62DC087B}"/>
          </ac:picMkLst>
        </pc:picChg>
      </pc:sldChg>
      <pc:sldChg chg="del">
        <pc:chgData name="Ben Nienhuis" userId="2c6c04f1-77c7-44b5-a463-93386779ab63" providerId="ADAL" clId="{BED36373-2882-47C7-8C24-4423180ED0EA}" dt="2023-09-19T09:36:42.967" v="183" actId="47"/>
        <pc:sldMkLst>
          <pc:docMk/>
          <pc:sldMk cId="1264683918" sldId="283"/>
        </pc:sldMkLst>
      </pc:sldChg>
      <pc:sldChg chg="addSp modSp add mod modAnim">
        <pc:chgData name="Ben Nienhuis" userId="2c6c04f1-77c7-44b5-a463-93386779ab63" providerId="ADAL" clId="{BED36373-2882-47C7-8C24-4423180ED0EA}" dt="2023-09-19T12:31:21.583" v="1820" actId="1076"/>
        <pc:sldMkLst>
          <pc:docMk/>
          <pc:sldMk cId="2725268837" sldId="283"/>
        </pc:sldMkLst>
        <pc:spChg chg="mod">
          <ac:chgData name="Ben Nienhuis" userId="2c6c04f1-77c7-44b5-a463-93386779ab63" providerId="ADAL" clId="{BED36373-2882-47C7-8C24-4423180ED0EA}" dt="2023-09-19T10:16:45.029" v="764" actId="20577"/>
          <ac:spMkLst>
            <pc:docMk/>
            <pc:sldMk cId="2725268837" sldId="283"/>
            <ac:spMk id="6" creationId="{0EC80890-B759-1AC9-14D6-6AEC1032B2D9}"/>
          </ac:spMkLst>
        </pc:spChg>
        <pc:picChg chg="add mod">
          <ac:chgData name="Ben Nienhuis" userId="2c6c04f1-77c7-44b5-a463-93386779ab63" providerId="ADAL" clId="{BED36373-2882-47C7-8C24-4423180ED0EA}" dt="2023-09-19T12:31:21.583" v="1820" actId="1076"/>
          <ac:picMkLst>
            <pc:docMk/>
            <pc:sldMk cId="2725268837" sldId="283"/>
            <ac:picMk id="3" creationId="{FFE8A22B-C90A-1EA4-1761-B0B17EBB5253}"/>
          </ac:picMkLst>
        </pc:picChg>
      </pc:sldChg>
      <pc:sldChg chg="addSp modSp add mod modAnim">
        <pc:chgData name="Ben Nienhuis" userId="2c6c04f1-77c7-44b5-a463-93386779ab63" providerId="ADAL" clId="{BED36373-2882-47C7-8C24-4423180ED0EA}" dt="2023-09-19T12:29:10.916" v="1805" actId="1076"/>
        <pc:sldMkLst>
          <pc:docMk/>
          <pc:sldMk cId="39151944" sldId="284"/>
        </pc:sldMkLst>
        <pc:spChg chg="mod">
          <ac:chgData name="Ben Nienhuis" userId="2c6c04f1-77c7-44b5-a463-93386779ab63" providerId="ADAL" clId="{BED36373-2882-47C7-8C24-4423180ED0EA}" dt="2023-09-19T12:14:03.473" v="1547" actId="12"/>
          <ac:spMkLst>
            <pc:docMk/>
            <pc:sldMk cId="39151944" sldId="284"/>
            <ac:spMk id="6" creationId="{0EC80890-B759-1AC9-14D6-6AEC1032B2D9}"/>
          </ac:spMkLst>
        </pc:spChg>
        <pc:picChg chg="add mod">
          <ac:chgData name="Ben Nienhuis" userId="2c6c04f1-77c7-44b5-a463-93386779ab63" providerId="ADAL" clId="{BED36373-2882-47C7-8C24-4423180ED0EA}" dt="2023-09-19T12:29:10.916" v="1805" actId="1076"/>
          <ac:picMkLst>
            <pc:docMk/>
            <pc:sldMk cId="39151944" sldId="284"/>
            <ac:picMk id="3" creationId="{92A1A9BE-BEEB-333A-5662-8BFB6EA8A8A2}"/>
          </ac:picMkLst>
        </pc:picChg>
      </pc:sldChg>
      <pc:sldChg chg="del">
        <pc:chgData name="Ben Nienhuis" userId="2c6c04f1-77c7-44b5-a463-93386779ab63" providerId="ADAL" clId="{BED36373-2882-47C7-8C24-4423180ED0EA}" dt="2023-09-19T09:36:43.179" v="184" actId="47"/>
        <pc:sldMkLst>
          <pc:docMk/>
          <pc:sldMk cId="897229087" sldId="284"/>
        </pc:sldMkLst>
      </pc:sldChg>
      <pc:sldChg chg="del">
        <pc:chgData name="Ben Nienhuis" userId="2c6c04f1-77c7-44b5-a463-93386779ab63" providerId="ADAL" clId="{BED36373-2882-47C7-8C24-4423180ED0EA}" dt="2023-09-19T09:36:43.386" v="185" actId="47"/>
        <pc:sldMkLst>
          <pc:docMk/>
          <pc:sldMk cId="90813223" sldId="285"/>
        </pc:sldMkLst>
      </pc:sldChg>
      <pc:sldChg chg="addSp modSp add mod modAnim">
        <pc:chgData name="Ben Nienhuis" userId="2c6c04f1-77c7-44b5-a463-93386779ab63" providerId="ADAL" clId="{BED36373-2882-47C7-8C24-4423180ED0EA}" dt="2023-09-19T12:29:44.241" v="1812" actId="1076"/>
        <pc:sldMkLst>
          <pc:docMk/>
          <pc:sldMk cId="1945355027" sldId="285"/>
        </pc:sldMkLst>
        <pc:spChg chg="mod">
          <ac:chgData name="Ben Nienhuis" userId="2c6c04f1-77c7-44b5-a463-93386779ab63" providerId="ADAL" clId="{BED36373-2882-47C7-8C24-4423180ED0EA}" dt="2023-09-19T12:29:18.206" v="1808" actId="6549"/>
          <ac:spMkLst>
            <pc:docMk/>
            <pc:sldMk cId="1945355027" sldId="285"/>
            <ac:spMk id="6" creationId="{0EC80890-B759-1AC9-14D6-6AEC1032B2D9}"/>
          </ac:spMkLst>
        </pc:spChg>
        <pc:picChg chg="add mod">
          <ac:chgData name="Ben Nienhuis" userId="2c6c04f1-77c7-44b5-a463-93386779ab63" providerId="ADAL" clId="{BED36373-2882-47C7-8C24-4423180ED0EA}" dt="2023-09-19T12:29:44.241" v="1812" actId="1076"/>
          <ac:picMkLst>
            <pc:docMk/>
            <pc:sldMk cId="1945355027" sldId="285"/>
            <ac:picMk id="3" creationId="{EEE4C25B-077A-9A28-610F-95BAC0456456}"/>
          </ac:picMkLst>
        </pc:picChg>
      </pc:sldChg>
      <pc:sldChg chg="del">
        <pc:chgData name="Ben Nienhuis" userId="2c6c04f1-77c7-44b5-a463-93386779ab63" providerId="ADAL" clId="{BED36373-2882-47C7-8C24-4423180ED0EA}" dt="2023-09-19T09:36:43.777" v="187" actId="47"/>
        <pc:sldMkLst>
          <pc:docMk/>
          <pc:sldMk cId="1958275101" sldId="286"/>
        </pc:sldMkLst>
      </pc:sldChg>
      <pc:sldChg chg="addSp modSp add mod modAnim">
        <pc:chgData name="Ben Nienhuis" userId="2c6c04f1-77c7-44b5-a463-93386779ab63" providerId="ADAL" clId="{BED36373-2882-47C7-8C24-4423180ED0EA}" dt="2023-09-19T11:14:15.650" v="1042" actId="1076"/>
        <pc:sldMkLst>
          <pc:docMk/>
          <pc:sldMk cId="4274618484" sldId="286"/>
        </pc:sldMkLst>
        <pc:spChg chg="mod">
          <ac:chgData name="Ben Nienhuis" userId="2c6c04f1-77c7-44b5-a463-93386779ab63" providerId="ADAL" clId="{BED36373-2882-47C7-8C24-4423180ED0EA}" dt="2023-09-19T11:13:44.597" v="1038" actId="6549"/>
          <ac:spMkLst>
            <pc:docMk/>
            <pc:sldMk cId="4274618484" sldId="286"/>
            <ac:spMk id="6" creationId="{0EC80890-B759-1AC9-14D6-6AEC1032B2D9}"/>
          </ac:spMkLst>
        </pc:spChg>
        <pc:picChg chg="add mod">
          <ac:chgData name="Ben Nienhuis" userId="2c6c04f1-77c7-44b5-a463-93386779ab63" providerId="ADAL" clId="{BED36373-2882-47C7-8C24-4423180ED0EA}" dt="2023-09-19T11:14:15.650" v="1042" actId="1076"/>
          <ac:picMkLst>
            <pc:docMk/>
            <pc:sldMk cId="4274618484" sldId="286"/>
            <ac:picMk id="3" creationId="{3B602E61-F95B-6F35-CF42-12E9BAEB76A4}"/>
          </ac:picMkLst>
        </pc:picChg>
      </pc:sldChg>
      <pc:sldChg chg="addSp modSp add mod modAnim">
        <pc:chgData name="Ben Nienhuis" userId="2c6c04f1-77c7-44b5-a463-93386779ab63" providerId="ADAL" clId="{BED36373-2882-47C7-8C24-4423180ED0EA}" dt="2023-09-19T12:30:38.950" v="1818" actId="1076"/>
        <pc:sldMkLst>
          <pc:docMk/>
          <pc:sldMk cId="1039284472" sldId="287"/>
        </pc:sldMkLst>
        <pc:spChg chg="mod">
          <ac:chgData name="Ben Nienhuis" userId="2c6c04f1-77c7-44b5-a463-93386779ab63" providerId="ADAL" clId="{BED36373-2882-47C7-8C24-4423180ED0EA}" dt="2023-09-19T11:24:05.723" v="1289" actId="20577"/>
          <ac:spMkLst>
            <pc:docMk/>
            <pc:sldMk cId="1039284472" sldId="287"/>
            <ac:spMk id="6" creationId="{0EC80890-B759-1AC9-14D6-6AEC1032B2D9}"/>
          </ac:spMkLst>
        </pc:spChg>
        <pc:picChg chg="add mod">
          <ac:chgData name="Ben Nienhuis" userId="2c6c04f1-77c7-44b5-a463-93386779ab63" providerId="ADAL" clId="{BED36373-2882-47C7-8C24-4423180ED0EA}" dt="2023-09-19T12:30:13.618" v="1814" actId="1076"/>
          <ac:picMkLst>
            <pc:docMk/>
            <pc:sldMk cId="1039284472" sldId="287"/>
            <ac:picMk id="3" creationId="{2FDD5E6B-59F6-596A-0C70-D872D909C927}"/>
          </ac:picMkLst>
        </pc:picChg>
        <pc:picChg chg="add mod">
          <ac:chgData name="Ben Nienhuis" userId="2c6c04f1-77c7-44b5-a463-93386779ab63" providerId="ADAL" clId="{BED36373-2882-47C7-8C24-4423180ED0EA}" dt="2023-09-19T12:30:38.950" v="1818" actId="1076"/>
          <ac:picMkLst>
            <pc:docMk/>
            <pc:sldMk cId="1039284472" sldId="287"/>
            <ac:picMk id="4" creationId="{3036A9FF-BA77-85A9-B961-7F8477CB808D}"/>
          </ac:picMkLst>
        </pc:picChg>
      </pc:sldChg>
      <pc:sldChg chg="del">
        <pc:chgData name="Ben Nienhuis" userId="2c6c04f1-77c7-44b5-a463-93386779ab63" providerId="ADAL" clId="{BED36373-2882-47C7-8C24-4423180ED0EA}" dt="2023-09-19T09:36:44.683" v="189" actId="47"/>
        <pc:sldMkLst>
          <pc:docMk/>
          <pc:sldMk cId="2933852088" sldId="287"/>
        </pc:sldMkLst>
      </pc:sldChg>
      <pc:sldChg chg="addSp delSp modSp add mod modAnim">
        <pc:chgData name="Ben Nienhuis" userId="2c6c04f1-77c7-44b5-a463-93386779ab63" providerId="ADAL" clId="{BED36373-2882-47C7-8C24-4423180ED0EA}" dt="2023-09-19T12:15:32.905" v="1551"/>
        <pc:sldMkLst>
          <pc:docMk/>
          <pc:sldMk cId="420340088" sldId="288"/>
        </pc:sldMkLst>
        <pc:picChg chg="add mod">
          <ac:chgData name="Ben Nienhuis" userId="2c6c04f1-77c7-44b5-a463-93386779ab63" providerId="ADAL" clId="{BED36373-2882-47C7-8C24-4423180ED0EA}" dt="2023-09-19T11:25:58.317" v="1322" actId="14100"/>
          <ac:picMkLst>
            <pc:docMk/>
            <pc:sldMk cId="420340088" sldId="288"/>
            <ac:picMk id="3" creationId="{E1F9F7C9-98C9-5A6A-F2BB-D67198F3E778}"/>
          </ac:picMkLst>
        </pc:picChg>
        <pc:picChg chg="del">
          <ac:chgData name="Ben Nienhuis" userId="2c6c04f1-77c7-44b5-a463-93386779ab63" providerId="ADAL" clId="{BED36373-2882-47C7-8C24-4423180ED0EA}" dt="2023-09-19T11:25:16.375" v="1318" actId="478"/>
          <ac:picMkLst>
            <pc:docMk/>
            <pc:sldMk cId="420340088" sldId="288"/>
            <ac:picMk id="11" creationId="{720E0F2D-FE2D-7438-0B12-349ED94579AF}"/>
          </ac:picMkLst>
        </pc:picChg>
      </pc:sldChg>
      <pc:sldChg chg="del">
        <pc:chgData name="Ben Nienhuis" userId="2c6c04f1-77c7-44b5-a463-93386779ab63" providerId="ADAL" clId="{BED36373-2882-47C7-8C24-4423180ED0EA}" dt="2023-09-19T09:36:45.091" v="190" actId="47"/>
        <pc:sldMkLst>
          <pc:docMk/>
          <pc:sldMk cId="3212903285" sldId="288"/>
        </pc:sldMkLst>
      </pc:sldChg>
      <pc:sldChg chg="del">
        <pc:chgData name="Ben Nienhuis" userId="2c6c04f1-77c7-44b5-a463-93386779ab63" providerId="ADAL" clId="{BED36373-2882-47C7-8C24-4423180ED0EA}" dt="2023-09-19T09:36:45.654" v="191" actId="47"/>
        <pc:sldMkLst>
          <pc:docMk/>
          <pc:sldMk cId="1948747026" sldId="289"/>
        </pc:sldMkLst>
      </pc:sldChg>
      <pc:sldChg chg="addSp delSp modSp add mod modAnim">
        <pc:chgData name="Ben Nienhuis" userId="2c6c04f1-77c7-44b5-a463-93386779ab63" providerId="ADAL" clId="{BED36373-2882-47C7-8C24-4423180ED0EA}" dt="2023-09-19T12:15:45.225" v="1554"/>
        <pc:sldMkLst>
          <pc:docMk/>
          <pc:sldMk cId="2503139272" sldId="289"/>
        </pc:sldMkLst>
        <pc:picChg chg="add mod">
          <ac:chgData name="Ben Nienhuis" userId="2c6c04f1-77c7-44b5-a463-93386779ab63" providerId="ADAL" clId="{BED36373-2882-47C7-8C24-4423180ED0EA}" dt="2023-09-19T11:31:28.490" v="1345" actId="1076"/>
          <ac:picMkLst>
            <pc:docMk/>
            <pc:sldMk cId="2503139272" sldId="289"/>
            <ac:picMk id="3" creationId="{1FF9A98C-5D84-673A-E5F4-BFB9E5B5333F}"/>
          </ac:picMkLst>
        </pc:picChg>
        <pc:picChg chg="del">
          <ac:chgData name="Ben Nienhuis" userId="2c6c04f1-77c7-44b5-a463-93386779ab63" providerId="ADAL" clId="{BED36373-2882-47C7-8C24-4423180ED0EA}" dt="2023-09-19T11:29:29.752" v="1341" actId="478"/>
          <ac:picMkLst>
            <pc:docMk/>
            <pc:sldMk cId="2503139272" sldId="289"/>
            <ac:picMk id="7" creationId="{033ECEA4-6FBA-1586-CB4E-7E4ECEF31A7A}"/>
          </ac:picMkLst>
        </pc:picChg>
        <pc:picChg chg="del">
          <ac:chgData name="Ben Nienhuis" userId="2c6c04f1-77c7-44b5-a463-93386779ab63" providerId="ADAL" clId="{BED36373-2882-47C7-8C24-4423180ED0EA}" dt="2023-09-19T11:29:28.986" v="1340" actId="478"/>
          <ac:picMkLst>
            <pc:docMk/>
            <pc:sldMk cId="2503139272" sldId="289"/>
            <ac:picMk id="9" creationId="{CAEE89E1-0A24-07E6-CC40-1424D9A7DB78}"/>
          </ac:picMkLst>
        </pc:picChg>
      </pc:sldChg>
      <pc:sldChg chg="addSp delSp modSp add mod delAnim modAnim">
        <pc:chgData name="Ben Nienhuis" userId="2c6c04f1-77c7-44b5-a463-93386779ab63" providerId="ADAL" clId="{BED36373-2882-47C7-8C24-4423180ED0EA}" dt="2023-09-19T12:15:52.073" v="1555"/>
        <pc:sldMkLst>
          <pc:docMk/>
          <pc:sldMk cId="620664953" sldId="290"/>
        </pc:sldMkLst>
        <pc:picChg chg="del">
          <ac:chgData name="Ben Nienhuis" userId="2c6c04f1-77c7-44b5-a463-93386779ab63" providerId="ADAL" clId="{BED36373-2882-47C7-8C24-4423180ED0EA}" dt="2023-09-19T11:31:40.497" v="1347" actId="478"/>
          <ac:picMkLst>
            <pc:docMk/>
            <pc:sldMk cId="620664953" sldId="290"/>
            <ac:picMk id="3" creationId="{1FF9A98C-5D84-673A-E5F4-BFB9E5B5333F}"/>
          </ac:picMkLst>
        </pc:picChg>
        <pc:picChg chg="add del mod">
          <ac:chgData name="Ben Nienhuis" userId="2c6c04f1-77c7-44b5-a463-93386779ab63" providerId="ADAL" clId="{BED36373-2882-47C7-8C24-4423180ED0EA}" dt="2023-09-19T11:38:41.701" v="1351" actId="478"/>
          <ac:picMkLst>
            <pc:docMk/>
            <pc:sldMk cId="620664953" sldId="290"/>
            <ac:picMk id="4" creationId="{017908D9-EFEB-1BCB-5C04-EB9395A26ABA}"/>
          </ac:picMkLst>
        </pc:picChg>
        <pc:picChg chg="add mod">
          <ac:chgData name="Ben Nienhuis" userId="2c6c04f1-77c7-44b5-a463-93386779ab63" providerId="ADAL" clId="{BED36373-2882-47C7-8C24-4423180ED0EA}" dt="2023-09-19T11:38:52.803" v="1356" actId="1076"/>
          <ac:picMkLst>
            <pc:docMk/>
            <pc:sldMk cId="620664953" sldId="290"/>
            <ac:picMk id="5" creationId="{7C6BB266-508A-52AA-15EF-C4365D3B736A}"/>
          </ac:picMkLst>
        </pc:picChg>
      </pc:sldChg>
      <pc:sldChg chg="del">
        <pc:chgData name="Ben Nienhuis" userId="2c6c04f1-77c7-44b5-a463-93386779ab63" providerId="ADAL" clId="{BED36373-2882-47C7-8C24-4423180ED0EA}" dt="2023-09-19T09:36:51.539" v="193" actId="47"/>
        <pc:sldMkLst>
          <pc:docMk/>
          <pc:sldMk cId="4056156952" sldId="290"/>
        </pc:sldMkLst>
      </pc:sldChg>
      <pc:sldChg chg="addSp delSp modSp add mod modAnim">
        <pc:chgData name="Ben Nienhuis" userId="2c6c04f1-77c7-44b5-a463-93386779ab63" providerId="ADAL" clId="{BED36373-2882-47C7-8C24-4423180ED0EA}" dt="2023-09-19T12:34:04.130" v="1825"/>
        <pc:sldMkLst>
          <pc:docMk/>
          <pc:sldMk cId="3171299147" sldId="291"/>
        </pc:sldMkLst>
        <pc:spChg chg="mod">
          <ac:chgData name="Ben Nienhuis" userId="2c6c04f1-77c7-44b5-a463-93386779ab63" providerId="ADAL" clId="{BED36373-2882-47C7-8C24-4423180ED0EA}" dt="2023-09-19T11:51:49.808" v="1526" actId="20577"/>
          <ac:spMkLst>
            <pc:docMk/>
            <pc:sldMk cId="3171299147" sldId="291"/>
            <ac:spMk id="6" creationId="{0EC80890-B759-1AC9-14D6-6AEC1032B2D9}"/>
          </ac:spMkLst>
        </pc:spChg>
        <pc:picChg chg="add mod">
          <ac:chgData name="Ben Nienhuis" userId="2c6c04f1-77c7-44b5-a463-93386779ab63" providerId="ADAL" clId="{BED36373-2882-47C7-8C24-4423180ED0EA}" dt="2023-09-19T12:22:09.427" v="1751" actId="1076"/>
          <ac:picMkLst>
            <pc:docMk/>
            <pc:sldMk cId="3171299147" sldId="291"/>
            <ac:picMk id="3" creationId="{F2D06E1A-7908-A200-73AB-53CF91CB638A}"/>
          </ac:picMkLst>
        </pc:picChg>
        <pc:picChg chg="del">
          <ac:chgData name="Ben Nienhuis" userId="2c6c04f1-77c7-44b5-a463-93386779ab63" providerId="ADAL" clId="{BED36373-2882-47C7-8C24-4423180ED0EA}" dt="2023-09-19T11:40:00.163" v="1392" actId="478"/>
          <ac:picMkLst>
            <pc:docMk/>
            <pc:sldMk cId="3171299147" sldId="291"/>
            <ac:picMk id="5" creationId="{7C6BB266-508A-52AA-15EF-C4365D3B736A}"/>
          </ac:picMkLst>
        </pc:picChg>
      </pc:sldChg>
      <pc:sldChg chg="addSp modSp add mod modAnim">
        <pc:chgData name="Ben Nienhuis" userId="2c6c04f1-77c7-44b5-a463-93386779ab63" providerId="ADAL" clId="{BED36373-2882-47C7-8C24-4423180ED0EA}" dt="2023-09-19T12:33:59.338" v="1824"/>
        <pc:sldMkLst>
          <pc:docMk/>
          <pc:sldMk cId="1754668878" sldId="292"/>
        </pc:sldMkLst>
        <pc:spChg chg="mod">
          <ac:chgData name="Ben Nienhuis" userId="2c6c04f1-77c7-44b5-a463-93386779ab63" providerId="ADAL" clId="{BED36373-2882-47C7-8C24-4423180ED0EA}" dt="2023-09-19T11:52:05.333" v="1528" actId="6549"/>
          <ac:spMkLst>
            <pc:docMk/>
            <pc:sldMk cId="1754668878" sldId="292"/>
            <ac:spMk id="6" creationId="{0EC80890-B759-1AC9-14D6-6AEC1032B2D9}"/>
          </ac:spMkLst>
        </pc:spChg>
        <pc:picChg chg="add mod">
          <ac:chgData name="Ben Nienhuis" userId="2c6c04f1-77c7-44b5-a463-93386779ab63" providerId="ADAL" clId="{BED36373-2882-47C7-8C24-4423180ED0EA}" dt="2023-09-19T11:53:01.820" v="1534" actId="1076"/>
          <ac:picMkLst>
            <pc:docMk/>
            <pc:sldMk cId="1754668878" sldId="292"/>
            <ac:picMk id="3" creationId="{F6F4C5BD-5D64-4D0E-8EFD-129782460F93}"/>
          </ac:picMkLst>
        </pc:picChg>
      </pc:sldChg>
      <pc:sldChg chg="addSp delSp modSp add mod delAnim modAnim">
        <pc:chgData name="Ben Nienhuis" userId="2c6c04f1-77c7-44b5-a463-93386779ab63" providerId="ADAL" clId="{BED36373-2882-47C7-8C24-4423180ED0EA}" dt="2023-09-19T12:22:42.962" v="1755"/>
        <pc:sldMkLst>
          <pc:docMk/>
          <pc:sldMk cId="3578889331" sldId="293"/>
        </pc:sldMkLst>
        <pc:spChg chg="mod">
          <ac:chgData name="Ben Nienhuis" userId="2c6c04f1-77c7-44b5-a463-93386779ab63" providerId="ADAL" clId="{BED36373-2882-47C7-8C24-4423180ED0EA}" dt="2023-09-19T12:22:17.981" v="1753" actId="313"/>
          <ac:spMkLst>
            <pc:docMk/>
            <pc:sldMk cId="3578889331" sldId="293"/>
            <ac:spMk id="6" creationId="{0EC80890-B759-1AC9-14D6-6AEC1032B2D9}"/>
          </ac:spMkLst>
        </pc:spChg>
        <pc:picChg chg="del">
          <ac:chgData name="Ben Nienhuis" userId="2c6c04f1-77c7-44b5-a463-93386779ab63" providerId="ADAL" clId="{BED36373-2882-47C7-8C24-4423180ED0EA}" dt="2023-09-19T12:16:09.957" v="1558" actId="478"/>
          <ac:picMkLst>
            <pc:docMk/>
            <pc:sldMk cId="3578889331" sldId="293"/>
            <ac:picMk id="3" creationId="{F6F4C5BD-5D64-4D0E-8EFD-129782460F93}"/>
          </ac:picMkLst>
        </pc:picChg>
        <pc:picChg chg="add del mod">
          <ac:chgData name="Ben Nienhuis" userId="2c6c04f1-77c7-44b5-a463-93386779ab63" providerId="ADAL" clId="{BED36373-2882-47C7-8C24-4423180ED0EA}" dt="2023-09-19T12:22:12.835" v="1752" actId="478"/>
          <ac:picMkLst>
            <pc:docMk/>
            <pc:sldMk cId="3578889331" sldId="293"/>
            <ac:picMk id="4" creationId="{BC8C4260-7157-0253-7997-CC4147130225}"/>
          </ac:picMkLst>
        </pc:picChg>
      </pc:sldChg>
      <pc:sldChg chg="addSp modSp add mod modAnim">
        <pc:chgData name="Ben Nienhuis" userId="2c6c04f1-77c7-44b5-a463-93386779ab63" providerId="ADAL" clId="{BED36373-2882-47C7-8C24-4423180ED0EA}" dt="2023-09-19T12:24:23.975" v="1801" actId="1076"/>
        <pc:sldMkLst>
          <pc:docMk/>
          <pc:sldMk cId="1891721347" sldId="294"/>
        </pc:sldMkLst>
        <pc:spChg chg="mod">
          <ac:chgData name="Ben Nienhuis" userId="2c6c04f1-77c7-44b5-a463-93386779ab63" providerId="ADAL" clId="{BED36373-2882-47C7-8C24-4423180ED0EA}" dt="2023-09-19T12:23:44.314" v="1797" actId="27636"/>
          <ac:spMkLst>
            <pc:docMk/>
            <pc:sldMk cId="1891721347" sldId="294"/>
            <ac:spMk id="6" creationId="{0EC80890-B759-1AC9-14D6-6AEC1032B2D9}"/>
          </ac:spMkLst>
        </pc:spChg>
        <pc:picChg chg="add mod">
          <ac:chgData name="Ben Nienhuis" userId="2c6c04f1-77c7-44b5-a463-93386779ab63" providerId="ADAL" clId="{BED36373-2882-47C7-8C24-4423180ED0EA}" dt="2023-09-19T12:24:23.975" v="1801" actId="1076"/>
          <ac:picMkLst>
            <pc:docMk/>
            <pc:sldMk cId="1891721347" sldId="294"/>
            <ac:picMk id="3" creationId="{A02B5868-D624-AF36-0EDD-E15FF00AB6D7}"/>
          </ac:picMkLst>
        </pc:picChg>
      </pc:sldChg>
      <pc:sldMasterChg chg="delSldLayout">
        <pc:chgData name="Ben Nienhuis" userId="2c6c04f1-77c7-44b5-a463-93386779ab63" providerId="ADAL" clId="{BED36373-2882-47C7-8C24-4423180ED0EA}" dt="2023-09-19T09:36:45.654" v="191" actId="47"/>
        <pc:sldMasterMkLst>
          <pc:docMk/>
          <pc:sldMasterMk cId="625692762" sldId="2147483648"/>
        </pc:sldMasterMkLst>
        <pc:sldLayoutChg chg="del">
          <pc:chgData name="Ben Nienhuis" userId="2c6c04f1-77c7-44b5-a463-93386779ab63" providerId="ADAL" clId="{BED36373-2882-47C7-8C24-4423180ED0EA}" dt="2023-09-19T09:36:43.777" v="187" actId="47"/>
          <pc:sldLayoutMkLst>
            <pc:docMk/>
            <pc:sldMasterMk cId="625692762" sldId="2147483648"/>
            <pc:sldLayoutMk cId="2743195522" sldId="2147483658"/>
          </pc:sldLayoutMkLst>
        </pc:sldLayoutChg>
        <pc:sldLayoutChg chg="del">
          <pc:chgData name="Ben Nienhuis" userId="2c6c04f1-77c7-44b5-a463-93386779ab63" providerId="ADAL" clId="{BED36373-2882-47C7-8C24-4423180ED0EA}" dt="2023-09-19T09:36:45.654" v="191" actId="47"/>
          <pc:sldLayoutMkLst>
            <pc:docMk/>
            <pc:sldMasterMk cId="625692762" sldId="2147483648"/>
            <pc:sldLayoutMk cId="1046605602" sldId="2147483659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413841-7D0E-4ED5-850C-4305C62235CD}" type="datetimeFigureOut">
              <a:rPr lang="nl-NL" smtClean="0"/>
              <a:t>19-9-2023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5DF346-A44A-4795-9EE5-1A420750B10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268710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E52905-DD8D-4F61-98BD-F5DF5CC06FC6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146118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E52905-DD8D-4F61-98BD-F5DF5CC06FC6}" type="slidenum">
              <a:rPr lang="nl-NL" smtClean="0"/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794673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E52905-DD8D-4F61-98BD-F5DF5CC06FC6}" type="slidenum">
              <a:rPr lang="nl-NL" smtClean="0"/>
              <a:t>12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322404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E52905-DD8D-4F61-98BD-F5DF5CC06FC6}" type="slidenum">
              <a:rPr lang="nl-NL" smtClean="0"/>
              <a:t>13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152365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E52905-DD8D-4F61-98BD-F5DF5CC06FC6}" type="slidenum">
              <a:rPr lang="nl-NL" smtClean="0"/>
              <a:t>14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538280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E52905-DD8D-4F61-98BD-F5DF5CC06FC6}" type="slidenum">
              <a:rPr lang="nl-NL" smtClean="0"/>
              <a:t>15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499398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E52905-DD8D-4F61-98BD-F5DF5CC06FC6}" type="slidenum">
              <a:rPr lang="nl-NL" smtClean="0"/>
              <a:t>16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717258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E52905-DD8D-4F61-98BD-F5DF5CC06FC6}" type="slidenum">
              <a:rPr lang="nl-NL" smtClean="0"/>
              <a:t>17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718648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E52905-DD8D-4F61-98BD-F5DF5CC06FC6}" type="slidenum">
              <a:rPr lang="nl-NL" smtClean="0"/>
              <a:t>18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516769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E52905-DD8D-4F61-98BD-F5DF5CC06FC6}" type="slidenum">
              <a:rPr lang="nl-NL" smtClean="0"/>
              <a:t>19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185065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E52905-DD8D-4F61-98BD-F5DF5CC06FC6}" type="slidenum">
              <a:rPr lang="nl-NL" smtClean="0"/>
              <a:t>20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038377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E52905-DD8D-4F61-98BD-F5DF5CC06FC6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878238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E52905-DD8D-4F61-98BD-F5DF5CC06FC6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188104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E52905-DD8D-4F61-98BD-F5DF5CC06FC6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066081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E52905-DD8D-4F61-98BD-F5DF5CC06FC6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772451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E52905-DD8D-4F61-98BD-F5DF5CC06FC6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573163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E52905-DD8D-4F61-98BD-F5DF5CC06FC6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942630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E52905-DD8D-4F61-98BD-F5DF5CC06FC6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210918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E52905-DD8D-4F61-98BD-F5DF5CC06FC6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681239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penings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kstvak 5"/>
          <p:cNvSpPr txBox="1"/>
          <p:nvPr/>
        </p:nvSpPr>
        <p:spPr>
          <a:xfrm>
            <a:off x="1130533" y="6142150"/>
            <a:ext cx="468006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41450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diaMet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/>
          <a:lstStyle>
            <a:lvl1pPr marL="0" indent="0" algn="l">
              <a:buFontTx/>
              <a:buNone/>
              <a:defRPr sz="16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r>
              <a:rPr lang="nl-NL" dirty="0"/>
              <a:t>Verplaats deze vervolgens naar de achtergrond om de tekst te typen.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20000" y="3060000"/>
            <a:ext cx="828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44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20000" y="3816000"/>
            <a:ext cx="828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768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diaZonder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20000" y="3060000"/>
            <a:ext cx="828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4400" b="1" i="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20000" y="3816000"/>
            <a:ext cx="828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055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el en tekst/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818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/>
          <a:lstStyle>
            <a:lvl1pPr marL="0" indent="0" algn="l">
              <a:buFontTx/>
              <a:buNone/>
              <a:defRPr sz="16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888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600" dirty="0"/>
              <a:t> </a:t>
            </a: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886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4932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2088000" y="1476000"/>
            <a:ext cx="36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6120000" y="0"/>
            <a:ext cx="3600000" cy="68580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600" dirty="0"/>
              <a:t> </a:t>
            </a:r>
            <a:endParaRPr lang="nl-NL" dirty="0"/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399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4932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2088000" y="1476000"/>
            <a:ext cx="72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04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lot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1130533" y="6142150"/>
            <a:ext cx="468006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49768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9036000" cy="1080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2052000" y="1728000"/>
            <a:ext cx="7740000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625692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49" r:id="rId2"/>
    <p:sldLayoutId id="2147483652" r:id="rId3"/>
    <p:sldLayoutId id="2147483650" r:id="rId4"/>
    <p:sldLayoutId id="2147483653" r:id="rId5"/>
    <p:sldLayoutId id="2147483657" r:id="rId6"/>
    <p:sldLayoutId id="2147483654" r:id="rId7"/>
    <p:sldLayoutId id="2147483655" r:id="rId8"/>
    <p:sldLayoutId id="214748365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rgbClr val="1E201F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0" indent="-3600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400" kern="1200" baseline="0">
          <a:solidFill>
            <a:srgbClr val="1E201F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2400" kern="1200" baseline="0">
          <a:solidFill>
            <a:srgbClr val="1E201F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1E201F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E201F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E201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jqzr4_4tB7c?feature=oembed" TargetMode="Externa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sWjcEx4peYA?feature=oembed" TargetMode="Externa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IcMZ8mJ7mHE?start=375&amp;feature=oembed" TargetMode="External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QsUL9Il2L34?feature=oembed" TargetMode="Externa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46064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dirty="0"/>
              <a:t>Organische meststoffen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0EC80890-B759-1AC9-14D6-6AEC1032B2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nl-NL" dirty="0"/>
              <a:t>Waar moet je op letten bij organische bemesting?</a:t>
            </a:r>
          </a:p>
          <a:p>
            <a:pPr indent="0">
              <a:buNone/>
            </a:pPr>
            <a:endParaRPr lang="nl-NL" dirty="0"/>
          </a:p>
          <a:p>
            <a:pPr marL="342900" indent="-342900"/>
            <a:r>
              <a:rPr lang="nl-NL" dirty="0"/>
              <a:t>Juiste dosering</a:t>
            </a:r>
          </a:p>
          <a:p>
            <a:pPr marL="342900" indent="-342900"/>
            <a:r>
              <a:rPr lang="nl-NL" dirty="0"/>
              <a:t>Behoeften van de specifieke gewassen</a:t>
            </a:r>
          </a:p>
          <a:p>
            <a:pPr marL="342900" indent="-342900"/>
            <a:r>
              <a:rPr lang="nl-NL" dirty="0"/>
              <a:t>Resultaten van een bodemanalyse. </a:t>
            </a:r>
          </a:p>
          <a:p>
            <a:pPr marL="342900" indent="-342900"/>
            <a:r>
              <a:rPr lang="nl-NL" dirty="0"/>
              <a:t>Organische meststoffen worden meestal over de bodem verspreid en ingewerkt in de bovenste laag.</a:t>
            </a:r>
          </a:p>
          <a:p>
            <a:pPr indent="0">
              <a:buNone/>
            </a:pPr>
            <a:endParaRPr lang="nl-NL" dirty="0"/>
          </a:p>
          <a:p>
            <a:pPr marL="457200" indent="-457200">
              <a:buAutoNum type="arabicPeriod"/>
            </a:pPr>
            <a:endParaRPr lang="nl-NL" dirty="0"/>
          </a:p>
          <a:p>
            <a:pPr indent="0">
              <a:buNone/>
            </a:pPr>
            <a:endParaRPr lang="nl-NL" dirty="0"/>
          </a:p>
          <a:p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92A1A9BE-BEEB-333A-5662-8BFB6EA8A8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8707" y="572813"/>
            <a:ext cx="2047875" cy="223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1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dirty="0"/>
              <a:t>Organische meststoffen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0EC80890-B759-1AC9-14D6-6AEC1032B2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indent="0">
              <a:buNone/>
            </a:pPr>
            <a:r>
              <a:rPr lang="nl-NL" dirty="0"/>
              <a:t>Keuze drijfmest of vaste mest</a:t>
            </a:r>
          </a:p>
          <a:p>
            <a:pPr indent="0">
              <a:buNone/>
            </a:pPr>
            <a:endParaRPr lang="nl-NL" dirty="0"/>
          </a:p>
          <a:p>
            <a:pPr marL="342900" indent="-342900"/>
            <a:r>
              <a:rPr lang="nl-NL" dirty="0"/>
              <a:t>Allebei goede organische stof leveranciers</a:t>
            </a:r>
          </a:p>
          <a:p>
            <a:pPr marL="342900" indent="-342900"/>
            <a:r>
              <a:rPr lang="nl-NL" dirty="0"/>
              <a:t>Gewastype</a:t>
            </a:r>
          </a:p>
          <a:p>
            <a:pPr marL="342900" indent="-342900"/>
            <a:r>
              <a:rPr lang="nl-NL" dirty="0"/>
              <a:t>Samenstelling van nutriënten</a:t>
            </a:r>
          </a:p>
          <a:p>
            <a:pPr marL="342900" indent="-342900"/>
            <a:r>
              <a:rPr lang="nl-NL" dirty="0"/>
              <a:t>Beschikbaarheid</a:t>
            </a:r>
          </a:p>
          <a:p>
            <a:pPr marL="342900" indent="-342900"/>
            <a:r>
              <a:rPr lang="nl-NL" dirty="0"/>
              <a:t>Opslag en transport</a:t>
            </a:r>
          </a:p>
          <a:p>
            <a:pPr marL="342900" indent="-342900"/>
            <a:r>
              <a:rPr lang="nl-NL" dirty="0"/>
              <a:t>Toedieningsmethode</a:t>
            </a:r>
          </a:p>
          <a:p>
            <a:pPr marL="342900" indent="-342900"/>
            <a:r>
              <a:rPr lang="nl-NL" dirty="0"/>
              <a:t>Kosten</a:t>
            </a:r>
          </a:p>
          <a:p>
            <a:pPr marL="342900" indent="-342900"/>
            <a:r>
              <a:rPr lang="nl-NL" dirty="0"/>
              <a:t>Milieu impact</a:t>
            </a:r>
          </a:p>
          <a:p>
            <a:pPr marL="342900" indent="-342900"/>
            <a:r>
              <a:rPr lang="nl-NL" dirty="0"/>
              <a:t>Wet en regelgeving</a:t>
            </a:r>
          </a:p>
          <a:p>
            <a:pPr marL="342900" indent="-342900"/>
            <a:r>
              <a:rPr lang="nl-NL" dirty="0"/>
              <a:t>Bodemgesteldheid</a:t>
            </a:r>
          </a:p>
          <a:p>
            <a:pPr marL="342900" indent="-342900"/>
            <a:endParaRPr lang="nl-NL" dirty="0"/>
          </a:p>
          <a:p>
            <a:pPr marL="342900" indent="-342900"/>
            <a:endParaRPr lang="nl-NL" dirty="0"/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endParaRPr lang="nl-NL" dirty="0"/>
          </a:p>
          <a:p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2FDD5E6B-59F6-596A-0C70-D872D909C9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6614" y="426875"/>
            <a:ext cx="2857500" cy="1600200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3036A9FF-BA77-85A9-B961-7F8477CB80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39252" y="4364394"/>
            <a:ext cx="2754862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284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dirty="0"/>
              <a:t>Organische meststoffen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0EC80890-B759-1AC9-14D6-6AEC1032B2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>
              <a:buNone/>
            </a:pPr>
            <a:r>
              <a:rPr lang="nl-NL" dirty="0"/>
              <a:t>3. Werken met drijfmest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endParaRPr lang="nl-NL" dirty="0"/>
          </a:p>
          <a:p>
            <a:pPr marL="457200" indent="-457200">
              <a:buAutoNum type="arabicPeriod"/>
            </a:pPr>
            <a:endParaRPr lang="nl-NL" dirty="0"/>
          </a:p>
          <a:p>
            <a:pPr marL="457200" indent="-457200">
              <a:buAutoNum type="arabicPeriod"/>
            </a:pPr>
            <a:endParaRPr lang="nl-NL" dirty="0"/>
          </a:p>
          <a:p>
            <a:endParaRPr lang="nl-NL" dirty="0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720E0F2D-FE2D-7438-0B12-349ED94579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2000" y="2350191"/>
            <a:ext cx="7778559" cy="352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6102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dirty="0"/>
              <a:t>Organische meststoffen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0EC80890-B759-1AC9-14D6-6AEC1032B2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>
              <a:buNone/>
            </a:pPr>
            <a:r>
              <a:rPr lang="nl-NL" dirty="0"/>
              <a:t>3. Werken met drijfmest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endParaRPr lang="nl-NL" dirty="0"/>
          </a:p>
          <a:p>
            <a:pPr marL="457200" indent="-457200">
              <a:buAutoNum type="arabicPeriod"/>
            </a:pPr>
            <a:endParaRPr lang="nl-NL" dirty="0"/>
          </a:p>
          <a:p>
            <a:pPr marL="457200" indent="-457200">
              <a:buAutoNum type="arabicPeriod"/>
            </a:pPr>
            <a:endParaRPr lang="nl-NL" dirty="0"/>
          </a:p>
          <a:p>
            <a:endParaRPr lang="nl-NL" dirty="0"/>
          </a:p>
        </p:txBody>
      </p:sp>
      <p:pic>
        <p:nvPicPr>
          <p:cNvPr id="3" name="Onlinemedia 2" title="Bouwland bemesten | Injecting slurry | Gülle ausbringen | Vervaet | Veenhuis XL | Mestseizoen 2021">
            <a:hlinkClick r:id="" action="ppaction://media"/>
            <a:extLst>
              <a:ext uri="{FF2B5EF4-FFF2-40B4-BE49-F238E27FC236}">
                <a16:creationId xmlns:a16="http://schemas.microsoft.com/office/drawing/2014/main" id="{E1F9F7C9-98C9-5A6A-F2BB-D67198F3E778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136710" y="2355225"/>
            <a:ext cx="6988629" cy="394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40088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dirty="0"/>
              <a:t>Organische meststoffen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0EC80890-B759-1AC9-14D6-6AEC1032B2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>
              <a:buNone/>
            </a:pPr>
            <a:r>
              <a:rPr lang="nl-NL" dirty="0"/>
              <a:t>4. Werken met vaste mest</a:t>
            </a:r>
          </a:p>
          <a:p>
            <a:pPr marL="457200" indent="-457200">
              <a:buAutoNum type="arabicPeriod"/>
            </a:pPr>
            <a:endParaRPr lang="nl-NL" dirty="0"/>
          </a:p>
          <a:p>
            <a:pPr marL="457200" indent="-457200">
              <a:buAutoNum type="arabicPeriod"/>
            </a:pPr>
            <a:endParaRPr lang="nl-NL" dirty="0"/>
          </a:p>
          <a:p>
            <a:endParaRPr lang="nl-NL" dirty="0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033ECEA4-6FBA-1586-CB4E-7E4ECEF31A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7151" y="2544949"/>
            <a:ext cx="6467256" cy="1427430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CAEE89E1-0A24-07E6-CC40-1424D9A7DB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7150" y="3972379"/>
            <a:ext cx="6467257" cy="1670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6850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dirty="0"/>
              <a:t>Organische meststoffen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0EC80890-B759-1AC9-14D6-6AEC1032B2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>
              <a:buNone/>
            </a:pPr>
            <a:r>
              <a:rPr lang="nl-NL" dirty="0"/>
              <a:t>4. Werken met vaste mest</a:t>
            </a:r>
          </a:p>
          <a:p>
            <a:pPr marL="457200" indent="-457200">
              <a:buAutoNum type="arabicPeriod"/>
            </a:pPr>
            <a:endParaRPr lang="nl-NL" dirty="0"/>
          </a:p>
          <a:p>
            <a:pPr marL="457200" indent="-457200">
              <a:buAutoNum type="arabicPeriod"/>
            </a:pPr>
            <a:endParaRPr lang="nl-NL" dirty="0"/>
          </a:p>
          <a:p>
            <a:endParaRPr lang="nl-NL" dirty="0"/>
          </a:p>
        </p:txBody>
      </p:sp>
      <p:pic>
        <p:nvPicPr>
          <p:cNvPr id="3" name="Onlinemedia 2" title="Vaste mest &amp; compost uit rijden met Bergmann. Loonb. Stoppels B.V. Oosteinde.">
            <a:hlinkClick r:id="" action="ppaction://media"/>
            <a:extLst>
              <a:ext uri="{FF2B5EF4-FFF2-40B4-BE49-F238E27FC236}">
                <a16:creationId xmlns:a16="http://schemas.microsoft.com/office/drawing/2014/main" id="{1FF9A98C-5D84-673A-E5F4-BFB9E5B5333F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138547" y="2272911"/>
            <a:ext cx="6270906" cy="3543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139272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dirty="0"/>
              <a:t>Organische meststoffen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0EC80890-B759-1AC9-14D6-6AEC1032B2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>
              <a:buNone/>
            </a:pPr>
            <a:r>
              <a:rPr lang="nl-NL" dirty="0"/>
              <a:t>4. Werken met vaste mest</a:t>
            </a:r>
          </a:p>
          <a:p>
            <a:pPr marL="457200" indent="-457200">
              <a:buAutoNum type="arabicPeriod"/>
            </a:pPr>
            <a:endParaRPr lang="nl-NL" dirty="0"/>
          </a:p>
          <a:p>
            <a:pPr marL="457200" indent="-457200">
              <a:buAutoNum type="arabicPeriod"/>
            </a:pPr>
            <a:endParaRPr lang="nl-NL" dirty="0"/>
          </a:p>
          <a:p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7C6BB266-508A-52AA-15EF-C4365D3B73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3322" y="2176268"/>
            <a:ext cx="6546202" cy="4364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6649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dirty="0"/>
              <a:t>Organische meststoffen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0EC80890-B759-1AC9-14D6-6AEC1032B2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>
              <a:buNone/>
            </a:pPr>
            <a:r>
              <a:rPr lang="nl-NL" dirty="0"/>
              <a:t>5. </a:t>
            </a:r>
            <a:r>
              <a:rPr lang="nl-NL" dirty="0" err="1"/>
              <a:t>Vegan</a:t>
            </a:r>
            <a:r>
              <a:rPr lang="nl-NL" dirty="0"/>
              <a:t> mest</a:t>
            </a:r>
          </a:p>
          <a:p>
            <a:pPr marL="457200" indent="-457200">
              <a:buAutoNum type="arabicPeriod"/>
            </a:pPr>
            <a:endParaRPr lang="nl-NL" dirty="0"/>
          </a:p>
          <a:p>
            <a:pPr indent="0">
              <a:buNone/>
            </a:pPr>
            <a:r>
              <a:rPr lang="nl-NL" dirty="0" err="1"/>
              <a:t>Vegan</a:t>
            </a:r>
            <a:r>
              <a:rPr lang="nl-NL" dirty="0"/>
              <a:t> is een trend die lijkt door te zetten. Zo is er ook steeds meer onderzoek naar organische mest die zuiver plantaardig is.</a:t>
            </a:r>
          </a:p>
          <a:p>
            <a:pPr indent="0">
              <a:buNone/>
            </a:pPr>
            <a:endParaRPr lang="nl-NL" dirty="0"/>
          </a:p>
          <a:p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F2D06E1A-7908-A200-73AB-53CF91CB63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5940" y="3825748"/>
            <a:ext cx="6937849" cy="2621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2991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dirty="0"/>
              <a:t>Organische meststoffen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0EC80890-B759-1AC9-14D6-6AEC1032B2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>
              <a:buNone/>
            </a:pPr>
            <a:r>
              <a:rPr lang="nl-NL" dirty="0"/>
              <a:t>5. </a:t>
            </a:r>
            <a:r>
              <a:rPr lang="nl-NL" dirty="0" err="1"/>
              <a:t>Vegan</a:t>
            </a:r>
            <a:r>
              <a:rPr lang="nl-NL" dirty="0"/>
              <a:t> mest</a:t>
            </a:r>
          </a:p>
          <a:p>
            <a:pPr marL="457200" indent="-457200">
              <a:buAutoNum type="arabicPeriod"/>
            </a:pPr>
            <a:endParaRPr lang="nl-NL" dirty="0"/>
          </a:p>
          <a:p>
            <a:pPr indent="0">
              <a:buNone/>
            </a:pPr>
            <a:endParaRPr lang="nl-NL" dirty="0"/>
          </a:p>
          <a:p>
            <a:endParaRPr lang="nl-NL" dirty="0"/>
          </a:p>
        </p:txBody>
      </p:sp>
      <p:pic>
        <p:nvPicPr>
          <p:cNvPr id="3" name="Onlinemedia 2" title="Planty Organic">
            <a:hlinkClick r:id="" action="ppaction://media"/>
            <a:extLst>
              <a:ext uri="{FF2B5EF4-FFF2-40B4-BE49-F238E27FC236}">
                <a16:creationId xmlns:a16="http://schemas.microsoft.com/office/drawing/2014/main" id="{F6F4C5BD-5D64-4D0E-8EFD-129782460F93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052000" y="2364653"/>
            <a:ext cx="7147984" cy="4038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668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dirty="0"/>
              <a:t>Organische meststoffen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0EC80890-B759-1AC9-14D6-6AEC1032B2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indent="0">
              <a:buNone/>
            </a:pPr>
            <a:r>
              <a:rPr lang="nl-NL" dirty="0"/>
              <a:t>5. </a:t>
            </a:r>
            <a:r>
              <a:rPr lang="nl-NL" dirty="0" err="1"/>
              <a:t>Vegan</a:t>
            </a:r>
            <a:r>
              <a:rPr lang="nl-NL" dirty="0"/>
              <a:t> mest</a:t>
            </a:r>
          </a:p>
          <a:p>
            <a:pPr marL="457200" indent="-457200">
              <a:buAutoNum type="arabicPeriod"/>
            </a:pPr>
            <a:endParaRPr lang="nl-NL" dirty="0"/>
          </a:p>
          <a:p>
            <a:pPr indent="0">
              <a:buNone/>
            </a:pPr>
            <a:r>
              <a:rPr lang="nl-NL" dirty="0"/>
              <a:t>Waarom?</a:t>
            </a:r>
          </a:p>
          <a:p>
            <a:pPr marL="342900" indent="-342900"/>
            <a:r>
              <a:rPr lang="nl-NL" dirty="0"/>
              <a:t>Milieuvriendelijk</a:t>
            </a:r>
          </a:p>
          <a:p>
            <a:pPr marL="342900" indent="-342900"/>
            <a:r>
              <a:rPr lang="nl-NL" dirty="0"/>
              <a:t>Duurzaam</a:t>
            </a:r>
          </a:p>
          <a:p>
            <a:pPr marL="342900" indent="-342900"/>
            <a:r>
              <a:rPr lang="nl-NL" dirty="0"/>
              <a:t>Biologisch</a:t>
            </a:r>
          </a:p>
          <a:p>
            <a:pPr marL="342900" indent="-342900"/>
            <a:endParaRPr lang="nl-NL" dirty="0"/>
          </a:p>
          <a:p>
            <a:pPr indent="0">
              <a:buNone/>
            </a:pPr>
            <a:r>
              <a:rPr lang="nl-NL" dirty="0"/>
              <a:t>Hou rekening met</a:t>
            </a:r>
          </a:p>
          <a:p>
            <a:pPr marL="342900" indent="-342900"/>
            <a:r>
              <a:rPr lang="nl-NL" dirty="0"/>
              <a:t>Nog in ontwikkeling</a:t>
            </a:r>
          </a:p>
          <a:p>
            <a:pPr marL="342900" indent="-342900"/>
            <a:r>
              <a:rPr lang="nl-NL" dirty="0"/>
              <a:t>Regelgeving nog niet rond</a:t>
            </a:r>
          </a:p>
          <a:p>
            <a:pPr marL="342900" indent="-342900"/>
            <a:r>
              <a:rPr lang="nl-NL" dirty="0"/>
              <a:t>Consumenten bewustzijn</a:t>
            </a:r>
          </a:p>
          <a:p>
            <a:pPr marL="342900" indent="-342900"/>
            <a:r>
              <a:rPr lang="nl-NL" dirty="0"/>
              <a:t>Niet altijd beste keuze voor het gewas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78889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dirty="0"/>
              <a:t>Bemesting Periode 1 23/24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0EC80890-B759-1AC9-14D6-6AEC1032B2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Les 1 15/09 Introductie</a:t>
            </a:r>
          </a:p>
          <a:p>
            <a:r>
              <a:rPr lang="nl-NL" dirty="0">
                <a:highlight>
                  <a:srgbClr val="FFFF00"/>
                </a:highlight>
              </a:rPr>
              <a:t>Les 2 22/09 Organische bemesting volle grond</a:t>
            </a:r>
          </a:p>
          <a:p>
            <a:r>
              <a:rPr lang="nl-NL" dirty="0"/>
              <a:t>Les 3 29/09 Organische bemesting substraat</a:t>
            </a:r>
          </a:p>
          <a:p>
            <a:r>
              <a:rPr lang="nl-NL" dirty="0"/>
              <a:t>Les 4 13/10 Toedienen organische meststoffen</a:t>
            </a:r>
          </a:p>
          <a:p>
            <a:r>
              <a:rPr lang="nl-NL" dirty="0"/>
              <a:t>Les 5 20/10 Milieu en bemesting</a:t>
            </a:r>
          </a:p>
          <a:p>
            <a:r>
              <a:rPr lang="nl-NL" dirty="0"/>
              <a:t>Les 6 03/11 Toets</a:t>
            </a:r>
          </a:p>
          <a:p>
            <a:endParaRPr lang="nl-NL" dirty="0"/>
          </a:p>
          <a:p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E578BE76-0BF2-7B12-F7D8-1008664DB1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5421" y="4306636"/>
            <a:ext cx="3353091" cy="1896020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FAD28CFC-92B8-3F2A-E0FD-6ECA20BA75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9848" y="4306636"/>
            <a:ext cx="3231160" cy="1938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583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dirty="0"/>
              <a:t>Organische meststoffen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0EC80890-B759-1AC9-14D6-6AEC1032B2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nl-NL" dirty="0"/>
              <a:t>Opdracht   Maak lesbrief 2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A02B5868-D624-AF36-0EDD-E15FF00AB6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5554" y="2357437"/>
            <a:ext cx="3924563" cy="3924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7213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dirty="0"/>
              <a:t>Organische meststoffen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0EC80890-B759-1AC9-14D6-6AEC1032B2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>
              <a:buNone/>
            </a:pPr>
            <a:r>
              <a:rPr lang="nl-NL" dirty="0"/>
              <a:t>Wat gaan we doen vandaag?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Les 2 Organische bemesting volle grond</a:t>
            </a:r>
          </a:p>
          <a:p>
            <a:pPr marL="457200" indent="-457200">
              <a:buAutoNum type="arabicPeriod"/>
            </a:pPr>
            <a:r>
              <a:rPr lang="nl-NL" dirty="0"/>
              <a:t>Bespreken lesbrief 1</a:t>
            </a:r>
          </a:p>
          <a:p>
            <a:pPr marL="457200" indent="-457200">
              <a:buAutoNum type="arabicPeriod"/>
            </a:pPr>
            <a:r>
              <a:rPr lang="nl-NL" dirty="0"/>
              <a:t>Tuinbouw en boomteelt in de volle grond</a:t>
            </a:r>
          </a:p>
          <a:p>
            <a:pPr marL="457200" indent="-457200">
              <a:buAutoNum type="arabicPeriod"/>
            </a:pPr>
            <a:r>
              <a:rPr lang="nl-NL" dirty="0"/>
              <a:t>Werken met dunne mest</a:t>
            </a:r>
          </a:p>
          <a:p>
            <a:pPr marL="457200" indent="-457200">
              <a:buAutoNum type="arabicPeriod"/>
            </a:pPr>
            <a:r>
              <a:rPr lang="nl-NL" dirty="0"/>
              <a:t>Werken met vaste mest</a:t>
            </a:r>
          </a:p>
          <a:p>
            <a:pPr marL="457200" indent="-457200">
              <a:buAutoNum type="arabicPeriod"/>
            </a:pPr>
            <a:r>
              <a:rPr lang="nl-NL" dirty="0" err="1"/>
              <a:t>Vegan</a:t>
            </a:r>
            <a:r>
              <a:rPr lang="nl-NL" dirty="0"/>
              <a:t> mest</a:t>
            </a:r>
          </a:p>
          <a:p>
            <a:pPr marL="457200" indent="-457200">
              <a:buAutoNum type="arabicPeriod"/>
            </a:pPr>
            <a:r>
              <a:rPr lang="nl-NL" dirty="0"/>
              <a:t>Proefopstelling vergelijk organische mest / kunstmest</a:t>
            </a:r>
          </a:p>
          <a:p>
            <a:pPr marL="457200" indent="-457200">
              <a:buAutoNum type="arabicPeriod"/>
            </a:pPr>
            <a:endParaRPr lang="nl-NL" dirty="0"/>
          </a:p>
          <a:p>
            <a:pPr marL="457200" indent="-457200">
              <a:buAutoNum type="arabicPeriod"/>
            </a:pPr>
            <a:endParaRPr lang="nl-NL" dirty="0"/>
          </a:p>
          <a:p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7A4AF102-75F5-758B-A083-31A07E20F2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1167" y="5078794"/>
            <a:ext cx="2819400" cy="1619250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8D401F48-A546-702D-ED3F-BE13371BE5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1557" y="5078794"/>
            <a:ext cx="2915079" cy="1632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063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dirty="0"/>
              <a:t>Organische meststoffen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0EC80890-B759-1AC9-14D6-6AEC1032B2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eriod"/>
            </a:pPr>
            <a:r>
              <a:rPr lang="nl-NL" dirty="0"/>
              <a:t>Bespreken lesbrief 1</a:t>
            </a:r>
          </a:p>
          <a:p>
            <a:pPr marL="457200" indent="-457200">
              <a:buAutoNum type="arabicPeriod"/>
            </a:pPr>
            <a:endParaRPr lang="nl-NL" dirty="0"/>
          </a:p>
          <a:p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13FF4E50-BF3C-1962-F280-F02AB5EF3B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949" y="2417795"/>
            <a:ext cx="4000500" cy="4000500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0C236171-B932-79FE-B80C-DA8DC27731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52500" y="2503494"/>
            <a:ext cx="3267075" cy="1400175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4283B183-CE12-8333-F628-4A3C62DC08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5552" y="4224347"/>
            <a:ext cx="3267074" cy="2193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6644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dirty="0"/>
              <a:t>Organische meststoffen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0EC80890-B759-1AC9-14D6-6AEC1032B2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2. Boomteelt en groententeelt in de volle grond</a:t>
            </a:r>
          </a:p>
          <a:p>
            <a:pPr marL="457200" indent="-457200">
              <a:buAutoNum type="arabicPeriod"/>
            </a:pPr>
            <a:endParaRPr lang="nl-NL" dirty="0"/>
          </a:p>
          <a:p>
            <a:endParaRPr lang="nl-NL" dirty="0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F654C373-F5F3-1C0C-96A9-EF39F1B996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000" y="2630593"/>
            <a:ext cx="4922947" cy="3520745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88884F3D-575D-1A62-5211-5BBC82DBD4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2798" y="2558593"/>
            <a:ext cx="4770533" cy="3520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333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dirty="0"/>
              <a:t>Organische meststoffen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0EC80890-B759-1AC9-14D6-6AEC1032B2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60596" y="1448081"/>
            <a:ext cx="7740000" cy="4999371"/>
          </a:xfrm>
        </p:spPr>
        <p:txBody>
          <a:bodyPr>
            <a:normAutofit lnSpcReduction="10000"/>
          </a:bodyPr>
          <a:lstStyle/>
          <a:p>
            <a:pPr indent="0">
              <a:buNone/>
            </a:pPr>
            <a:r>
              <a:rPr lang="nl-NL" dirty="0"/>
              <a:t>Bodem en bemesting in volle grondteelt: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Bodemvoorbereiding:</a:t>
            </a:r>
          </a:p>
          <a:p>
            <a:pPr marL="342900" indent="-342900"/>
            <a:r>
              <a:rPr lang="nl-NL" dirty="0"/>
              <a:t>Verbeteren van de bodemstructuur</a:t>
            </a:r>
          </a:p>
          <a:p>
            <a:pPr marL="342900" indent="-342900"/>
            <a:r>
              <a:rPr lang="nl-NL" dirty="0"/>
              <a:t>Drainage</a:t>
            </a:r>
          </a:p>
          <a:p>
            <a:pPr marL="342900" indent="-342900"/>
            <a:r>
              <a:rPr lang="nl-NL" dirty="0"/>
              <a:t>Toevoegen van organische stof 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Organische meststoffen:</a:t>
            </a:r>
          </a:p>
          <a:p>
            <a:pPr marL="342900" indent="-342900"/>
            <a:r>
              <a:rPr lang="nl-NL" dirty="0"/>
              <a:t>Voedingsstoffen</a:t>
            </a:r>
          </a:p>
          <a:p>
            <a:pPr marL="342900" indent="-342900"/>
            <a:r>
              <a:rPr lang="nl-NL" dirty="0"/>
              <a:t>Bodemstructuur</a:t>
            </a:r>
          </a:p>
          <a:p>
            <a:pPr marL="342900" indent="-342900"/>
            <a:r>
              <a:rPr lang="nl-NL" dirty="0"/>
              <a:t>Water vasthoudend vermogen</a:t>
            </a:r>
          </a:p>
          <a:p>
            <a:pPr marL="342900" indent="-342900"/>
            <a:r>
              <a:rPr lang="nl-NL" dirty="0"/>
              <a:t>Bodemmicro-organismen. 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Dit resulteert in gezondere en vruchtbaardere bodems.</a:t>
            </a:r>
          </a:p>
          <a:p>
            <a:pPr indent="0">
              <a:buNone/>
            </a:pPr>
            <a:endParaRPr lang="nl-NL" dirty="0"/>
          </a:p>
          <a:p>
            <a:pPr marL="457200" indent="-457200">
              <a:buAutoNum type="arabicPeriod"/>
            </a:pPr>
            <a:endParaRPr lang="nl-NL" dirty="0"/>
          </a:p>
          <a:p>
            <a:pPr indent="0">
              <a:buNone/>
            </a:pPr>
            <a:endParaRPr lang="nl-NL" dirty="0"/>
          </a:p>
          <a:p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B3D0B755-D357-2CCE-533B-1F32E21E2E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56695" y="1443416"/>
            <a:ext cx="285750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618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dirty="0"/>
              <a:t>Organische meststoffen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0EC80890-B759-1AC9-14D6-6AEC1032B2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2000" y="1727999"/>
            <a:ext cx="7740000" cy="4999371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dirty="0"/>
              <a:t>Bodem en bemesting in volle grondteelt: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endParaRPr lang="nl-NL" dirty="0"/>
          </a:p>
          <a:p>
            <a:pPr marL="457200" indent="-457200">
              <a:buAutoNum type="arabicPeriod"/>
            </a:pPr>
            <a:endParaRPr lang="nl-NL" dirty="0"/>
          </a:p>
          <a:p>
            <a:pPr indent="0">
              <a:buNone/>
            </a:pPr>
            <a:endParaRPr lang="nl-NL" dirty="0"/>
          </a:p>
          <a:p>
            <a:endParaRPr lang="nl-NL" dirty="0"/>
          </a:p>
        </p:txBody>
      </p:sp>
      <p:pic>
        <p:nvPicPr>
          <p:cNvPr id="3" name="Onlinemedia 2" title="Bodem organische stof, wat is het en waarom is het belangrijk?">
            <a:hlinkClick r:id="" action="ppaction://media"/>
            <a:extLst>
              <a:ext uri="{FF2B5EF4-FFF2-40B4-BE49-F238E27FC236}">
                <a16:creationId xmlns:a16="http://schemas.microsoft.com/office/drawing/2014/main" id="{3B602E61-F95B-6F35-CF42-12E9BAEB76A4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603241" y="2321301"/>
            <a:ext cx="6326155" cy="3574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618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dirty="0"/>
              <a:t>Organische meststoffen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0EC80890-B759-1AC9-14D6-6AEC1032B2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nl-NL" dirty="0"/>
              <a:t>Voordelen organische bemesting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Organische meststoffen geven voedingsstoffen langzaam af naarmate ze worden afgebroken door micro-organismen in de bodem. 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Hierdoor worden voedingsstoffen geleidelijk beschikbaar gesteld aan de planten gedurende een langere periode, wat overbemesting en verlies van voedingsstoffen voorkomt.</a:t>
            </a:r>
          </a:p>
          <a:p>
            <a:pPr indent="0">
              <a:buNone/>
            </a:pPr>
            <a:endParaRPr lang="nl-NL" dirty="0"/>
          </a:p>
          <a:p>
            <a:pPr marL="457200" indent="-457200">
              <a:buAutoNum type="arabicPeriod"/>
            </a:pPr>
            <a:endParaRPr lang="nl-NL" dirty="0"/>
          </a:p>
          <a:p>
            <a:pPr indent="0">
              <a:buNone/>
            </a:pPr>
            <a:endParaRPr lang="nl-NL" dirty="0"/>
          </a:p>
          <a:p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FFE8A22B-C90A-1EA4-1761-B0B17EBB52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1751" y="576000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268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dirty="0"/>
              <a:t>Organische meststoffen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0EC80890-B759-1AC9-14D6-6AEC1032B2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nl-NL" dirty="0"/>
              <a:t>Voordelen organische bemesting</a:t>
            </a:r>
          </a:p>
          <a:p>
            <a:pPr indent="0">
              <a:buNone/>
            </a:pPr>
            <a:endParaRPr lang="nl-NL" dirty="0"/>
          </a:p>
          <a:p>
            <a:pPr marL="342900" indent="-342900"/>
            <a:r>
              <a:rPr lang="nl-NL" dirty="0"/>
              <a:t>Milieuvriendelijk</a:t>
            </a:r>
          </a:p>
          <a:p>
            <a:pPr marL="342900" indent="-342900"/>
            <a:r>
              <a:rPr lang="nl-NL" dirty="0"/>
              <a:t>Bodembehoud</a:t>
            </a:r>
          </a:p>
          <a:p>
            <a:pPr marL="342900" indent="-342900"/>
            <a:r>
              <a:rPr lang="nl-NL" dirty="0"/>
              <a:t>Toepasbaar in biologische landbouw</a:t>
            </a:r>
          </a:p>
          <a:p>
            <a:pPr marL="342900" indent="-342900"/>
            <a:r>
              <a:rPr lang="nl-NL" dirty="0"/>
              <a:t>Certificering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endParaRPr lang="nl-NL" dirty="0"/>
          </a:p>
          <a:p>
            <a:pPr marL="457200" indent="-457200">
              <a:buAutoNum type="arabicPeriod"/>
            </a:pPr>
            <a:endParaRPr lang="nl-NL" dirty="0"/>
          </a:p>
          <a:p>
            <a:pPr indent="0">
              <a:buNone/>
            </a:pPr>
            <a:endParaRPr lang="nl-NL" dirty="0"/>
          </a:p>
          <a:p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EEE4C25B-077A-9A28-610F-95BAC04564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3860" y="4238693"/>
            <a:ext cx="4086614" cy="2043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355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Achtergroen PP van zone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GroeneWel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chtergroen PP van zone" id="{675F9B1A-8E97-4866-B654-6E773CF2DE0C}" vid="{D9F01F32-646D-4132-95FB-6653F27EA7E4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4FEFE2E46C86D4A9898CCC49B418B36" ma:contentTypeVersion="15" ma:contentTypeDescription="Een nieuw document maken." ma:contentTypeScope="" ma:versionID="83894e93a4a46e8ceca6a2a86e9a0b25">
  <xsd:schema xmlns:xsd="http://www.w3.org/2001/XMLSchema" xmlns:xs="http://www.w3.org/2001/XMLSchema" xmlns:p="http://schemas.microsoft.com/office/2006/metadata/properties" xmlns:ns2="2cb1c85b-b197-48cd-8bb1-fe9e9ee0096b" xmlns:ns3="414a8a67-acf6-4b09-bb49-f84330b442d7" xmlns:ns4="5ad07612-1080-49cf-8fb2-28e7c3022d9a" targetNamespace="http://schemas.microsoft.com/office/2006/metadata/properties" ma:root="true" ma:fieldsID="a72ee83338dcd6759214d8b070b6d88f" ns2:_="" ns3:_="" ns4:_="">
    <xsd:import namespace="2cb1c85b-b197-48cd-8bb1-fe9e9ee0096b"/>
    <xsd:import namespace="414a8a67-acf6-4b09-bb49-f84330b442d7"/>
    <xsd:import namespace="5ad07612-1080-49cf-8fb2-28e7c3022d9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4:SharedWithUsers" minOccurs="0"/>
                <xsd:element ref="ns4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b1c85b-b197-48cd-8bb1-fe9e9ee0096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18" nillable="true" ma:taxonomy="true" ma:internalName="lcf76f155ced4ddcb4097134ff3c332f" ma:taxonomyFieldName="MediaServiceImageTags" ma:displayName="Afbeeldingtags" ma:readOnly="false" ma:fieldId="{5cf76f15-5ced-4ddc-b409-7134ff3c332f}" ma:taxonomyMulti="true" ma:sspId="ec6a8442-1569-46a6-a14f-f23e9ec9d84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4a8a67-acf6-4b09-bb49-f84330b442d7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248ea8ce-d6d7-4c67-93d5-dcdb41321123}" ma:internalName="TaxCatchAll" ma:showField="CatchAllData" ma:web="5ad07612-1080-49cf-8fb2-28e7c3022d9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d07612-1080-49cf-8fb2-28e7c3022d9a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cb1c85b-b197-48cd-8bb1-fe9e9ee0096b">
      <Terms xmlns="http://schemas.microsoft.com/office/infopath/2007/PartnerControls"/>
    </lcf76f155ced4ddcb4097134ff3c332f>
    <TaxCatchAll xmlns="414a8a67-acf6-4b09-bb49-f84330b442d7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B1DD17F-E5C3-4A54-864B-7A7333B8F9CD}"/>
</file>

<file path=customXml/itemProps2.xml><?xml version="1.0" encoding="utf-8"?>
<ds:datastoreItem xmlns:ds="http://schemas.openxmlformats.org/officeDocument/2006/customXml" ds:itemID="{9595E054-A4D1-494E-8569-2006FB09F6F4}">
  <ds:schemaRefs>
    <ds:schemaRef ds:uri="http://schemas.openxmlformats.org/package/2006/metadata/core-properties"/>
    <ds:schemaRef ds:uri="http://schemas.microsoft.com/office/2006/documentManagement/types"/>
    <ds:schemaRef ds:uri="915d7cad-3e71-4cea-95bb-ac32222adf06"/>
    <ds:schemaRef ds:uri="http://www.w3.org/XML/1998/namespace"/>
    <ds:schemaRef ds:uri="http://purl.org/dc/dcmitype/"/>
    <ds:schemaRef ds:uri="http://purl.org/dc/elements/1.1/"/>
    <ds:schemaRef ds:uri="http://schemas.microsoft.com/office/2006/metadata/properties"/>
    <ds:schemaRef ds:uri="http://schemas.microsoft.com/office/infopath/2007/PartnerControls"/>
    <ds:schemaRef ds:uri="82ac19c3-1cff-4f70-a585-2de21a3866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B65929FC-507C-4225-ADC4-799D2B4F0F6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Achtergroen PP van zone</Template>
  <TotalTime>448</TotalTime>
  <Words>391</Words>
  <Application>Microsoft Office PowerPoint</Application>
  <PresentationFormat>Breedbeeld</PresentationFormat>
  <Paragraphs>149</Paragraphs>
  <Slides>20</Slides>
  <Notes>19</Notes>
  <HiddenSlides>0</HiddenSlides>
  <MMClips>4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20</vt:i4>
      </vt:variant>
    </vt:vector>
  </HeadingPairs>
  <TitlesOfParts>
    <vt:vector size="23" baseType="lpstr">
      <vt:lpstr>Arial</vt:lpstr>
      <vt:lpstr>Calibri</vt:lpstr>
      <vt:lpstr>Achtergroen PP van zone</vt:lpstr>
      <vt:lpstr>PowerPoint-presentatie</vt:lpstr>
      <vt:lpstr>Bemesting Periode 1 23/24</vt:lpstr>
      <vt:lpstr>Organische meststoffen</vt:lpstr>
      <vt:lpstr>Organische meststoffen</vt:lpstr>
      <vt:lpstr>Organische meststoffen</vt:lpstr>
      <vt:lpstr>Organische meststoffen</vt:lpstr>
      <vt:lpstr>Organische meststoffen</vt:lpstr>
      <vt:lpstr>Organische meststoffen</vt:lpstr>
      <vt:lpstr>Organische meststoffen</vt:lpstr>
      <vt:lpstr>Organische meststoffen</vt:lpstr>
      <vt:lpstr>Organische meststoffen</vt:lpstr>
      <vt:lpstr>Organische meststoffen</vt:lpstr>
      <vt:lpstr>Organische meststoffen</vt:lpstr>
      <vt:lpstr>Organische meststoffen</vt:lpstr>
      <vt:lpstr>Organische meststoffen</vt:lpstr>
      <vt:lpstr>Organische meststoffen</vt:lpstr>
      <vt:lpstr>Organische meststoffen</vt:lpstr>
      <vt:lpstr>Organische meststoffen</vt:lpstr>
      <vt:lpstr>Organische meststoffen</vt:lpstr>
      <vt:lpstr>Organische meststoffen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Bertus Boer</dc:creator>
  <cp:lastModifiedBy>Ben Nienhuis</cp:lastModifiedBy>
  <cp:revision>4</cp:revision>
  <dcterms:created xsi:type="dcterms:W3CDTF">2021-01-11T10:50:43Z</dcterms:created>
  <dcterms:modified xsi:type="dcterms:W3CDTF">2023-09-19T12:34:10Z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0x010100F4FEFE2E46C86D4A9898CCC49B418B36</vt:lpwstr>
  </property>
</Properties>
</file>