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changesInfos/changesInfo1.xml" ContentType="application/vnd.ms-powerpoint.changesinfo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4"/>
  </p:sldMasterIdLst>
  <p:sldIdLst>
    <p:sldId id="256" r:id="rId5"/>
    <p:sldId id="257" r:id="rId6"/>
    <p:sldId id="258" r:id="rId7"/>
    <p:sldId id="259" r:id="rId8"/>
    <p:sldId id="261" r:id="rId9"/>
    <p:sldId id="262" r:id="rId10"/>
    <p:sldId id="265" r:id="rId11"/>
    <p:sldId id="263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40EF6CB-A78A-4202-8701-069492DD456B}" v="59" dt="2020-03-30T09:10:48.907"/>
    <p1510:client id="{77DE77D1-261E-C0A3-4C24-D2A9A0D84AB0}" v="6" dt="2020-04-01T10:51:31.15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97" d="100"/>
          <a:sy n="97" d="100"/>
        </p:scale>
        <p:origin x="62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18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microsoft.com/office/2015/10/relationships/revisionInfo" Target="revisionInfo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Yrina Res-Drost" userId="a988d48d-895e-4146-953d-f6b6f65aae34" providerId="ADAL" clId="{5DFC534F-F8CF-4F2B-AAE4-94C4E420FE5C}"/>
    <pc:docChg chg="delSld modSld">
      <pc:chgData name="Yrina Res-Drost" userId="a988d48d-895e-4146-953d-f6b6f65aae34" providerId="ADAL" clId="{5DFC534F-F8CF-4F2B-AAE4-94C4E420FE5C}" dt="2020-03-30T09:10:48.907" v="106" actId="20577"/>
      <pc:docMkLst>
        <pc:docMk/>
      </pc:docMkLst>
      <pc:sldChg chg="modSp">
        <pc:chgData name="Yrina Res-Drost" userId="a988d48d-895e-4146-953d-f6b6f65aae34" providerId="ADAL" clId="{5DFC534F-F8CF-4F2B-AAE4-94C4E420FE5C}" dt="2020-03-30T09:08:30.515" v="44" actId="20577"/>
        <pc:sldMkLst>
          <pc:docMk/>
          <pc:sldMk cId="4275470967" sldId="256"/>
        </pc:sldMkLst>
        <pc:spChg chg="mod">
          <ac:chgData name="Yrina Res-Drost" userId="a988d48d-895e-4146-953d-f6b6f65aae34" providerId="ADAL" clId="{5DFC534F-F8CF-4F2B-AAE4-94C4E420FE5C}" dt="2020-03-30T09:08:30.515" v="44" actId="20577"/>
          <ac:spMkLst>
            <pc:docMk/>
            <pc:sldMk cId="4275470967" sldId="256"/>
            <ac:spMk id="2" creationId="{4F9D46E5-33E8-4292-9E28-106623A26472}"/>
          </ac:spMkLst>
        </pc:spChg>
        <pc:spChg chg="mod">
          <ac:chgData name="Yrina Res-Drost" userId="a988d48d-895e-4146-953d-f6b6f65aae34" providerId="ADAL" clId="{5DFC534F-F8CF-4F2B-AAE4-94C4E420FE5C}" dt="2020-03-30T09:08:24.165" v="39" actId="6549"/>
          <ac:spMkLst>
            <pc:docMk/>
            <pc:sldMk cId="4275470967" sldId="256"/>
            <ac:spMk id="3" creationId="{4E4C71F3-6198-49CB-8FB2-332A9C41046E}"/>
          </ac:spMkLst>
        </pc:spChg>
      </pc:sldChg>
      <pc:sldChg chg="modSp">
        <pc:chgData name="Yrina Res-Drost" userId="a988d48d-895e-4146-953d-f6b6f65aae34" providerId="ADAL" clId="{5DFC534F-F8CF-4F2B-AAE4-94C4E420FE5C}" dt="2020-03-30T09:10:48.907" v="106" actId="20577"/>
        <pc:sldMkLst>
          <pc:docMk/>
          <pc:sldMk cId="713324458" sldId="257"/>
        </pc:sldMkLst>
        <pc:graphicFrameChg chg="mod">
          <ac:chgData name="Yrina Res-Drost" userId="a988d48d-895e-4146-953d-f6b6f65aae34" providerId="ADAL" clId="{5DFC534F-F8CF-4F2B-AAE4-94C4E420FE5C}" dt="2020-03-30T09:10:48.907" v="106" actId="20577"/>
          <ac:graphicFrameMkLst>
            <pc:docMk/>
            <pc:sldMk cId="713324458" sldId="257"/>
            <ac:graphicFrameMk id="6" creationId="{DB43274F-7C9A-408E-8772-B27BCD5F4C03}"/>
          </ac:graphicFrameMkLst>
        </pc:graphicFrameChg>
      </pc:sldChg>
      <pc:sldChg chg="del">
        <pc:chgData name="Yrina Res-Drost" userId="a988d48d-895e-4146-953d-f6b6f65aae34" providerId="ADAL" clId="{5DFC534F-F8CF-4F2B-AAE4-94C4E420FE5C}" dt="2020-03-30T09:09:30.807" v="47" actId="2696"/>
        <pc:sldMkLst>
          <pc:docMk/>
          <pc:sldMk cId="4237855613" sldId="260"/>
        </pc:sldMkLst>
      </pc:sldChg>
      <pc:sldChg chg="del">
        <pc:chgData name="Yrina Res-Drost" userId="a988d48d-895e-4146-953d-f6b6f65aae34" providerId="ADAL" clId="{5DFC534F-F8CF-4F2B-AAE4-94C4E420FE5C}" dt="2020-03-30T09:08:58.860" v="45" actId="2696"/>
        <pc:sldMkLst>
          <pc:docMk/>
          <pc:sldMk cId="2019211850" sldId="264"/>
        </pc:sldMkLst>
      </pc:sldChg>
      <pc:sldChg chg="del">
        <pc:chgData name="Yrina Res-Drost" userId="a988d48d-895e-4146-953d-f6b6f65aae34" providerId="ADAL" clId="{5DFC534F-F8CF-4F2B-AAE4-94C4E420FE5C}" dt="2020-03-30T09:09:02.146" v="46" actId="2696"/>
        <pc:sldMkLst>
          <pc:docMk/>
          <pc:sldMk cId="2065139899" sldId="265"/>
        </pc:sldMkLst>
      </pc:sldChg>
    </pc:docChg>
  </pc:docChgLst>
  <pc:docChgLst>
    <pc:chgData name="Yrina Res-Drost" userId="S::y.res@clusius.nl::a988d48d-895e-4146-953d-f6b6f65aae34" providerId="AD" clId="Web-{77DE77D1-261E-C0A3-4C24-D2A9A0D84AB0}"/>
    <pc:docChg chg="addSld delSld">
      <pc:chgData name="Yrina Res-Drost" userId="S::y.res@clusius.nl::a988d48d-895e-4146-953d-f6b6f65aae34" providerId="AD" clId="Web-{77DE77D1-261E-C0A3-4C24-D2A9A0D84AB0}" dt="2020-04-01T10:51:31.157" v="5"/>
      <pc:docMkLst>
        <pc:docMk/>
      </pc:docMkLst>
      <pc:sldChg chg="new del">
        <pc:chgData name="Yrina Res-Drost" userId="S::y.res@clusius.nl::a988d48d-895e-4146-953d-f6b6f65aae34" providerId="AD" clId="Web-{77DE77D1-261E-C0A3-4C24-D2A9A0D84AB0}" dt="2020-04-01T10:50:45.657" v="2"/>
        <pc:sldMkLst>
          <pc:docMk/>
          <pc:sldMk cId="1951007985" sldId="264"/>
        </pc:sldMkLst>
      </pc:sldChg>
      <pc:sldChg chg="add">
        <pc:chgData name="Yrina Res-Drost" userId="S::y.res@clusius.nl::a988d48d-895e-4146-953d-f6b6f65aae34" providerId="AD" clId="Web-{77DE77D1-261E-C0A3-4C24-D2A9A0D84AB0}" dt="2020-04-01T10:50:36.657" v="1"/>
        <pc:sldMkLst>
          <pc:docMk/>
          <pc:sldMk cId="3092960820" sldId="265"/>
        </pc:sldMkLst>
      </pc:sldChg>
      <pc:sldChg chg="new del">
        <pc:chgData name="Yrina Res-Drost" userId="S::y.res@clusius.nl::a988d48d-895e-4146-953d-f6b6f65aae34" providerId="AD" clId="Web-{77DE77D1-261E-C0A3-4C24-D2A9A0D84AB0}" dt="2020-04-01T10:51:31.157" v="5"/>
        <pc:sldMkLst>
          <pc:docMk/>
          <pc:sldMk cId="1604199511" sldId="266"/>
        </pc:sldMkLst>
      </pc:sldChg>
      <pc:sldChg chg="add">
        <pc:chgData name="Yrina Res-Drost" userId="S::y.res@clusius.nl::a988d48d-895e-4146-953d-f6b6f65aae34" providerId="AD" clId="Web-{77DE77D1-261E-C0A3-4C24-D2A9A0D84AB0}" dt="2020-04-01T10:51:24.594" v="4"/>
        <pc:sldMkLst>
          <pc:docMk/>
          <pc:sldMk cId="3956238223" sldId="267"/>
        </pc:sldMkLst>
      </pc:sld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4FDEB16-A772-4FFA-A4D0-37115E6041BD}" type="doc">
      <dgm:prSet loTypeId="urn:microsoft.com/office/officeart/2005/8/layout/vList2" loCatId="list" qsTypeId="urn:microsoft.com/office/officeart/2005/8/quickstyle/simple4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07D3923B-1614-40BA-A409-20AE364CFA2A}">
      <dgm:prSet/>
      <dgm:spPr/>
      <dgm:t>
        <a:bodyPr/>
        <a:lstStyle/>
        <a:p>
          <a:r>
            <a:rPr lang="nl-NL" dirty="0"/>
            <a:t>Water vasthouden</a:t>
          </a:r>
          <a:endParaRPr lang="en-US" dirty="0"/>
        </a:p>
      </dgm:t>
    </dgm:pt>
    <dgm:pt modelId="{0BA65875-9A60-4DA0-99FF-D3F68236C106}" type="parTrans" cxnId="{5FAD636F-70A7-4282-B10D-96F659B71ABA}">
      <dgm:prSet/>
      <dgm:spPr/>
      <dgm:t>
        <a:bodyPr/>
        <a:lstStyle/>
        <a:p>
          <a:endParaRPr lang="en-US"/>
        </a:p>
      </dgm:t>
    </dgm:pt>
    <dgm:pt modelId="{A0719174-45BA-4163-9C57-0BCACDE6066A}" type="sibTrans" cxnId="{5FAD636F-70A7-4282-B10D-96F659B71ABA}">
      <dgm:prSet/>
      <dgm:spPr/>
      <dgm:t>
        <a:bodyPr/>
        <a:lstStyle/>
        <a:p>
          <a:endParaRPr lang="en-US"/>
        </a:p>
      </dgm:t>
    </dgm:pt>
    <dgm:pt modelId="{6D66B601-495A-4340-8CC3-3A3630C61706}">
      <dgm:prSet/>
      <dgm:spPr/>
      <dgm:t>
        <a:bodyPr/>
        <a:lstStyle/>
        <a:p>
          <a:r>
            <a:rPr lang="nl-NL" dirty="0"/>
            <a:t>Voeding </a:t>
          </a:r>
          <a:endParaRPr lang="en-US" dirty="0"/>
        </a:p>
      </dgm:t>
    </dgm:pt>
    <dgm:pt modelId="{052F8414-4B18-410E-ACA9-6B2C7E743CF5}" type="parTrans" cxnId="{24F85084-97F9-4189-A07E-7A4F22F92D3D}">
      <dgm:prSet/>
      <dgm:spPr/>
      <dgm:t>
        <a:bodyPr/>
        <a:lstStyle/>
        <a:p>
          <a:endParaRPr lang="en-US"/>
        </a:p>
      </dgm:t>
    </dgm:pt>
    <dgm:pt modelId="{E301AD33-6F96-40C6-9751-6D8F7B3620A3}" type="sibTrans" cxnId="{24F85084-97F9-4189-A07E-7A4F22F92D3D}">
      <dgm:prSet/>
      <dgm:spPr/>
      <dgm:t>
        <a:bodyPr/>
        <a:lstStyle/>
        <a:p>
          <a:endParaRPr lang="en-US"/>
        </a:p>
      </dgm:t>
    </dgm:pt>
    <dgm:pt modelId="{C84A2F67-53C2-4441-A885-A2351244CC4D}">
      <dgm:prSet/>
      <dgm:spPr/>
      <dgm:t>
        <a:bodyPr/>
        <a:lstStyle/>
        <a:p>
          <a:r>
            <a:rPr lang="nl-NL"/>
            <a:t>Bewerken</a:t>
          </a:r>
          <a:endParaRPr lang="en-US" dirty="0"/>
        </a:p>
      </dgm:t>
    </dgm:pt>
    <dgm:pt modelId="{7D1C3972-82AF-48C9-A9DE-90B1B05F66F9}" type="parTrans" cxnId="{033951CA-2087-49D2-B75D-06370A8767C0}">
      <dgm:prSet/>
      <dgm:spPr/>
      <dgm:t>
        <a:bodyPr/>
        <a:lstStyle/>
        <a:p>
          <a:endParaRPr lang="en-US"/>
        </a:p>
      </dgm:t>
    </dgm:pt>
    <dgm:pt modelId="{2E671FEA-2E03-40D8-87AE-0F62A1707F91}" type="sibTrans" cxnId="{033951CA-2087-49D2-B75D-06370A8767C0}">
      <dgm:prSet/>
      <dgm:spPr/>
      <dgm:t>
        <a:bodyPr/>
        <a:lstStyle/>
        <a:p>
          <a:endParaRPr lang="en-US"/>
        </a:p>
      </dgm:t>
    </dgm:pt>
    <dgm:pt modelId="{7474FA10-6CE0-4879-A27C-674EF5A09083}" type="pres">
      <dgm:prSet presAssocID="{E4FDEB16-A772-4FFA-A4D0-37115E6041BD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E92C44C7-F0F3-4CE9-8E79-3F03845503FE}" type="pres">
      <dgm:prSet presAssocID="{07D3923B-1614-40BA-A409-20AE364CFA2A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EBE05A9A-6BF5-45AE-9435-202E64A9D317}" type="pres">
      <dgm:prSet presAssocID="{A0719174-45BA-4163-9C57-0BCACDE6066A}" presName="spacer" presStyleCnt="0"/>
      <dgm:spPr/>
    </dgm:pt>
    <dgm:pt modelId="{CD149932-888E-4430-9273-338B9062AC1D}" type="pres">
      <dgm:prSet presAssocID="{6D66B601-495A-4340-8CC3-3A3630C61706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ECACA469-C4EC-429B-B402-C2B00AB21381}" type="pres">
      <dgm:prSet presAssocID="{E301AD33-6F96-40C6-9751-6D8F7B3620A3}" presName="spacer" presStyleCnt="0"/>
      <dgm:spPr/>
    </dgm:pt>
    <dgm:pt modelId="{AAE58995-549D-461A-94D8-13296BB60A3C}" type="pres">
      <dgm:prSet presAssocID="{C84A2F67-53C2-4441-A885-A2351244CC4D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BD9E598E-6716-4621-B6DB-1AB43C0110D1}" type="presOf" srcId="{C84A2F67-53C2-4441-A885-A2351244CC4D}" destId="{AAE58995-549D-461A-94D8-13296BB60A3C}" srcOrd="0" destOrd="0" presId="urn:microsoft.com/office/officeart/2005/8/layout/vList2"/>
    <dgm:cxn modelId="{9B27C8CE-FBF3-4007-8B40-ECE1339D88B2}" type="presOf" srcId="{07D3923B-1614-40BA-A409-20AE364CFA2A}" destId="{E92C44C7-F0F3-4CE9-8E79-3F03845503FE}" srcOrd="0" destOrd="0" presId="urn:microsoft.com/office/officeart/2005/8/layout/vList2"/>
    <dgm:cxn modelId="{87E5B723-6E9E-44E9-A106-1DECBBE3331C}" type="presOf" srcId="{E4FDEB16-A772-4FFA-A4D0-37115E6041BD}" destId="{7474FA10-6CE0-4879-A27C-674EF5A09083}" srcOrd="0" destOrd="0" presId="urn:microsoft.com/office/officeart/2005/8/layout/vList2"/>
    <dgm:cxn modelId="{EF79EDC9-361B-4AA1-AA7E-1DE10D0BD3E8}" type="presOf" srcId="{6D66B601-495A-4340-8CC3-3A3630C61706}" destId="{CD149932-888E-4430-9273-338B9062AC1D}" srcOrd="0" destOrd="0" presId="urn:microsoft.com/office/officeart/2005/8/layout/vList2"/>
    <dgm:cxn modelId="{033951CA-2087-49D2-B75D-06370A8767C0}" srcId="{E4FDEB16-A772-4FFA-A4D0-37115E6041BD}" destId="{C84A2F67-53C2-4441-A885-A2351244CC4D}" srcOrd="2" destOrd="0" parTransId="{7D1C3972-82AF-48C9-A9DE-90B1B05F66F9}" sibTransId="{2E671FEA-2E03-40D8-87AE-0F62A1707F91}"/>
    <dgm:cxn modelId="{24F85084-97F9-4189-A07E-7A4F22F92D3D}" srcId="{E4FDEB16-A772-4FFA-A4D0-37115E6041BD}" destId="{6D66B601-495A-4340-8CC3-3A3630C61706}" srcOrd="1" destOrd="0" parTransId="{052F8414-4B18-410E-ACA9-6B2C7E743CF5}" sibTransId="{E301AD33-6F96-40C6-9751-6D8F7B3620A3}"/>
    <dgm:cxn modelId="{5FAD636F-70A7-4282-B10D-96F659B71ABA}" srcId="{E4FDEB16-A772-4FFA-A4D0-37115E6041BD}" destId="{07D3923B-1614-40BA-A409-20AE364CFA2A}" srcOrd="0" destOrd="0" parTransId="{0BA65875-9A60-4DA0-99FF-D3F68236C106}" sibTransId="{A0719174-45BA-4163-9C57-0BCACDE6066A}"/>
    <dgm:cxn modelId="{54491765-0A7E-483E-B74C-B49493C45593}" type="presParOf" srcId="{7474FA10-6CE0-4879-A27C-674EF5A09083}" destId="{E92C44C7-F0F3-4CE9-8E79-3F03845503FE}" srcOrd="0" destOrd="0" presId="urn:microsoft.com/office/officeart/2005/8/layout/vList2"/>
    <dgm:cxn modelId="{AB0D782D-28E8-4F22-ACEC-1F38A2092151}" type="presParOf" srcId="{7474FA10-6CE0-4879-A27C-674EF5A09083}" destId="{EBE05A9A-6BF5-45AE-9435-202E64A9D317}" srcOrd="1" destOrd="0" presId="urn:microsoft.com/office/officeart/2005/8/layout/vList2"/>
    <dgm:cxn modelId="{3C892865-1FA3-463D-9ED6-60BDEB5B54D2}" type="presParOf" srcId="{7474FA10-6CE0-4879-A27C-674EF5A09083}" destId="{CD149932-888E-4430-9273-338B9062AC1D}" srcOrd="2" destOrd="0" presId="urn:microsoft.com/office/officeart/2005/8/layout/vList2"/>
    <dgm:cxn modelId="{C599214C-50AC-4602-9F74-4850CCC69376}" type="presParOf" srcId="{7474FA10-6CE0-4879-A27C-674EF5A09083}" destId="{ECACA469-C4EC-429B-B402-C2B00AB21381}" srcOrd="3" destOrd="0" presId="urn:microsoft.com/office/officeart/2005/8/layout/vList2"/>
    <dgm:cxn modelId="{7F7E59EB-C9DD-4B03-93A2-7F8F55D9CE4A}" type="presParOf" srcId="{7474FA10-6CE0-4879-A27C-674EF5A09083}" destId="{AAE58995-549D-461A-94D8-13296BB60A3C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92C44C7-F0F3-4CE9-8E79-3F03845503FE}">
      <dsp:nvSpPr>
        <dsp:cNvPr id="0" name=""/>
        <dsp:cNvSpPr/>
      </dsp:nvSpPr>
      <dsp:spPr>
        <a:xfrm>
          <a:off x="0" y="534084"/>
          <a:ext cx="6832212" cy="1295190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6000"/>
                <a:lumMod val="104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8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5740" tIns="205740" rIns="205740" bIns="205740" numCol="1" spcCol="1270" anchor="ctr" anchorCtr="0">
          <a:noAutofit/>
        </a:bodyPr>
        <a:lstStyle/>
        <a:p>
          <a:pPr lvl="0" algn="l" defTabSz="2400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5400" kern="1200" dirty="0"/>
            <a:t>Water vasthouden</a:t>
          </a:r>
          <a:endParaRPr lang="en-US" sz="5400" kern="1200" dirty="0"/>
        </a:p>
      </dsp:txBody>
      <dsp:txXfrm>
        <a:off x="63226" y="597310"/>
        <a:ext cx="6705760" cy="1168738"/>
      </dsp:txXfrm>
    </dsp:sp>
    <dsp:sp modelId="{CD149932-888E-4430-9273-338B9062AC1D}">
      <dsp:nvSpPr>
        <dsp:cNvPr id="0" name=""/>
        <dsp:cNvSpPr/>
      </dsp:nvSpPr>
      <dsp:spPr>
        <a:xfrm>
          <a:off x="0" y="1984794"/>
          <a:ext cx="6832212" cy="1295190"/>
        </a:xfrm>
        <a:prstGeom prst="roundRect">
          <a:avLst/>
        </a:prstGeom>
        <a:gradFill rotWithShape="0">
          <a:gsLst>
            <a:gs pos="0">
              <a:schemeClr val="accent2">
                <a:hueOff val="226582"/>
                <a:satOff val="-23996"/>
                <a:lumOff val="-588"/>
                <a:alphaOff val="0"/>
                <a:tint val="96000"/>
                <a:lumMod val="104000"/>
              </a:schemeClr>
            </a:gs>
            <a:gs pos="100000">
              <a:schemeClr val="accent2">
                <a:hueOff val="226582"/>
                <a:satOff val="-23996"/>
                <a:lumOff val="-588"/>
                <a:alphaOff val="0"/>
                <a:shade val="98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5740" tIns="205740" rIns="205740" bIns="205740" numCol="1" spcCol="1270" anchor="ctr" anchorCtr="0">
          <a:noAutofit/>
        </a:bodyPr>
        <a:lstStyle/>
        <a:p>
          <a:pPr lvl="0" algn="l" defTabSz="2400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5400" kern="1200" dirty="0"/>
            <a:t>Voeding </a:t>
          </a:r>
          <a:endParaRPr lang="en-US" sz="5400" kern="1200" dirty="0"/>
        </a:p>
      </dsp:txBody>
      <dsp:txXfrm>
        <a:off x="63226" y="2048020"/>
        <a:ext cx="6705760" cy="1168738"/>
      </dsp:txXfrm>
    </dsp:sp>
    <dsp:sp modelId="{AAE58995-549D-461A-94D8-13296BB60A3C}">
      <dsp:nvSpPr>
        <dsp:cNvPr id="0" name=""/>
        <dsp:cNvSpPr/>
      </dsp:nvSpPr>
      <dsp:spPr>
        <a:xfrm>
          <a:off x="0" y="3435504"/>
          <a:ext cx="6832212" cy="1295190"/>
        </a:xfrm>
        <a:prstGeom prst="roundRect">
          <a:avLst/>
        </a:prstGeom>
        <a:gradFill rotWithShape="0">
          <a:gsLst>
            <a:gs pos="0">
              <a:schemeClr val="accent2">
                <a:hueOff val="453165"/>
                <a:satOff val="-47993"/>
                <a:lumOff val="-1176"/>
                <a:alphaOff val="0"/>
                <a:tint val="96000"/>
                <a:lumMod val="104000"/>
              </a:schemeClr>
            </a:gs>
            <a:gs pos="100000">
              <a:schemeClr val="accent2">
                <a:hueOff val="453165"/>
                <a:satOff val="-47993"/>
                <a:lumOff val="-1176"/>
                <a:alphaOff val="0"/>
                <a:shade val="98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5740" tIns="205740" rIns="205740" bIns="205740" numCol="1" spcCol="1270" anchor="ctr" anchorCtr="0">
          <a:noAutofit/>
        </a:bodyPr>
        <a:lstStyle/>
        <a:p>
          <a:pPr lvl="0" algn="l" defTabSz="2400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5400" kern="1200"/>
            <a:t>Bewerken</a:t>
          </a:r>
          <a:endParaRPr lang="en-US" sz="5400" kern="1200" dirty="0"/>
        </a:p>
      </dsp:txBody>
      <dsp:txXfrm>
        <a:off x="63226" y="3498730"/>
        <a:ext cx="6705760" cy="116873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11/9/2020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11/9/2020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11/9/2020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11/9/2020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11/9/2020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11/9/2020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11/9/2020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11/9/2020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11/9/2020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11/9/2020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5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7.xml"/><Relationship Id="rId1" Type="http://schemas.openxmlformats.org/officeDocument/2006/relationships/video" Target="https://www.youtube.com/embed/N0mgGAwVJaU?feature=oembed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100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57ABABA7-0420-4200-9B65-1C1967CE9373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4795735" cy="6858000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46F1E992-B14A-4FD5-8E41-E19C83492C2A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27224" y="-786"/>
            <a:ext cx="2356675" cy="6854040"/>
            <a:chOff x="6627813" y="194833"/>
            <a:chExt cx="1952625" cy="5678918"/>
          </a:xfrm>
          <a:solidFill>
            <a:schemeClr val="bg2"/>
          </a:solidFill>
        </p:grpSpPr>
        <p:sp>
          <p:nvSpPr>
            <p:cNvPr id="11" name="Freeform 27">
              <a:extLst>
                <a:ext uri="{FF2B5EF4-FFF2-40B4-BE49-F238E27FC236}">
                  <a16:creationId xmlns:a16="http://schemas.microsoft.com/office/drawing/2014/main" id="{69C544B6-3EB8-40C0-BBA0-D6825A339977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12" name="Freeform 28">
              <a:extLst>
                <a:ext uri="{FF2B5EF4-FFF2-40B4-BE49-F238E27FC236}">
                  <a16:creationId xmlns:a16="http://schemas.microsoft.com/office/drawing/2014/main" id="{008ED5F3-C2B0-4C4B-864A-381723C8753F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13" name="Freeform 29">
              <a:extLst>
                <a:ext uri="{FF2B5EF4-FFF2-40B4-BE49-F238E27FC236}">
                  <a16:creationId xmlns:a16="http://schemas.microsoft.com/office/drawing/2014/main" id="{23CC4B0B-BFBC-4B5D-87E1-9E6415263BBB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14" name="Freeform 30">
              <a:extLst>
                <a:ext uri="{FF2B5EF4-FFF2-40B4-BE49-F238E27FC236}">
                  <a16:creationId xmlns:a16="http://schemas.microsoft.com/office/drawing/2014/main" id="{C346C5BB-C560-432B-B712-CC4188B6BE8E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15" name="Freeform 31">
              <a:extLst>
                <a:ext uri="{FF2B5EF4-FFF2-40B4-BE49-F238E27FC236}">
                  <a16:creationId xmlns:a16="http://schemas.microsoft.com/office/drawing/2014/main" id="{A5D527C1-B6DA-42CF-8499-7561AF3C1C7B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16" name="Freeform 32">
              <a:extLst>
                <a:ext uri="{FF2B5EF4-FFF2-40B4-BE49-F238E27FC236}">
                  <a16:creationId xmlns:a16="http://schemas.microsoft.com/office/drawing/2014/main" id="{79811171-A408-48D1-B498-29EEB218D84A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17" name="Freeform 33">
              <a:extLst>
                <a:ext uri="{FF2B5EF4-FFF2-40B4-BE49-F238E27FC236}">
                  <a16:creationId xmlns:a16="http://schemas.microsoft.com/office/drawing/2014/main" id="{CAB35AA3-C384-40C1-972D-E9CF2ECEB0D9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18" name="Freeform 34">
              <a:extLst>
                <a:ext uri="{FF2B5EF4-FFF2-40B4-BE49-F238E27FC236}">
                  <a16:creationId xmlns:a16="http://schemas.microsoft.com/office/drawing/2014/main" id="{F1FB2FB4-BDB4-49C0-B229-C44C3A652ADD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19" name="Freeform 35">
              <a:extLst>
                <a:ext uri="{FF2B5EF4-FFF2-40B4-BE49-F238E27FC236}">
                  <a16:creationId xmlns:a16="http://schemas.microsoft.com/office/drawing/2014/main" id="{911B13BF-C299-4EDA-AC49-B43C6E01B0C3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20" name="Freeform 36">
              <a:extLst>
                <a:ext uri="{FF2B5EF4-FFF2-40B4-BE49-F238E27FC236}">
                  <a16:creationId xmlns:a16="http://schemas.microsoft.com/office/drawing/2014/main" id="{46744126-7C1B-4B5B-BBB2-8F25CE55731A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21" name="Freeform 37">
              <a:extLst>
                <a:ext uri="{FF2B5EF4-FFF2-40B4-BE49-F238E27FC236}">
                  <a16:creationId xmlns:a16="http://schemas.microsoft.com/office/drawing/2014/main" id="{5DCDFB75-55EC-4221-A026-2DF2C8ACB4BE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22" name="Freeform 38">
              <a:extLst>
                <a:ext uri="{FF2B5EF4-FFF2-40B4-BE49-F238E27FC236}">
                  <a16:creationId xmlns:a16="http://schemas.microsoft.com/office/drawing/2014/main" id="{F9DB045F-5C45-45BF-AFCB-2EA8DE1445EE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grpFill/>
            <a:ln>
              <a:noFill/>
            </a:ln>
          </p:spPr>
        </p:sp>
      </p:grpSp>
      <p:sp>
        <p:nvSpPr>
          <p:cNvPr id="24" name="Freeform 11">
            <a:extLst>
              <a:ext uri="{FF2B5EF4-FFF2-40B4-BE49-F238E27FC236}">
                <a16:creationId xmlns:a16="http://schemas.microsoft.com/office/drawing/2014/main" id="{1E86F813-D67B-409D-AA77-FA8878C28E40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flipV="1">
            <a:off x="-159" y="3179901"/>
            <a:ext cx="1098194" cy="514066"/>
          </a:xfrm>
          <a:custGeom>
            <a:avLst/>
            <a:gdLst>
              <a:gd name="connsiteX0" fmla="*/ 10000 w 10044"/>
              <a:gd name="connsiteY0" fmla="*/ 4701 h 9966"/>
              <a:gd name="connsiteX1" fmla="*/ 8559 w 10044"/>
              <a:gd name="connsiteY1" fmla="*/ 188 h 9966"/>
              <a:gd name="connsiteX2" fmla="*/ 8527 w 10044"/>
              <a:gd name="connsiteY2" fmla="*/ 94 h 9966"/>
              <a:gd name="connsiteX3" fmla="*/ 8438 w 10044"/>
              <a:gd name="connsiteY3" fmla="*/ 0 h 9966"/>
              <a:gd name="connsiteX4" fmla="*/ 7867 w 10044"/>
              <a:gd name="connsiteY4" fmla="*/ 0 h 9966"/>
              <a:gd name="connsiteX5" fmla="*/ 0 w 10044"/>
              <a:gd name="connsiteY5" fmla="*/ 70 h 9966"/>
              <a:gd name="connsiteX6" fmla="*/ 3132 w 10044"/>
              <a:gd name="connsiteY6" fmla="*/ 9763 h 9966"/>
              <a:gd name="connsiteX7" fmla="*/ 7867 w 10044"/>
              <a:gd name="connsiteY7" fmla="*/ 9966 h 9966"/>
              <a:gd name="connsiteX8" fmla="*/ 8438 w 10044"/>
              <a:gd name="connsiteY8" fmla="*/ 9966 h 9966"/>
              <a:gd name="connsiteX9" fmla="*/ 8527 w 10044"/>
              <a:gd name="connsiteY9" fmla="*/ 9872 h 9966"/>
              <a:gd name="connsiteX10" fmla="*/ 8559 w 10044"/>
              <a:gd name="connsiteY10" fmla="*/ 9778 h 9966"/>
              <a:gd name="connsiteX11" fmla="*/ 10000 w 10044"/>
              <a:gd name="connsiteY11" fmla="*/ 5265 h 9966"/>
              <a:gd name="connsiteX12" fmla="*/ 10000 w 10044"/>
              <a:gd name="connsiteY12" fmla="*/ 4701 h 9966"/>
              <a:gd name="connsiteX0" fmla="*/ 6839 w 6883"/>
              <a:gd name="connsiteY0" fmla="*/ 4885 h 10168"/>
              <a:gd name="connsiteX1" fmla="*/ 5405 w 6883"/>
              <a:gd name="connsiteY1" fmla="*/ 357 h 10168"/>
              <a:gd name="connsiteX2" fmla="*/ 5373 w 6883"/>
              <a:gd name="connsiteY2" fmla="*/ 262 h 10168"/>
              <a:gd name="connsiteX3" fmla="*/ 5284 w 6883"/>
              <a:gd name="connsiteY3" fmla="*/ 168 h 10168"/>
              <a:gd name="connsiteX4" fmla="*/ 4716 w 6883"/>
              <a:gd name="connsiteY4" fmla="*/ 168 h 10168"/>
              <a:gd name="connsiteX5" fmla="*/ 50 w 6883"/>
              <a:gd name="connsiteY5" fmla="*/ 0 h 10168"/>
              <a:gd name="connsiteX6" fmla="*/ 1 w 6883"/>
              <a:gd name="connsiteY6" fmla="*/ 9964 h 10168"/>
              <a:gd name="connsiteX7" fmla="*/ 4716 w 6883"/>
              <a:gd name="connsiteY7" fmla="*/ 10168 h 10168"/>
              <a:gd name="connsiteX8" fmla="*/ 5284 w 6883"/>
              <a:gd name="connsiteY8" fmla="*/ 10168 h 10168"/>
              <a:gd name="connsiteX9" fmla="*/ 5373 w 6883"/>
              <a:gd name="connsiteY9" fmla="*/ 10074 h 10168"/>
              <a:gd name="connsiteX10" fmla="*/ 5405 w 6883"/>
              <a:gd name="connsiteY10" fmla="*/ 9979 h 10168"/>
              <a:gd name="connsiteX11" fmla="*/ 6839 w 6883"/>
              <a:gd name="connsiteY11" fmla="*/ 5451 h 10168"/>
              <a:gd name="connsiteX12" fmla="*/ 6839 w 6883"/>
              <a:gd name="connsiteY12" fmla="*/ 4885 h 101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6883" h="10168">
                <a:moveTo>
                  <a:pt x="6839" y="4885"/>
                </a:moveTo>
                <a:lnTo>
                  <a:pt x="5405" y="357"/>
                </a:lnTo>
                <a:cubicBezTo>
                  <a:pt x="5395" y="325"/>
                  <a:pt x="5383" y="294"/>
                  <a:pt x="5373" y="262"/>
                </a:cubicBezTo>
                <a:cubicBezTo>
                  <a:pt x="5344" y="168"/>
                  <a:pt x="5314" y="168"/>
                  <a:pt x="5284" y="168"/>
                </a:cubicBezTo>
                <a:lnTo>
                  <a:pt x="4716" y="168"/>
                </a:lnTo>
                <a:lnTo>
                  <a:pt x="50" y="0"/>
                </a:lnTo>
                <a:cubicBezTo>
                  <a:pt x="59" y="3322"/>
                  <a:pt x="-8" y="6643"/>
                  <a:pt x="1" y="9964"/>
                </a:cubicBezTo>
                <a:lnTo>
                  <a:pt x="4716" y="10168"/>
                </a:lnTo>
                <a:lnTo>
                  <a:pt x="5284" y="10168"/>
                </a:lnTo>
                <a:cubicBezTo>
                  <a:pt x="5314" y="10168"/>
                  <a:pt x="5344" y="10074"/>
                  <a:pt x="5373" y="10074"/>
                </a:cubicBezTo>
                <a:cubicBezTo>
                  <a:pt x="5373" y="9979"/>
                  <a:pt x="5405" y="9979"/>
                  <a:pt x="5405" y="9979"/>
                </a:cubicBezTo>
                <a:lnTo>
                  <a:pt x="6839" y="5451"/>
                </a:lnTo>
                <a:cubicBezTo>
                  <a:pt x="6898" y="5262"/>
                  <a:pt x="6898" y="5074"/>
                  <a:pt x="6839" y="4885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1F0BB6E0-44F4-4938-8070-5992040BD1D5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95736" y="0"/>
            <a:ext cx="7396264" cy="6858000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4F9D46E5-33E8-4292-9E28-106623A2647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618969" y="804335"/>
            <a:ext cx="5768697" cy="5249332"/>
          </a:xfrm>
        </p:spPr>
        <p:txBody>
          <a:bodyPr anchor="ctr">
            <a:normAutofit/>
          </a:bodyPr>
          <a:lstStyle/>
          <a:p>
            <a:r>
              <a:rPr lang="nl-NL" dirty="0">
                <a:solidFill>
                  <a:schemeClr val="tx1"/>
                </a:solidFill>
              </a:rPr>
              <a:t>4. Grondsoorten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4E4C71F3-6198-49CB-8FB2-332A9C41046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98035" y="804334"/>
            <a:ext cx="3348069" cy="5249332"/>
          </a:xfrm>
        </p:spPr>
        <p:txBody>
          <a:bodyPr anchor="ctr">
            <a:normAutofit/>
          </a:bodyPr>
          <a:lstStyle/>
          <a:p>
            <a:pPr algn="r"/>
            <a:r>
              <a:rPr lang="nl-NL" dirty="0">
                <a:solidFill>
                  <a:schemeClr val="tx1"/>
                </a:solidFill>
              </a:rPr>
              <a:t>Klas 2 Plantenteelt</a:t>
            </a:r>
          </a:p>
        </p:txBody>
      </p:sp>
    </p:spTree>
    <p:extLst>
      <p:ext uri="{BB962C8B-B14F-4D97-AF65-F5344CB8AC3E}">
        <p14:creationId xmlns:p14="http://schemas.microsoft.com/office/powerpoint/2010/main" val="427547096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100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>
            <a:extLst>
              <a:ext uri="{FF2B5EF4-FFF2-40B4-BE49-F238E27FC236}">
                <a16:creationId xmlns:a16="http://schemas.microsoft.com/office/drawing/2014/main" id="{A3D9AEEE-1CCD-43C0-BA3E-16D60A6E23C0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4059079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5452223A-8144-46E6-9284-AD7415D507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9893" y="3101093"/>
            <a:ext cx="2454052" cy="3029344"/>
          </a:xfrm>
        </p:spPr>
        <p:txBody>
          <a:bodyPr>
            <a:normAutofit/>
          </a:bodyPr>
          <a:lstStyle/>
          <a:p>
            <a:r>
              <a:rPr lang="nl-NL" sz="2200">
                <a:solidFill>
                  <a:schemeClr val="bg1"/>
                </a:solidFill>
              </a:rPr>
              <a:t>Eigenschappen van de grond</a:t>
            </a:r>
          </a:p>
        </p:txBody>
      </p:sp>
      <p:sp>
        <p:nvSpPr>
          <p:cNvPr id="22" name="Freeform 11">
            <a:extLst>
              <a:ext uri="{FF2B5EF4-FFF2-40B4-BE49-F238E27FC236}">
                <a16:creationId xmlns:a16="http://schemas.microsoft.com/office/drawing/2014/main" id="{60F880A6-33D3-4EEC-A780-B73559B9F24C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flipV="1">
            <a:off x="-159" y="3179901"/>
            <a:ext cx="1098194" cy="514066"/>
          </a:xfrm>
          <a:custGeom>
            <a:avLst/>
            <a:gdLst>
              <a:gd name="connsiteX0" fmla="*/ 10000 w 10044"/>
              <a:gd name="connsiteY0" fmla="*/ 4701 h 9966"/>
              <a:gd name="connsiteX1" fmla="*/ 8559 w 10044"/>
              <a:gd name="connsiteY1" fmla="*/ 188 h 9966"/>
              <a:gd name="connsiteX2" fmla="*/ 8527 w 10044"/>
              <a:gd name="connsiteY2" fmla="*/ 94 h 9966"/>
              <a:gd name="connsiteX3" fmla="*/ 8438 w 10044"/>
              <a:gd name="connsiteY3" fmla="*/ 0 h 9966"/>
              <a:gd name="connsiteX4" fmla="*/ 7867 w 10044"/>
              <a:gd name="connsiteY4" fmla="*/ 0 h 9966"/>
              <a:gd name="connsiteX5" fmla="*/ 0 w 10044"/>
              <a:gd name="connsiteY5" fmla="*/ 70 h 9966"/>
              <a:gd name="connsiteX6" fmla="*/ 3132 w 10044"/>
              <a:gd name="connsiteY6" fmla="*/ 9763 h 9966"/>
              <a:gd name="connsiteX7" fmla="*/ 7867 w 10044"/>
              <a:gd name="connsiteY7" fmla="*/ 9966 h 9966"/>
              <a:gd name="connsiteX8" fmla="*/ 8438 w 10044"/>
              <a:gd name="connsiteY8" fmla="*/ 9966 h 9966"/>
              <a:gd name="connsiteX9" fmla="*/ 8527 w 10044"/>
              <a:gd name="connsiteY9" fmla="*/ 9872 h 9966"/>
              <a:gd name="connsiteX10" fmla="*/ 8559 w 10044"/>
              <a:gd name="connsiteY10" fmla="*/ 9778 h 9966"/>
              <a:gd name="connsiteX11" fmla="*/ 10000 w 10044"/>
              <a:gd name="connsiteY11" fmla="*/ 5265 h 9966"/>
              <a:gd name="connsiteX12" fmla="*/ 10000 w 10044"/>
              <a:gd name="connsiteY12" fmla="*/ 4701 h 9966"/>
              <a:gd name="connsiteX0" fmla="*/ 6839 w 6883"/>
              <a:gd name="connsiteY0" fmla="*/ 4885 h 10168"/>
              <a:gd name="connsiteX1" fmla="*/ 5405 w 6883"/>
              <a:gd name="connsiteY1" fmla="*/ 357 h 10168"/>
              <a:gd name="connsiteX2" fmla="*/ 5373 w 6883"/>
              <a:gd name="connsiteY2" fmla="*/ 262 h 10168"/>
              <a:gd name="connsiteX3" fmla="*/ 5284 w 6883"/>
              <a:gd name="connsiteY3" fmla="*/ 168 h 10168"/>
              <a:gd name="connsiteX4" fmla="*/ 4716 w 6883"/>
              <a:gd name="connsiteY4" fmla="*/ 168 h 10168"/>
              <a:gd name="connsiteX5" fmla="*/ 50 w 6883"/>
              <a:gd name="connsiteY5" fmla="*/ 0 h 10168"/>
              <a:gd name="connsiteX6" fmla="*/ 1 w 6883"/>
              <a:gd name="connsiteY6" fmla="*/ 9964 h 10168"/>
              <a:gd name="connsiteX7" fmla="*/ 4716 w 6883"/>
              <a:gd name="connsiteY7" fmla="*/ 10168 h 10168"/>
              <a:gd name="connsiteX8" fmla="*/ 5284 w 6883"/>
              <a:gd name="connsiteY8" fmla="*/ 10168 h 10168"/>
              <a:gd name="connsiteX9" fmla="*/ 5373 w 6883"/>
              <a:gd name="connsiteY9" fmla="*/ 10074 h 10168"/>
              <a:gd name="connsiteX10" fmla="*/ 5405 w 6883"/>
              <a:gd name="connsiteY10" fmla="*/ 9979 h 10168"/>
              <a:gd name="connsiteX11" fmla="*/ 6839 w 6883"/>
              <a:gd name="connsiteY11" fmla="*/ 5451 h 10168"/>
              <a:gd name="connsiteX12" fmla="*/ 6839 w 6883"/>
              <a:gd name="connsiteY12" fmla="*/ 4885 h 101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6883" h="10168">
                <a:moveTo>
                  <a:pt x="6839" y="4885"/>
                </a:moveTo>
                <a:lnTo>
                  <a:pt x="5405" y="357"/>
                </a:lnTo>
                <a:cubicBezTo>
                  <a:pt x="5395" y="325"/>
                  <a:pt x="5383" y="294"/>
                  <a:pt x="5373" y="262"/>
                </a:cubicBezTo>
                <a:cubicBezTo>
                  <a:pt x="5344" y="168"/>
                  <a:pt x="5314" y="168"/>
                  <a:pt x="5284" y="168"/>
                </a:cubicBezTo>
                <a:lnTo>
                  <a:pt x="4716" y="168"/>
                </a:lnTo>
                <a:lnTo>
                  <a:pt x="50" y="0"/>
                </a:lnTo>
                <a:cubicBezTo>
                  <a:pt x="59" y="3322"/>
                  <a:pt x="-8" y="6643"/>
                  <a:pt x="1" y="9964"/>
                </a:cubicBezTo>
                <a:lnTo>
                  <a:pt x="4716" y="10168"/>
                </a:lnTo>
                <a:lnTo>
                  <a:pt x="5284" y="10168"/>
                </a:lnTo>
                <a:cubicBezTo>
                  <a:pt x="5314" y="10168"/>
                  <a:pt x="5344" y="10074"/>
                  <a:pt x="5373" y="10074"/>
                </a:cubicBezTo>
                <a:cubicBezTo>
                  <a:pt x="5373" y="9979"/>
                  <a:pt x="5405" y="9979"/>
                  <a:pt x="5405" y="9979"/>
                </a:cubicBezTo>
                <a:lnTo>
                  <a:pt x="6839" y="5451"/>
                </a:lnTo>
                <a:cubicBezTo>
                  <a:pt x="6898" y="5262"/>
                  <a:pt x="6898" y="5074"/>
                  <a:pt x="6839" y="4885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 useBgFill="1">
        <p:nvSpPr>
          <p:cNvPr id="24" name="Rectangle 23">
            <a:extLst>
              <a:ext uri="{FF2B5EF4-FFF2-40B4-BE49-F238E27FC236}">
                <a16:creationId xmlns:a16="http://schemas.microsoft.com/office/drawing/2014/main" id="{2C6246ED-0535-4496-A8F6-1E80CC4EB853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95736" y="0"/>
            <a:ext cx="7396264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6" name="Tijdelijke aanduiding voor inhoud 3">
            <a:extLst>
              <a:ext uri="{FF2B5EF4-FFF2-40B4-BE49-F238E27FC236}">
                <a16:creationId xmlns:a16="http://schemas.microsoft.com/office/drawing/2014/main" id="{DB43274F-7C9A-408E-8772-B27BCD5F4C0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93890628"/>
              </p:ext>
            </p:extLst>
          </p:nvPr>
        </p:nvGraphicFramePr>
        <p:xfrm>
          <a:off x="4713144" y="641551"/>
          <a:ext cx="6832212" cy="526477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7133244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100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>
            <a:extLst>
              <a:ext uri="{FF2B5EF4-FFF2-40B4-BE49-F238E27FC236}">
                <a16:creationId xmlns:a16="http://schemas.microsoft.com/office/drawing/2014/main" id="{166BF9EE-F7AC-4FA5-AC7E-001B3A642F75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9" y="228600"/>
            <a:ext cx="2851523" cy="6638625"/>
            <a:chOff x="2487613" y="285750"/>
            <a:chExt cx="2428875" cy="5654676"/>
          </a:xfrm>
        </p:grpSpPr>
        <p:sp>
          <p:nvSpPr>
            <p:cNvPr id="9" name="Freeform 11">
              <a:extLst>
                <a:ext uri="{FF2B5EF4-FFF2-40B4-BE49-F238E27FC236}">
                  <a16:creationId xmlns:a16="http://schemas.microsoft.com/office/drawing/2014/main" id="{3B48D182-44E3-4D8B-ACEF-F1A900BE4430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10" name="Freeform 12">
              <a:extLst>
                <a:ext uri="{FF2B5EF4-FFF2-40B4-BE49-F238E27FC236}">
                  <a16:creationId xmlns:a16="http://schemas.microsoft.com/office/drawing/2014/main" id="{355A535A-A489-477F-A314-593AA8CAFB21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11" name="Freeform 13">
              <a:extLst>
                <a:ext uri="{FF2B5EF4-FFF2-40B4-BE49-F238E27FC236}">
                  <a16:creationId xmlns:a16="http://schemas.microsoft.com/office/drawing/2014/main" id="{954C2D4C-FD83-4EF4-9312-04442ABD66BF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12" name="Freeform 14">
              <a:extLst>
                <a:ext uri="{FF2B5EF4-FFF2-40B4-BE49-F238E27FC236}">
                  <a16:creationId xmlns:a16="http://schemas.microsoft.com/office/drawing/2014/main" id="{C20701C2-CD9A-4698-BC97-E1085820C2C9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13" name="Freeform 15">
              <a:extLst>
                <a:ext uri="{FF2B5EF4-FFF2-40B4-BE49-F238E27FC236}">
                  <a16:creationId xmlns:a16="http://schemas.microsoft.com/office/drawing/2014/main" id="{62575C35-466F-42AE-87A1-D691849AB8CF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14" name="Freeform 16">
              <a:extLst>
                <a:ext uri="{FF2B5EF4-FFF2-40B4-BE49-F238E27FC236}">
                  <a16:creationId xmlns:a16="http://schemas.microsoft.com/office/drawing/2014/main" id="{58236F37-6119-45AC-80A0-CD2C311B5051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15" name="Freeform 17">
              <a:extLst>
                <a:ext uri="{FF2B5EF4-FFF2-40B4-BE49-F238E27FC236}">
                  <a16:creationId xmlns:a16="http://schemas.microsoft.com/office/drawing/2014/main" id="{F3FDD799-39FE-4D6F-9A64-2F472B215078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16" name="Freeform 18">
              <a:extLst>
                <a:ext uri="{FF2B5EF4-FFF2-40B4-BE49-F238E27FC236}">
                  <a16:creationId xmlns:a16="http://schemas.microsoft.com/office/drawing/2014/main" id="{9820D241-1D49-442C-A95A-00BC1BF9E295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17" name="Freeform 19">
              <a:extLst>
                <a:ext uri="{FF2B5EF4-FFF2-40B4-BE49-F238E27FC236}">
                  <a16:creationId xmlns:a16="http://schemas.microsoft.com/office/drawing/2014/main" id="{EBC2197C-B383-4866-8ABD-74222400BE8E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18" name="Freeform 20">
              <a:extLst>
                <a:ext uri="{FF2B5EF4-FFF2-40B4-BE49-F238E27FC236}">
                  <a16:creationId xmlns:a16="http://schemas.microsoft.com/office/drawing/2014/main" id="{404B06AA-FC93-4471-9DE4-56A401E70A50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19" name="Freeform 21">
              <a:extLst>
                <a:ext uri="{FF2B5EF4-FFF2-40B4-BE49-F238E27FC236}">
                  <a16:creationId xmlns:a16="http://schemas.microsoft.com/office/drawing/2014/main" id="{E580600C-013F-4FAF-8FB7-4CC0FA80A92B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0" name="Freeform 22">
              <a:extLst>
                <a:ext uri="{FF2B5EF4-FFF2-40B4-BE49-F238E27FC236}">
                  <a16:creationId xmlns:a16="http://schemas.microsoft.com/office/drawing/2014/main" id="{9BFCF199-64B2-4AEE-88C4-E954ABF36278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E312DBA5-56D8-42B2-BA94-28168C2A6703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27224" y="-786"/>
            <a:ext cx="2356675" cy="6854040"/>
            <a:chOff x="6627813" y="194833"/>
            <a:chExt cx="1952625" cy="5678918"/>
          </a:xfrm>
        </p:grpSpPr>
        <p:sp>
          <p:nvSpPr>
            <p:cNvPr id="23" name="Freeform 27">
              <a:extLst>
                <a:ext uri="{FF2B5EF4-FFF2-40B4-BE49-F238E27FC236}">
                  <a16:creationId xmlns:a16="http://schemas.microsoft.com/office/drawing/2014/main" id="{7AD46C74-3117-46B0-B267-0F61B57CACE3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4" name="Freeform 28">
              <a:extLst>
                <a:ext uri="{FF2B5EF4-FFF2-40B4-BE49-F238E27FC236}">
                  <a16:creationId xmlns:a16="http://schemas.microsoft.com/office/drawing/2014/main" id="{8C13B810-9664-45D8-8510-D6ED0ADD7217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5" name="Freeform 29">
              <a:extLst>
                <a:ext uri="{FF2B5EF4-FFF2-40B4-BE49-F238E27FC236}">
                  <a16:creationId xmlns:a16="http://schemas.microsoft.com/office/drawing/2014/main" id="{10306E52-A922-4458-BCCE-C3C840CC7556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6" name="Freeform 30">
              <a:extLst>
                <a:ext uri="{FF2B5EF4-FFF2-40B4-BE49-F238E27FC236}">
                  <a16:creationId xmlns:a16="http://schemas.microsoft.com/office/drawing/2014/main" id="{CB578819-B7E7-4250-932F-52AE2A2A9A57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7" name="Freeform 31">
              <a:extLst>
                <a:ext uri="{FF2B5EF4-FFF2-40B4-BE49-F238E27FC236}">
                  <a16:creationId xmlns:a16="http://schemas.microsoft.com/office/drawing/2014/main" id="{454B9C91-B623-424A-B16E-F764F189D300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8" name="Freeform 32">
              <a:extLst>
                <a:ext uri="{FF2B5EF4-FFF2-40B4-BE49-F238E27FC236}">
                  <a16:creationId xmlns:a16="http://schemas.microsoft.com/office/drawing/2014/main" id="{EFD03C4A-8484-41E6-B458-032F1DCA70AA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9" name="Freeform 33">
              <a:extLst>
                <a:ext uri="{FF2B5EF4-FFF2-40B4-BE49-F238E27FC236}">
                  <a16:creationId xmlns:a16="http://schemas.microsoft.com/office/drawing/2014/main" id="{DDC2F3C3-1D4E-4913-9C5C-F9A65B47E5CA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30" name="Freeform 34">
              <a:extLst>
                <a:ext uri="{FF2B5EF4-FFF2-40B4-BE49-F238E27FC236}">
                  <a16:creationId xmlns:a16="http://schemas.microsoft.com/office/drawing/2014/main" id="{1E15BCA2-2420-4C53-ADE9-40FBAC238443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31" name="Freeform 35">
              <a:extLst>
                <a:ext uri="{FF2B5EF4-FFF2-40B4-BE49-F238E27FC236}">
                  <a16:creationId xmlns:a16="http://schemas.microsoft.com/office/drawing/2014/main" id="{73D5FBF4-7129-4C51-B603-E3BC3341951B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32" name="Freeform 36">
              <a:extLst>
                <a:ext uri="{FF2B5EF4-FFF2-40B4-BE49-F238E27FC236}">
                  <a16:creationId xmlns:a16="http://schemas.microsoft.com/office/drawing/2014/main" id="{0165B164-CE2A-494C-88FC-507232B37C08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33" name="Freeform 37">
              <a:extLst>
                <a:ext uri="{FF2B5EF4-FFF2-40B4-BE49-F238E27FC236}">
                  <a16:creationId xmlns:a16="http://schemas.microsoft.com/office/drawing/2014/main" id="{87F127E5-B10B-4D18-BCF0-E7C3C7F401EC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34" name="Freeform 38">
              <a:extLst>
                <a:ext uri="{FF2B5EF4-FFF2-40B4-BE49-F238E27FC236}">
                  <a16:creationId xmlns:a16="http://schemas.microsoft.com/office/drawing/2014/main" id="{FC692D59-F28D-4E42-B435-225F2C6CFA31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1996130F-9AB5-4DE9-8574-3AF891C5C172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8" name="Freeform 6">
            <a:extLst>
              <a:ext uri="{FF2B5EF4-FFF2-40B4-BE49-F238E27FC236}">
                <a16:creationId xmlns:a16="http://schemas.microsoft.com/office/drawing/2014/main" id="{3623DEAC-F39C-45D6-86DC-1033F6429528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 useBgFill="1">
        <p:nvSpPr>
          <p:cNvPr id="40" name="Rectangle 39">
            <a:extLst>
              <a:ext uri="{FF2B5EF4-FFF2-40B4-BE49-F238E27FC236}">
                <a16:creationId xmlns:a16="http://schemas.microsoft.com/office/drawing/2014/main" id="{A692209D-B607-46C3-8560-07AF72291659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786"/>
            <a:ext cx="12192000" cy="685403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94874638-CF15-4908-BC4B-4908744D0BAF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-1" y="0"/>
            <a:ext cx="4639734" cy="6858000"/>
          </a:xfrm>
          <a:prstGeom prst="rect">
            <a:avLst/>
          </a:prstGeom>
          <a:solidFill>
            <a:schemeClr val="tx2">
              <a:lumMod val="50000"/>
              <a:alpha val="9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BE3428AD-A09C-4791-9821-5A09EBD2EB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0279" y="967417"/>
            <a:ext cx="3778870" cy="3943250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4000">
                <a:solidFill>
                  <a:srgbClr val="FEFFFF"/>
                </a:solidFill>
              </a:rPr>
              <a:t>Grondsoorten in Nederland</a:t>
            </a:r>
          </a:p>
        </p:txBody>
      </p:sp>
      <p:sp>
        <p:nvSpPr>
          <p:cNvPr id="44" name="Freeform 5">
            <a:extLst>
              <a:ext uri="{FF2B5EF4-FFF2-40B4-BE49-F238E27FC236}">
                <a16:creationId xmlns:a16="http://schemas.microsoft.com/office/drawing/2014/main" id="{5F1B8348-CD6E-4561-A704-C232D9A2676D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White">
          <a:xfrm>
            <a:off x="0" y="5033007"/>
            <a:ext cx="5404022" cy="857047"/>
          </a:xfrm>
          <a:custGeom>
            <a:avLst/>
            <a:gdLst>
              <a:gd name="T0" fmla="*/ 1114 w 1117"/>
              <a:gd name="T1" fmla="*/ 77 h 163"/>
              <a:gd name="T2" fmla="*/ 1040 w 1117"/>
              <a:gd name="T3" fmla="*/ 3 h 163"/>
              <a:gd name="T4" fmla="*/ 1039 w 1117"/>
              <a:gd name="T5" fmla="*/ 2 h 163"/>
              <a:gd name="T6" fmla="*/ 1034 w 1117"/>
              <a:gd name="T7" fmla="*/ 0 h 163"/>
              <a:gd name="T8" fmla="*/ 578 w 1117"/>
              <a:gd name="T9" fmla="*/ 0 h 163"/>
              <a:gd name="T10" fmla="*/ 562 w 1117"/>
              <a:gd name="T11" fmla="*/ 0 h 163"/>
              <a:gd name="T12" fmla="*/ 440 w 1117"/>
              <a:gd name="T13" fmla="*/ 0 h 163"/>
              <a:gd name="T14" fmla="*/ 106 w 1117"/>
              <a:gd name="T15" fmla="*/ 0 h 163"/>
              <a:gd name="T16" fmla="*/ 0 w 1117"/>
              <a:gd name="T17" fmla="*/ 0 h 163"/>
              <a:gd name="T18" fmla="*/ 0 w 1117"/>
              <a:gd name="T19" fmla="*/ 163 h 163"/>
              <a:gd name="T20" fmla="*/ 106 w 1117"/>
              <a:gd name="T21" fmla="*/ 163 h 163"/>
              <a:gd name="T22" fmla="*/ 440 w 1117"/>
              <a:gd name="T23" fmla="*/ 163 h 163"/>
              <a:gd name="T24" fmla="*/ 562 w 1117"/>
              <a:gd name="T25" fmla="*/ 163 h 163"/>
              <a:gd name="T26" fmla="*/ 578 w 1117"/>
              <a:gd name="T27" fmla="*/ 163 h 163"/>
              <a:gd name="T28" fmla="*/ 1034 w 1117"/>
              <a:gd name="T29" fmla="*/ 163 h 163"/>
              <a:gd name="T30" fmla="*/ 1039 w 1117"/>
              <a:gd name="T31" fmla="*/ 161 h 163"/>
              <a:gd name="T32" fmla="*/ 1040 w 1117"/>
              <a:gd name="T33" fmla="*/ 160 h 163"/>
              <a:gd name="T34" fmla="*/ 1114 w 1117"/>
              <a:gd name="T35" fmla="*/ 86 h 163"/>
              <a:gd name="T36" fmla="*/ 1114 w 1117"/>
              <a:gd name="T37" fmla="*/ 77 h 1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117" h="163">
                <a:moveTo>
                  <a:pt x="1114" y="77"/>
                </a:moveTo>
                <a:cubicBezTo>
                  <a:pt x="1040" y="3"/>
                  <a:pt x="1040" y="3"/>
                  <a:pt x="1040" y="3"/>
                </a:cubicBezTo>
                <a:cubicBezTo>
                  <a:pt x="1040" y="2"/>
                  <a:pt x="1039" y="2"/>
                  <a:pt x="1039" y="2"/>
                </a:cubicBezTo>
                <a:cubicBezTo>
                  <a:pt x="1038" y="1"/>
                  <a:pt x="1036" y="0"/>
                  <a:pt x="1034" y="0"/>
                </a:cubicBezTo>
                <a:cubicBezTo>
                  <a:pt x="578" y="0"/>
                  <a:pt x="578" y="0"/>
                  <a:pt x="578" y="0"/>
                </a:cubicBezTo>
                <a:cubicBezTo>
                  <a:pt x="562" y="0"/>
                  <a:pt x="562" y="0"/>
                  <a:pt x="562" y="0"/>
                </a:cubicBezTo>
                <a:cubicBezTo>
                  <a:pt x="440" y="0"/>
                  <a:pt x="440" y="0"/>
                  <a:pt x="440" y="0"/>
                </a:cubicBezTo>
                <a:cubicBezTo>
                  <a:pt x="106" y="0"/>
                  <a:pt x="106" y="0"/>
                  <a:pt x="106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3"/>
                  <a:pt x="0" y="163"/>
                  <a:pt x="0" y="163"/>
                </a:cubicBezTo>
                <a:cubicBezTo>
                  <a:pt x="106" y="163"/>
                  <a:pt x="106" y="163"/>
                  <a:pt x="106" y="163"/>
                </a:cubicBezTo>
                <a:cubicBezTo>
                  <a:pt x="440" y="163"/>
                  <a:pt x="440" y="163"/>
                  <a:pt x="440" y="163"/>
                </a:cubicBezTo>
                <a:cubicBezTo>
                  <a:pt x="562" y="163"/>
                  <a:pt x="562" y="163"/>
                  <a:pt x="562" y="163"/>
                </a:cubicBezTo>
                <a:cubicBezTo>
                  <a:pt x="578" y="163"/>
                  <a:pt x="578" y="163"/>
                  <a:pt x="578" y="163"/>
                </a:cubicBezTo>
                <a:cubicBezTo>
                  <a:pt x="1034" y="163"/>
                  <a:pt x="1034" y="163"/>
                  <a:pt x="1034" y="163"/>
                </a:cubicBezTo>
                <a:cubicBezTo>
                  <a:pt x="1036" y="163"/>
                  <a:pt x="1038" y="162"/>
                  <a:pt x="1039" y="161"/>
                </a:cubicBezTo>
                <a:cubicBezTo>
                  <a:pt x="1039" y="160"/>
                  <a:pt x="1040" y="160"/>
                  <a:pt x="1040" y="160"/>
                </a:cubicBezTo>
                <a:cubicBezTo>
                  <a:pt x="1114" y="86"/>
                  <a:pt x="1114" y="86"/>
                  <a:pt x="1114" y="86"/>
                </a:cubicBezTo>
                <a:cubicBezTo>
                  <a:pt x="1117" y="83"/>
                  <a:pt x="1117" y="79"/>
                  <a:pt x="1114" y="7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3" name="Afbeelding 2">
            <a:extLst>
              <a:ext uri="{FF2B5EF4-FFF2-40B4-BE49-F238E27FC236}">
                <a16:creationId xmlns:a16="http://schemas.microsoft.com/office/drawing/2014/main" id="{DD2BFF36-1D33-4E38-9604-168A212899A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87994" y="1176450"/>
            <a:ext cx="5640502" cy="45124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39134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100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B2EC7880-C5D9-40A8-A6B0-3198AD07AD1B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786"/>
            <a:ext cx="4619543" cy="6854038"/>
          </a:xfrm>
          <a:prstGeom prst="rect">
            <a:avLst/>
          </a:prstGeom>
          <a:solidFill>
            <a:schemeClr val="tx2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99EBDF99-E9C1-43A4-BB99-7BDA35F994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9224" y="645106"/>
            <a:ext cx="3650279" cy="1259894"/>
          </a:xfrm>
        </p:spPr>
        <p:txBody>
          <a:bodyPr>
            <a:normAutofit/>
          </a:bodyPr>
          <a:lstStyle/>
          <a:p>
            <a:r>
              <a:rPr lang="nl-NL" dirty="0"/>
              <a:t>Zandgrond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81BED0E-B332-4C5F-9C08-03C7C46EA7D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9225" y="2133600"/>
            <a:ext cx="3650278" cy="3759253"/>
          </a:xfrm>
        </p:spPr>
        <p:txBody>
          <a:bodyPr>
            <a:normAutofit/>
          </a:bodyPr>
          <a:lstStyle/>
          <a:p>
            <a:r>
              <a:rPr lang="nl-NL" dirty="0"/>
              <a:t>Bestaat uit kleine stukjes gesteente (grote korrels)</a:t>
            </a:r>
          </a:p>
          <a:p>
            <a:endParaRPr lang="nl-NL" dirty="0"/>
          </a:p>
          <a:p>
            <a:pPr marL="0" indent="0">
              <a:buNone/>
            </a:pPr>
            <a:r>
              <a:rPr lang="nl-NL" dirty="0"/>
              <a:t>Eigenschappen:</a:t>
            </a:r>
          </a:p>
          <a:p>
            <a:r>
              <a:rPr lang="nl-NL" dirty="0"/>
              <a:t>Goed water doorlatend, houd slecht water vast</a:t>
            </a:r>
          </a:p>
          <a:p>
            <a:r>
              <a:rPr lang="nl-NL" dirty="0"/>
              <a:t>Weinig voedingsstoffen</a:t>
            </a:r>
          </a:p>
          <a:p>
            <a:r>
              <a:rPr lang="nl-NL" dirty="0"/>
              <a:t>Goed te bewerken</a:t>
            </a:r>
          </a:p>
          <a:p>
            <a:endParaRPr lang="nl-NL" dirty="0"/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AF6A03D0-A046-4CCA-9DB8-894DBB1F8BB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11665" b="-1"/>
          <a:stretch/>
        </p:blipFill>
        <p:spPr>
          <a:xfrm>
            <a:off x="4619543" y="10"/>
            <a:ext cx="7572457" cy="68579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954346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100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B2EC7880-C5D9-40A8-A6B0-3198AD07AD1B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786"/>
            <a:ext cx="4619543" cy="6854038"/>
          </a:xfrm>
          <a:prstGeom prst="rect">
            <a:avLst/>
          </a:prstGeom>
          <a:solidFill>
            <a:schemeClr val="tx2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99EBDF99-E9C1-43A4-BB99-7BDA35F994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9224" y="645106"/>
            <a:ext cx="3650279" cy="1259894"/>
          </a:xfrm>
        </p:spPr>
        <p:txBody>
          <a:bodyPr>
            <a:normAutofit/>
          </a:bodyPr>
          <a:lstStyle/>
          <a:p>
            <a:r>
              <a:rPr lang="nl-NL" dirty="0"/>
              <a:t>Veengrond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81BED0E-B332-4C5F-9C08-03C7C46EA7D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9225" y="2133600"/>
            <a:ext cx="3650278" cy="3759253"/>
          </a:xfrm>
        </p:spPr>
        <p:txBody>
          <a:bodyPr>
            <a:normAutofit/>
          </a:bodyPr>
          <a:lstStyle/>
          <a:p>
            <a:r>
              <a:rPr lang="nl-NL" dirty="0"/>
              <a:t>Bestaat uit verteerde plantenresten</a:t>
            </a:r>
          </a:p>
          <a:p>
            <a:endParaRPr lang="nl-NL" dirty="0"/>
          </a:p>
          <a:p>
            <a:pPr marL="0" indent="0">
              <a:buNone/>
            </a:pPr>
            <a:r>
              <a:rPr lang="nl-NL" dirty="0"/>
              <a:t>Eigenschappen:</a:t>
            </a:r>
          </a:p>
          <a:p>
            <a:r>
              <a:rPr lang="nl-NL" dirty="0"/>
              <a:t>Veel voedingsstoffen</a:t>
            </a:r>
          </a:p>
          <a:p>
            <a:r>
              <a:rPr lang="nl-NL" dirty="0"/>
              <a:t>Houd als een spons water vast, maar laat moeilijk water door</a:t>
            </a:r>
          </a:p>
          <a:p>
            <a:r>
              <a:rPr lang="nl-NL" dirty="0"/>
              <a:t>Moeilijk te bewerken</a:t>
            </a:r>
          </a:p>
          <a:p>
            <a:endParaRPr lang="nl-NL" dirty="0"/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AF6A03D0-A046-4CCA-9DB8-894DBB1F8BB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11665" b="-1"/>
          <a:stretch/>
        </p:blipFill>
        <p:spPr>
          <a:xfrm>
            <a:off x="4619543" y="10"/>
            <a:ext cx="7572457" cy="68579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320611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100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B2EC7880-C5D9-40A8-A6B0-3198AD07AD1B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786"/>
            <a:ext cx="4619543" cy="6854038"/>
          </a:xfrm>
          <a:prstGeom prst="rect">
            <a:avLst/>
          </a:prstGeom>
          <a:solidFill>
            <a:schemeClr val="tx2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99EBDF99-E9C1-43A4-BB99-7BDA35F994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9224" y="645106"/>
            <a:ext cx="3650279" cy="1259894"/>
          </a:xfrm>
        </p:spPr>
        <p:txBody>
          <a:bodyPr>
            <a:normAutofit/>
          </a:bodyPr>
          <a:lstStyle/>
          <a:p>
            <a:r>
              <a:rPr lang="nl-NL" dirty="0"/>
              <a:t>Kleigrond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81BED0E-B332-4C5F-9C08-03C7C46EA7D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9225" y="2133600"/>
            <a:ext cx="3650278" cy="3759253"/>
          </a:xfrm>
        </p:spPr>
        <p:txBody>
          <a:bodyPr>
            <a:normAutofit fontScale="92500"/>
          </a:bodyPr>
          <a:lstStyle/>
          <a:p>
            <a:r>
              <a:rPr lang="nl-NL" dirty="0"/>
              <a:t>Klei bestaat uit hele kleine deeltjes </a:t>
            </a:r>
          </a:p>
          <a:p>
            <a:r>
              <a:rPr lang="nl-NL" dirty="0"/>
              <a:t>Zeeklei (schelpjes = kalk)</a:t>
            </a:r>
          </a:p>
          <a:p>
            <a:r>
              <a:rPr lang="nl-NL" dirty="0"/>
              <a:t>Rivierklei</a:t>
            </a:r>
          </a:p>
          <a:p>
            <a:endParaRPr lang="nl-NL" dirty="0"/>
          </a:p>
          <a:p>
            <a:pPr marL="0" indent="0">
              <a:buNone/>
            </a:pPr>
            <a:r>
              <a:rPr lang="nl-NL" dirty="0"/>
              <a:t>Eigenschappen:</a:t>
            </a:r>
          </a:p>
          <a:p>
            <a:r>
              <a:rPr lang="nl-NL" dirty="0"/>
              <a:t>Veel voedingsstoffen</a:t>
            </a:r>
          </a:p>
          <a:p>
            <a:r>
              <a:rPr lang="nl-NL" dirty="0"/>
              <a:t>Houd goed water vast, maar laat moeilijk water door</a:t>
            </a:r>
          </a:p>
          <a:p>
            <a:r>
              <a:rPr lang="nl-NL" dirty="0"/>
              <a:t>Moeilijk / zwaar te bewerken</a:t>
            </a:r>
          </a:p>
          <a:p>
            <a:endParaRPr lang="nl-NL" dirty="0"/>
          </a:p>
          <a:p>
            <a:endParaRPr lang="nl-NL" dirty="0"/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AF6A03D0-A046-4CCA-9DB8-894DBB1F8BB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11665" b="-1"/>
          <a:stretch/>
        </p:blipFill>
        <p:spPr>
          <a:xfrm>
            <a:off x="4619543" y="10"/>
            <a:ext cx="7572457" cy="68579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464404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100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8">
            <a:extLst>
              <a:ext uri="{FF2B5EF4-FFF2-40B4-BE49-F238E27FC236}">
                <a16:creationId xmlns:a16="http://schemas.microsoft.com/office/drawing/2014/main" id="{166BF9EE-F7AC-4FA5-AC7E-001B3A642F75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9" y="228600"/>
            <a:ext cx="2851523" cy="6638625"/>
            <a:chOff x="2487613" y="285750"/>
            <a:chExt cx="2428875" cy="5654676"/>
          </a:xfrm>
        </p:grpSpPr>
        <p:sp>
          <p:nvSpPr>
            <p:cNvPr id="10" name="Freeform 11">
              <a:extLst>
                <a:ext uri="{FF2B5EF4-FFF2-40B4-BE49-F238E27FC236}">
                  <a16:creationId xmlns:a16="http://schemas.microsoft.com/office/drawing/2014/main" id="{3B48D182-44E3-4D8B-ACEF-F1A900BE4430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11" name="Freeform 12">
              <a:extLst>
                <a:ext uri="{FF2B5EF4-FFF2-40B4-BE49-F238E27FC236}">
                  <a16:creationId xmlns:a16="http://schemas.microsoft.com/office/drawing/2014/main" id="{355A535A-A489-477F-A314-593AA8CAFB21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12" name="Freeform 13">
              <a:extLst>
                <a:ext uri="{FF2B5EF4-FFF2-40B4-BE49-F238E27FC236}">
                  <a16:creationId xmlns:a16="http://schemas.microsoft.com/office/drawing/2014/main" id="{954C2D4C-FD83-4EF4-9312-04442ABD66BF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13" name="Freeform 14">
              <a:extLst>
                <a:ext uri="{FF2B5EF4-FFF2-40B4-BE49-F238E27FC236}">
                  <a16:creationId xmlns:a16="http://schemas.microsoft.com/office/drawing/2014/main" id="{C20701C2-CD9A-4698-BC97-E1085820C2C9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14" name="Freeform 15">
              <a:extLst>
                <a:ext uri="{FF2B5EF4-FFF2-40B4-BE49-F238E27FC236}">
                  <a16:creationId xmlns:a16="http://schemas.microsoft.com/office/drawing/2014/main" id="{62575C35-466F-42AE-87A1-D691849AB8CF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15" name="Freeform 16">
              <a:extLst>
                <a:ext uri="{FF2B5EF4-FFF2-40B4-BE49-F238E27FC236}">
                  <a16:creationId xmlns:a16="http://schemas.microsoft.com/office/drawing/2014/main" id="{58236F37-6119-45AC-80A0-CD2C311B5051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16" name="Freeform 17">
              <a:extLst>
                <a:ext uri="{FF2B5EF4-FFF2-40B4-BE49-F238E27FC236}">
                  <a16:creationId xmlns:a16="http://schemas.microsoft.com/office/drawing/2014/main" id="{F3FDD799-39FE-4D6F-9A64-2F472B215078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17" name="Freeform 18">
              <a:extLst>
                <a:ext uri="{FF2B5EF4-FFF2-40B4-BE49-F238E27FC236}">
                  <a16:creationId xmlns:a16="http://schemas.microsoft.com/office/drawing/2014/main" id="{9820D241-1D49-442C-A95A-00BC1BF9E295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18" name="Freeform 19">
              <a:extLst>
                <a:ext uri="{FF2B5EF4-FFF2-40B4-BE49-F238E27FC236}">
                  <a16:creationId xmlns:a16="http://schemas.microsoft.com/office/drawing/2014/main" id="{EBC2197C-B383-4866-8ABD-74222400BE8E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19" name="Freeform 20">
              <a:extLst>
                <a:ext uri="{FF2B5EF4-FFF2-40B4-BE49-F238E27FC236}">
                  <a16:creationId xmlns:a16="http://schemas.microsoft.com/office/drawing/2014/main" id="{404B06AA-FC93-4471-9DE4-56A401E70A50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0" name="Freeform 21">
              <a:extLst>
                <a:ext uri="{FF2B5EF4-FFF2-40B4-BE49-F238E27FC236}">
                  <a16:creationId xmlns:a16="http://schemas.microsoft.com/office/drawing/2014/main" id="{E580600C-013F-4FAF-8FB7-4CC0FA80A92B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1" name="Freeform 22">
              <a:extLst>
                <a:ext uri="{FF2B5EF4-FFF2-40B4-BE49-F238E27FC236}">
                  <a16:creationId xmlns:a16="http://schemas.microsoft.com/office/drawing/2014/main" id="{9BFCF199-64B2-4AEE-88C4-E954ABF36278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56" name="Group 22">
            <a:extLst>
              <a:ext uri="{FF2B5EF4-FFF2-40B4-BE49-F238E27FC236}">
                <a16:creationId xmlns:a16="http://schemas.microsoft.com/office/drawing/2014/main" id="{E312DBA5-56D8-42B2-BA94-28168C2A6703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27224" y="-786"/>
            <a:ext cx="2356675" cy="6854040"/>
            <a:chOff x="6627813" y="194833"/>
            <a:chExt cx="1952625" cy="5678918"/>
          </a:xfrm>
        </p:grpSpPr>
        <p:sp>
          <p:nvSpPr>
            <p:cNvPr id="24" name="Freeform 27">
              <a:extLst>
                <a:ext uri="{FF2B5EF4-FFF2-40B4-BE49-F238E27FC236}">
                  <a16:creationId xmlns:a16="http://schemas.microsoft.com/office/drawing/2014/main" id="{7AD46C74-3117-46B0-B267-0F61B57CACE3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5" name="Freeform 28">
              <a:extLst>
                <a:ext uri="{FF2B5EF4-FFF2-40B4-BE49-F238E27FC236}">
                  <a16:creationId xmlns:a16="http://schemas.microsoft.com/office/drawing/2014/main" id="{8C13B810-9664-45D8-8510-D6ED0ADD7217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6" name="Freeform 29">
              <a:extLst>
                <a:ext uri="{FF2B5EF4-FFF2-40B4-BE49-F238E27FC236}">
                  <a16:creationId xmlns:a16="http://schemas.microsoft.com/office/drawing/2014/main" id="{10306E52-A922-4458-BCCE-C3C840CC7556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7" name="Freeform 30">
              <a:extLst>
                <a:ext uri="{FF2B5EF4-FFF2-40B4-BE49-F238E27FC236}">
                  <a16:creationId xmlns:a16="http://schemas.microsoft.com/office/drawing/2014/main" id="{CB578819-B7E7-4250-932F-52AE2A2A9A57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8" name="Freeform 31">
              <a:extLst>
                <a:ext uri="{FF2B5EF4-FFF2-40B4-BE49-F238E27FC236}">
                  <a16:creationId xmlns:a16="http://schemas.microsoft.com/office/drawing/2014/main" id="{454B9C91-B623-424A-B16E-F764F189D300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9" name="Freeform 32">
              <a:extLst>
                <a:ext uri="{FF2B5EF4-FFF2-40B4-BE49-F238E27FC236}">
                  <a16:creationId xmlns:a16="http://schemas.microsoft.com/office/drawing/2014/main" id="{EFD03C4A-8484-41E6-B458-032F1DCA70AA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30" name="Freeform 33">
              <a:extLst>
                <a:ext uri="{FF2B5EF4-FFF2-40B4-BE49-F238E27FC236}">
                  <a16:creationId xmlns:a16="http://schemas.microsoft.com/office/drawing/2014/main" id="{DDC2F3C3-1D4E-4913-9C5C-F9A65B47E5CA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31" name="Freeform 34">
              <a:extLst>
                <a:ext uri="{FF2B5EF4-FFF2-40B4-BE49-F238E27FC236}">
                  <a16:creationId xmlns:a16="http://schemas.microsoft.com/office/drawing/2014/main" id="{1E15BCA2-2420-4C53-ADE9-40FBAC238443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32" name="Freeform 35">
              <a:extLst>
                <a:ext uri="{FF2B5EF4-FFF2-40B4-BE49-F238E27FC236}">
                  <a16:creationId xmlns:a16="http://schemas.microsoft.com/office/drawing/2014/main" id="{73D5FBF4-7129-4C51-B603-E3BC3341951B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33" name="Freeform 36">
              <a:extLst>
                <a:ext uri="{FF2B5EF4-FFF2-40B4-BE49-F238E27FC236}">
                  <a16:creationId xmlns:a16="http://schemas.microsoft.com/office/drawing/2014/main" id="{0165B164-CE2A-494C-88FC-507232B37C08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34" name="Freeform 37">
              <a:extLst>
                <a:ext uri="{FF2B5EF4-FFF2-40B4-BE49-F238E27FC236}">
                  <a16:creationId xmlns:a16="http://schemas.microsoft.com/office/drawing/2014/main" id="{87F127E5-B10B-4D18-BCF0-E7C3C7F401EC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35" name="Freeform 38">
              <a:extLst>
                <a:ext uri="{FF2B5EF4-FFF2-40B4-BE49-F238E27FC236}">
                  <a16:creationId xmlns:a16="http://schemas.microsoft.com/office/drawing/2014/main" id="{FC692D59-F28D-4E42-B435-225F2C6CFA31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0" name="Rectangle 36">
            <a:extLst>
              <a:ext uri="{FF2B5EF4-FFF2-40B4-BE49-F238E27FC236}">
                <a16:creationId xmlns:a16="http://schemas.microsoft.com/office/drawing/2014/main" id="{1996130F-9AB5-4DE9-8574-3AF891C5C172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2" name="Freeform 6">
            <a:extLst>
              <a:ext uri="{FF2B5EF4-FFF2-40B4-BE49-F238E27FC236}">
                <a16:creationId xmlns:a16="http://schemas.microsoft.com/office/drawing/2014/main" id="{3623DEAC-F39C-45D6-86DC-1033F6429528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 useBgFill="1">
        <p:nvSpPr>
          <p:cNvPr id="41" name="Rectangle 40">
            <a:extLst>
              <a:ext uri="{FF2B5EF4-FFF2-40B4-BE49-F238E27FC236}">
                <a16:creationId xmlns:a16="http://schemas.microsoft.com/office/drawing/2014/main" id="{CADF4631-3C8F-45EE-8D19-4D3E8426B34A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786"/>
            <a:ext cx="12192000" cy="685403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3" name="Group 42">
            <a:extLst>
              <a:ext uri="{FF2B5EF4-FFF2-40B4-BE49-F238E27FC236}">
                <a16:creationId xmlns:a16="http://schemas.microsoft.com/office/drawing/2014/main" id="{F291099C-17EE-4E0E-B096-C79975050035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9" y="228600"/>
            <a:ext cx="2851523" cy="6638625"/>
            <a:chOff x="2487613" y="285750"/>
            <a:chExt cx="2428875" cy="5654676"/>
          </a:xfrm>
        </p:grpSpPr>
        <p:sp>
          <p:nvSpPr>
            <p:cNvPr id="44" name="Freeform 11">
              <a:extLst>
                <a:ext uri="{FF2B5EF4-FFF2-40B4-BE49-F238E27FC236}">
                  <a16:creationId xmlns:a16="http://schemas.microsoft.com/office/drawing/2014/main" id="{E21C6221-3E1B-4ABD-8172-FAE995E65F04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5" name="Freeform 12">
              <a:extLst>
                <a:ext uri="{FF2B5EF4-FFF2-40B4-BE49-F238E27FC236}">
                  <a16:creationId xmlns:a16="http://schemas.microsoft.com/office/drawing/2014/main" id="{D3EF5991-93EA-451F-BB82-1ABC4AC0D23B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6" name="Freeform 13">
              <a:extLst>
                <a:ext uri="{FF2B5EF4-FFF2-40B4-BE49-F238E27FC236}">
                  <a16:creationId xmlns:a16="http://schemas.microsoft.com/office/drawing/2014/main" id="{136F96F7-16E6-48A1-A211-0B4A4D0C8320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7" name="Freeform 14">
              <a:extLst>
                <a:ext uri="{FF2B5EF4-FFF2-40B4-BE49-F238E27FC236}">
                  <a16:creationId xmlns:a16="http://schemas.microsoft.com/office/drawing/2014/main" id="{5C00D000-7FA5-40C4-AB6A-DE3A61AB835B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8" name="Freeform 15">
              <a:extLst>
                <a:ext uri="{FF2B5EF4-FFF2-40B4-BE49-F238E27FC236}">
                  <a16:creationId xmlns:a16="http://schemas.microsoft.com/office/drawing/2014/main" id="{5AAEB880-A03D-4743-9060-D7A846FA68BD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9" name="Freeform 16">
              <a:extLst>
                <a:ext uri="{FF2B5EF4-FFF2-40B4-BE49-F238E27FC236}">
                  <a16:creationId xmlns:a16="http://schemas.microsoft.com/office/drawing/2014/main" id="{CC64DD68-0B96-4DE9-8FD5-3175E4A3F150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50" name="Freeform 17">
              <a:extLst>
                <a:ext uri="{FF2B5EF4-FFF2-40B4-BE49-F238E27FC236}">
                  <a16:creationId xmlns:a16="http://schemas.microsoft.com/office/drawing/2014/main" id="{69118400-C17B-4068-86D3-93CAE7702C12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51" name="Freeform 18">
              <a:extLst>
                <a:ext uri="{FF2B5EF4-FFF2-40B4-BE49-F238E27FC236}">
                  <a16:creationId xmlns:a16="http://schemas.microsoft.com/office/drawing/2014/main" id="{117FA22F-CBA8-4CF5-B8CC-2D169B67E4D4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52" name="Freeform 19">
              <a:extLst>
                <a:ext uri="{FF2B5EF4-FFF2-40B4-BE49-F238E27FC236}">
                  <a16:creationId xmlns:a16="http://schemas.microsoft.com/office/drawing/2014/main" id="{8FB2D443-8598-4CEE-AED2-BEF49AA95C83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53" name="Freeform 20">
              <a:extLst>
                <a:ext uri="{FF2B5EF4-FFF2-40B4-BE49-F238E27FC236}">
                  <a16:creationId xmlns:a16="http://schemas.microsoft.com/office/drawing/2014/main" id="{92593E33-68AF-485D-99D0-080CEA197162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54" name="Freeform 21">
              <a:extLst>
                <a:ext uri="{FF2B5EF4-FFF2-40B4-BE49-F238E27FC236}">
                  <a16:creationId xmlns:a16="http://schemas.microsoft.com/office/drawing/2014/main" id="{96A28427-575C-4904-AC4B-3DD62801DC7F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55" name="Freeform 22">
              <a:extLst>
                <a:ext uri="{FF2B5EF4-FFF2-40B4-BE49-F238E27FC236}">
                  <a16:creationId xmlns:a16="http://schemas.microsoft.com/office/drawing/2014/main" id="{782FA736-DE89-4D13-B0A7-3906B32CEF1E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sp>
        <p:nvSpPr>
          <p:cNvPr id="4" name="Titel 3">
            <a:extLst>
              <a:ext uri="{FF2B5EF4-FFF2-40B4-BE49-F238E27FC236}">
                <a16:creationId xmlns:a16="http://schemas.microsoft.com/office/drawing/2014/main" id="{933FB2DE-AC00-400F-A82F-01144119DD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89213" y="4529540"/>
            <a:ext cx="8915399" cy="1162423"/>
          </a:xfrm>
        </p:spPr>
        <p:txBody>
          <a:bodyPr vert="horz" lIns="91440" tIns="45720" rIns="91440" bIns="45720" rtlCol="0" anchor="b">
            <a:normAutofit/>
          </a:bodyPr>
          <a:lstStyle/>
          <a:p>
            <a:pPr>
              <a:lnSpc>
                <a:spcPct val="90000"/>
              </a:lnSpc>
            </a:pPr>
            <a:r>
              <a:rPr lang="en-US" sz="3800" dirty="0" err="1"/>
              <a:t>Tabel</a:t>
            </a:r>
            <a:r>
              <a:rPr lang="en-US" sz="3800" dirty="0"/>
              <a:t> </a:t>
            </a:r>
            <a:r>
              <a:rPr lang="en-US" sz="3800" dirty="0" err="1"/>
              <a:t>invullen</a:t>
            </a:r>
            <a:r>
              <a:rPr lang="en-US" sz="3800" dirty="0"/>
              <a:t>: </a:t>
            </a:r>
            <a:r>
              <a:rPr lang="en-US" sz="3800" dirty="0" err="1"/>
              <a:t>goed</a:t>
            </a:r>
            <a:r>
              <a:rPr lang="en-US" sz="3800" dirty="0"/>
              <a:t> of </a:t>
            </a:r>
            <a:r>
              <a:rPr lang="en-US" sz="3800" dirty="0" err="1"/>
              <a:t>slecht</a:t>
            </a:r>
            <a:endParaRPr lang="en-US" sz="3800" dirty="0"/>
          </a:p>
        </p:txBody>
      </p:sp>
      <p:grpSp>
        <p:nvGrpSpPr>
          <p:cNvPr id="57" name="Group 56">
            <a:extLst>
              <a:ext uri="{FF2B5EF4-FFF2-40B4-BE49-F238E27FC236}">
                <a16:creationId xmlns:a16="http://schemas.microsoft.com/office/drawing/2014/main" id="{6A54B62D-FC5C-4E1A-8D8B-279576FE5379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27224" y="-786"/>
            <a:ext cx="2356675" cy="6854040"/>
            <a:chOff x="6627813" y="194833"/>
            <a:chExt cx="1952625" cy="5678918"/>
          </a:xfrm>
        </p:grpSpPr>
        <p:sp>
          <p:nvSpPr>
            <p:cNvPr id="58" name="Freeform 27">
              <a:extLst>
                <a:ext uri="{FF2B5EF4-FFF2-40B4-BE49-F238E27FC236}">
                  <a16:creationId xmlns:a16="http://schemas.microsoft.com/office/drawing/2014/main" id="{4706D2CB-CE4C-4F40-B189-FD7BB4466B19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9" name="Freeform 28">
              <a:extLst>
                <a:ext uri="{FF2B5EF4-FFF2-40B4-BE49-F238E27FC236}">
                  <a16:creationId xmlns:a16="http://schemas.microsoft.com/office/drawing/2014/main" id="{2714CF7E-2DF6-4F91-8BB2-D62E8B549D39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0" name="Freeform 29">
              <a:extLst>
                <a:ext uri="{FF2B5EF4-FFF2-40B4-BE49-F238E27FC236}">
                  <a16:creationId xmlns:a16="http://schemas.microsoft.com/office/drawing/2014/main" id="{F30DCFE1-624D-4D3C-AC61-757C2FF356F3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1" name="Freeform 30">
              <a:extLst>
                <a:ext uri="{FF2B5EF4-FFF2-40B4-BE49-F238E27FC236}">
                  <a16:creationId xmlns:a16="http://schemas.microsoft.com/office/drawing/2014/main" id="{BF08ABFE-DD31-4F1F-9520-93CC613CD33D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2" name="Freeform 31">
              <a:extLst>
                <a:ext uri="{FF2B5EF4-FFF2-40B4-BE49-F238E27FC236}">
                  <a16:creationId xmlns:a16="http://schemas.microsoft.com/office/drawing/2014/main" id="{ADFB2DBD-F00A-4820-876F-4E75F216B17D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3" name="Freeform 32">
              <a:extLst>
                <a:ext uri="{FF2B5EF4-FFF2-40B4-BE49-F238E27FC236}">
                  <a16:creationId xmlns:a16="http://schemas.microsoft.com/office/drawing/2014/main" id="{3F85387B-5668-4570-BC5C-AA89417C7131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4" name="Freeform 33">
              <a:extLst>
                <a:ext uri="{FF2B5EF4-FFF2-40B4-BE49-F238E27FC236}">
                  <a16:creationId xmlns:a16="http://schemas.microsoft.com/office/drawing/2014/main" id="{FEA70EF6-623D-453D-8360-1B0C142A296F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5" name="Freeform 34">
              <a:extLst>
                <a:ext uri="{FF2B5EF4-FFF2-40B4-BE49-F238E27FC236}">
                  <a16:creationId xmlns:a16="http://schemas.microsoft.com/office/drawing/2014/main" id="{FE3B449C-A5FE-44B9-A01C-A115C37D3664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6" name="Freeform 35">
              <a:extLst>
                <a:ext uri="{FF2B5EF4-FFF2-40B4-BE49-F238E27FC236}">
                  <a16:creationId xmlns:a16="http://schemas.microsoft.com/office/drawing/2014/main" id="{BD672E89-DAB4-41AE-891D-6B6A52B0EA21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7" name="Freeform 36">
              <a:extLst>
                <a:ext uri="{FF2B5EF4-FFF2-40B4-BE49-F238E27FC236}">
                  <a16:creationId xmlns:a16="http://schemas.microsoft.com/office/drawing/2014/main" id="{C69123C3-F0F9-4AA7-BA7B-9E5E0AF27E78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8" name="Freeform 37">
              <a:extLst>
                <a:ext uri="{FF2B5EF4-FFF2-40B4-BE49-F238E27FC236}">
                  <a16:creationId xmlns:a16="http://schemas.microsoft.com/office/drawing/2014/main" id="{E10779C5-3DD9-489D-9A2D-EF45B7BE302E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9" name="Freeform 38">
              <a:extLst>
                <a:ext uri="{FF2B5EF4-FFF2-40B4-BE49-F238E27FC236}">
                  <a16:creationId xmlns:a16="http://schemas.microsoft.com/office/drawing/2014/main" id="{1D3B4B35-2090-4DA8-ADBE-DD888B4E17E0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1" name="Rectangle 70">
            <a:extLst>
              <a:ext uri="{FF2B5EF4-FFF2-40B4-BE49-F238E27FC236}">
                <a16:creationId xmlns:a16="http://schemas.microsoft.com/office/drawing/2014/main" id="{46FA917F-43A3-4FA3-A085-59D0DC397EFA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3" name="Freeform 33">
            <a:extLst>
              <a:ext uri="{FF2B5EF4-FFF2-40B4-BE49-F238E27FC236}">
                <a16:creationId xmlns:a16="http://schemas.microsoft.com/office/drawing/2014/main" id="{9CBF007B-8C8C-4F79-B037-9F4C61F9F954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0" y="4753578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3" name="Rectangle 1">
            <a:extLst>
              <a:ext uri="{FF2B5EF4-FFF2-40B4-BE49-F238E27FC236}">
                <a16:creationId xmlns:a16="http://schemas.microsoft.com/office/drawing/2014/main" id="{93C0F448-B359-4DD8-A94B-2169BA174EE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70363" y="2979738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nl-NL"/>
          </a:p>
        </p:txBody>
      </p:sp>
      <p:graphicFrame>
        <p:nvGraphicFramePr>
          <p:cNvPr id="2" name="Tabel 1">
            <a:extLst>
              <a:ext uri="{FF2B5EF4-FFF2-40B4-BE49-F238E27FC236}">
                <a16:creationId xmlns:a16="http://schemas.microsoft.com/office/drawing/2014/main" id="{50B8CEA9-22E5-4E80-989C-212903E19C4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26846723"/>
              </p:ext>
            </p:extLst>
          </p:nvPr>
        </p:nvGraphicFramePr>
        <p:xfrm>
          <a:off x="2951441" y="640080"/>
          <a:ext cx="8238252" cy="360273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595511">
                  <a:extLst>
                    <a:ext uri="{9D8B030D-6E8A-4147-A177-3AD203B41FA5}">
                      <a16:colId xmlns:a16="http://schemas.microsoft.com/office/drawing/2014/main" val="1584769970"/>
                    </a:ext>
                  </a:extLst>
                </a:gridCol>
                <a:gridCol w="2213595">
                  <a:extLst>
                    <a:ext uri="{9D8B030D-6E8A-4147-A177-3AD203B41FA5}">
                      <a16:colId xmlns:a16="http://schemas.microsoft.com/office/drawing/2014/main" val="3618063077"/>
                    </a:ext>
                  </a:extLst>
                </a:gridCol>
                <a:gridCol w="2214573">
                  <a:extLst>
                    <a:ext uri="{9D8B030D-6E8A-4147-A177-3AD203B41FA5}">
                      <a16:colId xmlns:a16="http://schemas.microsoft.com/office/drawing/2014/main" val="2881303946"/>
                    </a:ext>
                  </a:extLst>
                </a:gridCol>
                <a:gridCol w="2214573">
                  <a:extLst>
                    <a:ext uri="{9D8B030D-6E8A-4147-A177-3AD203B41FA5}">
                      <a16:colId xmlns:a16="http://schemas.microsoft.com/office/drawing/2014/main" val="2647811622"/>
                    </a:ext>
                  </a:extLst>
                </a:gridCol>
              </a:tblGrid>
              <a:tr h="90068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800">
                          <a:effectLst/>
                        </a:rPr>
                        <a:t> </a:t>
                      </a:r>
                      <a:endParaRPr lang="nl-NL" sz="1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5549" marR="105549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NL" sz="1800" dirty="0">
                          <a:effectLst/>
                        </a:rPr>
                        <a:t> </a:t>
                      </a:r>
                      <a:endParaRPr lang="nl-NL" sz="1700" dirty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NL" sz="1800" dirty="0">
                          <a:effectLst/>
                        </a:rPr>
                        <a:t>Bewerkbaarheid</a:t>
                      </a:r>
                      <a:endParaRPr lang="nl-NL" sz="1700" dirty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NL" sz="1800" dirty="0">
                          <a:effectLst/>
                        </a:rPr>
                        <a:t> </a:t>
                      </a:r>
                      <a:endParaRPr lang="nl-NL" sz="1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5549" marR="105549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NL" sz="1800">
                          <a:effectLst/>
                        </a:rPr>
                        <a:t>Water vasthouden</a:t>
                      </a:r>
                      <a:endParaRPr lang="nl-NL" sz="1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5549" marR="105549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NL" sz="1800" dirty="0">
                          <a:effectLst/>
                        </a:rPr>
                        <a:t>Voeding vasthouden</a:t>
                      </a:r>
                      <a:endParaRPr lang="nl-NL" sz="1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5549" marR="105549" marT="0" marB="0" anchor="ctr"/>
                </a:tc>
                <a:extLst>
                  <a:ext uri="{0D108BD9-81ED-4DB2-BD59-A6C34878D82A}">
                    <a16:rowId xmlns:a16="http://schemas.microsoft.com/office/drawing/2014/main" val="270877111"/>
                  </a:ext>
                </a:extLst>
              </a:tr>
              <a:tr h="90068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800">
                          <a:effectLst/>
                        </a:rPr>
                        <a:t> </a:t>
                      </a:r>
                      <a:endParaRPr lang="nl-NL" sz="170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800">
                          <a:effectLst/>
                        </a:rPr>
                        <a:t>Klei</a:t>
                      </a:r>
                      <a:endParaRPr lang="nl-NL" sz="170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800">
                          <a:effectLst/>
                        </a:rPr>
                        <a:t> </a:t>
                      </a:r>
                      <a:endParaRPr lang="nl-NL" sz="1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5549" marR="105549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800">
                          <a:effectLst/>
                        </a:rPr>
                        <a:t> </a:t>
                      </a:r>
                      <a:endParaRPr lang="nl-NL" sz="1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5549" marR="105549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800">
                          <a:effectLst/>
                        </a:rPr>
                        <a:t> </a:t>
                      </a:r>
                      <a:endParaRPr lang="nl-NL" sz="1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5549" marR="105549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800">
                          <a:effectLst/>
                        </a:rPr>
                        <a:t> </a:t>
                      </a:r>
                      <a:endParaRPr lang="nl-NL" sz="1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5549" marR="105549" marT="0" marB="0"/>
                </a:tc>
                <a:extLst>
                  <a:ext uri="{0D108BD9-81ED-4DB2-BD59-A6C34878D82A}">
                    <a16:rowId xmlns:a16="http://schemas.microsoft.com/office/drawing/2014/main" val="524464709"/>
                  </a:ext>
                </a:extLst>
              </a:tr>
              <a:tr h="90068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800">
                          <a:effectLst/>
                        </a:rPr>
                        <a:t> </a:t>
                      </a:r>
                      <a:endParaRPr lang="nl-NL" sz="170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800">
                          <a:effectLst/>
                        </a:rPr>
                        <a:t>Zand</a:t>
                      </a:r>
                      <a:endParaRPr lang="nl-NL" sz="170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800">
                          <a:effectLst/>
                        </a:rPr>
                        <a:t> </a:t>
                      </a:r>
                      <a:endParaRPr lang="nl-NL" sz="1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5549" marR="105549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800">
                          <a:effectLst/>
                        </a:rPr>
                        <a:t> </a:t>
                      </a:r>
                      <a:endParaRPr lang="nl-NL" sz="1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5549" marR="105549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800">
                          <a:effectLst/>
                        </a:rPr>
                        <a:t> </a:t>
                      </a:r>
                      <a:endParaRPr lang="nl-NL" sz="1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5549" marR="105549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800">
                          <a:effectLst/>
                        </a:rPr>
                        <a:t> </a:t>
                      </a:r>
                      <a:endParaRPr lang="nl-NL" sz="1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5549" marR="105549" marT="0" marB="0"/>
                </a:tc>
                <a:extLst>
                  <a:ext uri="{0D108BD9-81ED-4DB2-BD59-A6C34878D82A}">
                    <a16:rowId xmlns:a16="http://schemas.microsoft.com/office/drawing/2014/main" val="869662622"/>
                  </a:ext>
                </a:extLst>
              </a:tr>
              <a:tr h="90068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800">
                          <a:effectLst/>
                        </a:rPr>
                        <a:t> </a:t>
                      </a:r>
                      <a:endParaRPr lang="nl-NL" sz="170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800">
                          <a:effectLst/>
                        </a:rPr>
                        <a:t>Veen</a:t>
                      </a:r>
                      <a:endParaRPr lang="nl-NL" sz="170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800">
                          <a:effectLst/>
                        </a:rPr>
                        <a:t> </a:t>
                      </a:r>
                      <a:endParaRPr lang="nl-NL" sz="1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5549" marR="105549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800">
                          <a:effectLst/>
                        </a:rPr>
                        <a:t> </a:t>
                      </a:r>
                      <a:endParaRPr lang="nl-NL" sz="1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5549" marR="105549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800">
                          <a:effectLst/>
                        </a:rPr>
                        <a:t> </a:t>
                      </a:r>
                      <a:endParaRPr lang="nl-NL" sz="1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5549" marR="105549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800" dirty="0">
                          <a:effectLst/>
                        </a:rPr>
                        <a:t> </a:t>
                      </a:r>
                      <a:endParaRPr lang="nl-NL" sz="1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5549" marR="105549" marT="0" marB="0"/>
                </a:tc>
                <a:extLst>
                  <a:ext uri="{0D108BD9-81ED-4DB2-BD59-A6C34878D82A}">
                    <a16:rowId xmlns:a16="http://schemas.microsoft.com/office/drawing/2014/main" val="44499936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92960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100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8">
            <a:extLst>
              <a:ext uri="{FF2B5EF4-FFF2-40B4-BE49-F238E27FC236}">
                <a16:creationId xmlns:a16="http://schemas.microsoft.com/office/drawing/2014/main" id="{8E612726-6AD2-4BFC-B44A-BA092E156CC7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4038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10">
            <a:extLst>
              <a:ext uri="{FF2B5EF4-FFF2-40B4-BE49-F238E27FC236}">
                <a16:creationId xmlns:a16="http://schemas.microsoft.com/office/drawing/2014/main" id="{884B9C2C-FD52-48EF-8BDE-720C5030FE99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37129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8" name="Freeform 11">
            <a:extLst>
              <a:ext uri="{FF2B5EF4-FFF2-40B4-BE49-F238E27FC236}">
                <a16:creationId xmlns:a16="http://schemas.microsoft.com/office/drawing/2014/main" id="{A1DE0485-65C8-4D95-9B34-C55884FC2780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pic>
        <p:nvPicPr>
          <p:cNvPr id="4" name="Onlinemedia 3" title="Welke grondsoort heb je in de tuin? Gewoon testen!">
            <a:hlinkClick r:id="" action="ppaction://media"/>
            <a:extLst>
              <a:ext uri="{FF2B5EF4-FFF2-40B4-BE49-F238E27FC236}">
                <a16:creationId xmlns:a16="http://schemas.microsoft.com/office/drawing/2014/main" id="{A51178B3-1AFE-4494-9765-42A3A7B3E1F7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2589212" y="739742"/>
            <a:ext cx="8983908" cy="50534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86677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Sliert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1CB3AEB3EE0FA48B04EECBF8832841D" ma:contentTypeVersion="10" ma:contentTypeDescription="Create a new document." ma:contentTypeScope="" ma:versionID="5d66912670ca67b2dfbd6f4e3e640489">
  <xsd:schema xmlns:xsd="http://www.w3.org/2001/XMLSchema" xmlns:xs="http://www.w3.org/2001/XMLSchema" xmlns:p="http://schemas.microsoft.com/office/2006/metadata/properties" xmlns:ns3="bf9c0505-a1f6-4bef-9fef-2158d512bf79" xmlns:ns4="8ab30030-6625-4d8d-b230-0e4cc816e121" targetNamespace="http://schemas.microsoft.com/office/2006/metadata/properties" ma:root="true" ma:fieldsID="d7c12b811e035c2a6496f25f925e8451" ns3:_="" ns4:_="">
    <xsd:import namespace="bf9c0505-a1f6-4bef-9fef-2158d512bf79"/>
    <xsd:import namespace="8ab30030-6625-4d8d-b230-0e4cc816e121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edWithDetails" minOccurs="0"/>
                <xsd:element ref="ns3:SharingHintHash" minOccurs="0"/>
                <xsd:element ref="ns4:MediaServiceMetadata" minOccurs="0"/>
                <xsd:element ref="ns4:MediaServiceFastMetadata" minOccurs="0"/>
                <xsd:element ref="ns4:MediaServiceAutoTags" minOccurs="0"/>
                <xsd:element ref="ns4:MediaServiceDateTaken" minOccurs="0"/>
                <xsd:element ref="ns4:MediaServiceOCR" minOccurs="0"/>
                <xsd:element ref="ns4:MediaServiceGenerationTime" minOccurs="0"/>
                <xsd:element ref="ns4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f9c0505-a1f6-4bef-9fef-2158d512bf79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Sharing Hint Hash" ma:description="" ma:hidden="true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ab30030-6625-4d8d-b230-0e4cc816e12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AutoTags" ma:index="13" nillable="true" ma:displayName="MediaServiceAutoTags" ma:internalName="MediaServiceAutoTags" ma:readOnly="true">
      <xsd:simpleType>
        <xsd:restriction base="dms:Text"/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5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6FBA6A43-0C66-46F2-862E-7301DFB6B3BF}">
  <ds:schemaRefs>
    <ds:schemaRef ds:uri="http://schemas.microsoft.com/office/2006/metadata/properties"/>
    <ds:schemaRef ds:uri="http://www.w3.org/XML/1998/namespace"/>
    <ds:schemaRef ds:uri="http://purl.org/dc/dcmitype/"/>
    <ds:schemaRef ds:uri="http://purl.org/dc/terms/"/>
    <ds:schemaRef ds:uri="http://purl.org/dc/elements/1.1/"/>
    <ds:schemaRef ds:uri="http://schemas.microsoft.com/office/infopath/2007/PartnerControls"/>
    <ds:schemaRef ds:uri="http://schemas.microsoft.com/office/2006/documentManagement/types"/>
    <ds:schemaRef ds:uri="http://schemas.openxmlformats.org/package/2006/metadata/core-properties"/>
    <ds:schemaRef ds:uri="8ab30030-6625-4d8d-b230-0e4cc816e121"/>
    <ds:schemaRef ds:uri="bf9c0505-a1f6-4bef-9fef-2158d512bf79"/>
  </ds:schemaRefs>
</ds:datastoreItem>
</file>

<file path=customXml/itemProps2.xml><?xml version="1.0" encoding="utf-8"?>
<ds:datastoreItem xmlns:ds="http://schemas.openxmlformats.org/officeDocument/2006/customXml" ds:itemID="{DBAA0FCB-BC6B-4AF7-93AB-87E7B195BBC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bf9c0505-a1f6-4bef-9fef-2158d512bf79"/>
    <ds:schemaRef ds:uri="8ab30030-6625-4d8d-b230-0e4cc816e12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E1F0AC35-5BC3-4992-A71A-A13C7F99DCD5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131</Words>
  <Application>Microsoft Office PowerPoint</Application>
  <PresentationFormat>Breedbeeld</PresentationFormat>
  <Paragraphs>55</Paragraphs>
  <Slides>8</Slides>
  <Notes>0</Notes>
  <HiddenSlides>0</HiddenSlides>
  <MMClips>1</MMClips>
  <ScaleCrop>false</ScaleCrop>
  <HeadingPairs>
    <vt:vector size="6" baseType="variant">
      <vt:variant>
        <vt:lpstr>Gebruikte lettertypen</vt:lpstr>
      </vt:variant>
      <vt:variant>
        <vt:i4>5</vt:i4>
      </vt:variant>
      <vt:variant>
        <vt:lpstr>Thema</vt:lpstr>
      </vt:variant>
      <vt:variant>
        <vt:i4>1</vt:i4>
      </vt:variant>
      <vt:variant>
        <vt:lpstr>Diatitels</vt:lpstr>
      </vt:variant>
      <vt:variant>
        <vt:i4>8</vt:i4>
      </vt:variant>
    </vt:vector>
  </HeadingPairs>
  <TitlesOfParts>
    <vt:vector size="14" baseType="lpstr">
      <vt:lpstr>Arial</vt:lpstr>
      <vt:lpstr>Calibri</vt:lpstr>
      <vt:lpstr>Century Gothic</vt:lpstr>
      <vt:lpstr>Times New Roman</vt:lpstr>
      <vt:lpstr>Wingdings 3</vt:lpstr>
      <vt:lpstr>Sliert</vt:lpstr>
      <vt:lpstr>4. Grondsoorten</vt:lpstr>
      <vt:lpstr>Eigenschappen van de grond</vt:lpstr>
      <vt:lpstr>Grondsoorten in Nederland</vt:lpstr>
      <vt:lpstr>Zandgrond</vt:lpstr>
      <vt:lpstr>Veengrond</vt:lpstr>
      <vt:lpstr>Kleigrond</vt:lpstr>
      <vt:lpstr>Tabel invullen: goed of slecht</vt:lpstr>
      <vt:lpstr>PowerPoint-presentatie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2.2 Grondsoorten</dc:title>
  <dc:creator>Yrina Res-Drost</dc:creator>
  <cp:lastModifiedBy>Yrina Res-Drost</cp:lastModifiedBy>
  <cp:revision>8</cp:revision>
  <dcterms:created xsi:type="dcterms:W3CDTF">2020-03-30T09:01:36Z</dcterms:created>
  <dcterms:modified xsi:type="dcterms:W3CDTF">2020-11-09T15:24:33Z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0x010100B1CB3AEB3EE0FA48B04EECBF8832841D</vt:lpwstr>
  </property>
</Properties>
</file>