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  <p:sldId id="258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1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5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6F7555-CE51-82DA-91AF-9DFA0D2A98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A8617CE-B631-EC2F-4793-CD8E9B0DBD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A7518AF-446A-6630-FE47-80CB97E53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9456C95-1115-2507-72B9-8B05557F5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E699495-3811-FEA9-1FC7-355558A6A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971940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A8F09D3-81A1-9428-6DC2-9EAC52058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4064980B-CAA8-B944-1CB6-4BAA79FD8C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0E795B0-6FF2-BCB5-72CD-D19A51211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9E21AC2-D170-B335-8621-75270336C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494858E-D2A5-9692-31B0-D08F5B33A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4015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E77F177-C365-0178-BF22-04098D085C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37680C0E-CDE9-21A0-83E0-5B16BE9D7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7BF0EF5-8BE6-C80A-375E-1711259C0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B97B9448-E3B8-1883-5FF0-8A2AAAC9E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F3C528C0-7094-6241-AE71-94C1DFDB4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4740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DF41EE-0B30-D378-04F7-7E3180CF3E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FC6395-BA87-1704-4D7D-CDA8462E0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C10737-CFA4-71E7-F4EF-C06F82B66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D89C00B-B171-3B4F-0D59-CC43B2293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46C4DC8-9B76-D7A1-79BA-B0A7F9D59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5465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78B152-2665-FC36-6F4F-097BCE719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FE3AB3-2E9A-A412-C340-581AEFD86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CA7177F-D321-09C9-5DA1-314BA6357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F171BF-A000-49DA-D15C-F76119948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7AF8022-3F4D-433C-9E90-D6F729B2D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260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6B2D19-CE26-3A1A-65AC-82AD41882C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C02B7DE-8D7F-B74A-E4D2-C69E2EF374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3FB6AB4-CC03-8C60-58B9-54F29AB65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F140246-43A3-2904-2175-1A8891C7E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02CA722-627E-8CAC-CF4E-A1B549DEE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89349FAF-82EC-1A43-3979-D6781897D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07841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525D7B2-0AA9-EF82-8DDE-56D518280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14F84318-6506-4D4D-4C23-CE93B8518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79A5F169-6BC3-E7E2-039C-FB2E9A291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F34C4F81-1865-35B0-9B97-3B97138BF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69FBC3A3-9CF9-83BE-8D44-9EA6C4ECAB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646D881-FADF-92FD-6581-17F7247D73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B2BA31DE-8D46-B841-0EE2-721650A77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CD5319C-93A7-A99B-63A9-BC02E947C5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1774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733480-87B1-92C5-60CE-DB7B2BFEF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7BC30E81-3256-1623-B693-58EE9EF78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4A80E23-6E68-D1CE-1375-95FB27248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34B87EF-6EC0-5752-F022-62CAE661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48287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93EB557C-E754-6E44-263D-816A43FA8A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9B66F83A-E82C-157D-92F9-B496AE1AD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1C391F7-66A6-5272-2A54-7CB882BF7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6401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90FFC0-C343-2F36-3B53-2B02D1601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4B74CCD-4074-4727-2D26-E3E8EEAAA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83B01555-2666-FF40-CB3A-AF752EB4E8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7713E12-A28E-05A8-A8F6-4AFB8398C3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D72B232-81C3-2F87-A8D6-038F4F5BC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E662C3D-4377-DD87-4683-840967037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5370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10E8C62-C395-6CC5-CDAA-69DBB07DAF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5564374-3484-4A3E-F828-257F4E4FA0A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66713055-50BB-B7D5-6AB2-1AE1A19D2A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A2F32C4-3CA2-4C74-72B9-12C3004DD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72EAB9D-A76E-CED4-063A-962105F59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03D6AC8-35B6-DE5C-77D2-B73B6E50C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0604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023EBA4C-AE98-D5C0-06B2-A2AF261FB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5C1F01A-B1A8-66D6-DDE5-8259B28D0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A447060-0D2B-FA01-61F5-6B8537CDB2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A5EC2-FC47-4727-890E-5455105B8EE5}" type="datetimeFigureOut">
              <a:rPr lang="nl-NL" smtClean="0"/>
              <a:t>12-4-2023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FD1A142-F225-96CF-94D5-E37496FCBE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0A92EC-FA22-0B82-7BC9-4331CFE3D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A4D86B-EEB7-47DB-963B-01AB0B0868A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1667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Plant in de grond">
            <a:extLst>
              <a:ext uri="{FF2B5EF4-FFF2-40B4-BE49-F238E27FC236}">
                <a16:creationId xmlns:a16="http://schemas.microsoft.com/office/drawing/2014/main" id="{FD8A554A-11A8-838B-5362-041D14C533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2" b="1385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BBFD111-2F2C-A078-4BAE-DED7F773F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Wie ben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niet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?  Veen,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klei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of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zand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314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Bloembollen in potten">
            <a:extLst>
              <a:ext uri="{FF2B5EF4-FFF2-40B4-BE49-F238E27FC236}">
                <a16:creationId xmlns:a16="http://schemas.microsoft.com/office/drawing/2014/main" id="{AA6CC429-E08B-38E1-1405-588ED6EB36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2B97788-7A9A-A900-E0C0-17CD9E6D49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>
                <a:solidFill>
                  <a:schemeClr val="tx1">
                    <a:lumMod val="85000"/>
                    <a:lumOff val="15000"/>
                  </a:schemeClr>
                </a:solidFill>
              </a:rPr>
              <a:t>Op mij kun je alles telen…bloembollen, aardappelen, groenten en fruit…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35777245-AEB6-AB50-13AB-D668159BA70C}"/>
              </a:ext>
            </a:extLst>
          </p:cNvPr>
          <p:cNvSpPr txBox="1"/>
          <p:nvPr/>
        </p:nvSpPr>
        <p:spPr>
          <a:xfrm>
            <a:off x="4157472" y="987551"/>
            <a:ext cx="3572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>
                <a:solidFill>
                  <a:schemeClr val="bg1"/>
                </a:solidFill>
              </a:rPr>
              <a:t>Wie ben ik niet?</a:t>
            </a:r>
          </a:p>
        </p:txBody>
      </p:sp>
    </p:spTree>
    <p:extLst>
      <p:ext uri="{BB962C8B-B14F-4D97-AF65-F5344CB8AC3E}">
        <p14:creationId xmlns:p14="http://schemas.microsoft.com/office/powerpoint/2010/main" val="22150278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Rustgevende waterval in een herfstbos">
            <a:extLst>
              <a:ext uri="{FF2B5EF4-FFF2-40B4-BE49-F238E27FC236}">
                <a16:creationId xmlns:a16="http://schemas.microsoft.com/office/drawing/2014/main" id="{4916C300-AD1E-AB1E-B784-47E27B9101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FD79F5C-F0C7-6249-5EBD-62431B4A8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Als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het water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eenmaal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heb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houd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het zo lang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mogelijk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vast!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D1015DCE-DBDA-A3CA-69E1-DE57C27EBE01}"/>
              </a:ext>
            </a:extLst>
          </p:cNvPr>
          <p:cNvSpPr txBox="1"/>
          <p:nvPr/>
        </p:nvSpPr>
        <p:spPr>
          <a:xfrm>
            <a:off x="747298" y="1433136"/>
            <a:ext cx="354981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dirty="0">
                <a:solidFill>
                  <a:schemeClr val="bg1"/>
                </a:solidFill>
              </a:rPr>
              <a:t>Wie ben ik niet?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15147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inhoud 4" descr="Blauwe trekker die een veld ploegt">
            <a:extLst>
              <a:ext uri="{FF2B5EF4-FFF2-40B4-BE49-F238E27FC236}">
                <a16:creationId xmlns:a16="http://schemas.microsoft.com/office/drawing/2014/main" id="{649FF4DF-9886-18F5-1100-393B399591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608B0B-610F-5A61-D7BE-F51261940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Grond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bewerken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is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bij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niet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zo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makkelijk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….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kstvak 5">
            <a:extLst>
              <a:ext uri="{FF2B5EF4-FFF2-40B4-BE49-F238E27FC236}">
                <a16:creationId xmlns:a16="http://schemas.microsoft.com/office/drawing/2014/main" id="{3AE613AB-4426-AFD2-8DF7-EE7FFBC6DEB6}"/>
              </a:ext>
            </a:extLst>
          </p:cNvPr>
          <p:cNvSpPr txBox="1"/>
          <p:nvPr/>
        </p:nvSpPr>
        <p:spPr>
          <a:xfrm>
            <a:off x="6790944" y="938784"/>
            <a:ext cx="3549818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000" dirty="0">
                <a:solidFill>
                  <a:schemeClr val="bg1"/>
                </a:solidFill>
              </a:rPr>
              <a:t>Wie ben ik niet?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0084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Tijdelijke aanduiding voor inhoud 12" descr="Bieten ontsproten in moestuin">
            <a:extLst>
              <a:ext uri="{FF2B5EF4-FFF2-40B4-BE49-F238E27FC236}">
                <a16:creationId xmlns:a16="http://schemas.microsoft.com/office/drawing/2014/main" id="{E0C020DA-6159-B16D-264B-8CE9A4C682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5" b="645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014B863-8F4C-F339-27D5-C9BACD4C1A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bevat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genoeg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voeding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om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deze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bietjes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groot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te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laten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worden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6E16ECBA-685C-D647-55A0-0107F3E1E8A1}"/>
              </a:ext>
            </a:extLst>
          </p:cNvPr>
          <p:cNvSpPr txBox="1"/>
          <p:nvPr/>
        </p:nvSpPr>
        <p:spPr>
          <a:xfrm>
            <a:off x="4009016" y="88038"/>
            <a:ext cx="41739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>
                <a:solidFill>
                  <a:schemeClr val="bg1"/>
                </a:solidFill>
              </a:rPr>
              <a:t>Wie ben ik niet?</a:t>
            </a:r>
          </a:p>
        </p:txBody>
      </p:sp>
    </p:spTree>
    <p:extLst>
      <p:ext uri="{BB962C8B-B14F-4D97-AF65-F5344CB8AC3E}">
        <p14:creationId xmlns:p14="http://schemas.microsoft.com/office/powerpoint/2010/main" val="925287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Tijdelijke aanduiding voor inhoud 10" descr="Close-up van zand">
            <a:extLst>
              <a:ext uri="{FF2B5EF4-FFF2-40B4-BE49-F238E27FC236}">
                <a16:creationId xmlns:a16="http://schemas.microsoft.com/office/drawing/2014/main" id="{C8102598-5E13-D9EE-DF94-C516091487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66" b="216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37C89E4B-3C9F-44B9-8B86-D9E3D112D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320142"/>
            <a:ext cx="12192000" cy="736551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ECF934-01A0-A30F-B095-505D4D02F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875" y="5317240"/>
            <a:ext cx="11210925" cy="744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Ik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ben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gemaakt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van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kleine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US" sz="3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korreltjes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A2EAA10-076F-46BD-8F0F-B9A2FB77A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5241983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891E407-403B-4764-86C9-33A56D3BCA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34852"/>
            <a:ext cx="12192000" cy="0"/>
          </a:xfrm>
          <a:prstGeom prst="line">
            <a:avLst/>
          </a:prstGeom>
          <a:ln w="41275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kstvak 12">
            <a:extLst>
              <a:ext uri="{FF2B5EF4-FFF2-40B4-BE49-F238E27FC236}">
                <a16:creationId xmlns:a16="http://schemas.microsoft.com/office/drawing/2014/main" id="{7DE68204-2D9D-4866-FAAE-EBE5EB04172C}"/>
              </a:ext>
            </a:extLst>
          </p:cNvPr>
          <p:cNvSpPr txBox="1"/>
          <p:nvPr/>
        </p:nvSpPr>
        <p:spPr>
          <a:xfrm>
            <a:off x="734389" y="1265816"/>
            <a:ext cx="36870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dirty="0">
                <a:solidFill>
                  <a:schemeClr val="bg1"/>
                </a:solidFill>
              </a:rPr>
              <a:t>Wie ben ik niet?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499845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8" name="Tijdelijke aanduiding voor inhoud 7" descr="Zonlicht reflecterend in het water">
            <a:extLst>
              <a:ext uri="{FF2B5EF4-FFF2-40B4-BE49-F238E27FC236}">
                <a16:creationId xmlns:a16="http://schemas.microsoft.com/office/drawing/2014/main" id="{FA4580E1-3E63-9054-6F54-E2766207CD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5" b="7382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16071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93</Words>
  <Application>Microsoft Office PowerPoint</Application>
  <PresentationFormat>Breedbeeld</PresentationFormat>
  <Paragraphs>11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Kantoorthema</vt:lpstr>
      <vt:lpstr>Wie ben ik niet?  Veen, klei of zand?</vt:lpstr>
      <vt:lpstr>Op mij kun je alles telen…bloembollen, aardappelen, groenten en fruit…</vt:lpstr>
      <vt:lpstr>Als ik het water eenmaal heb, houd ik het zo lang mogelijk vast!</vt:lpstr>
      <vt:lpstr>Grond bewerken is bij niet zo makkelijk….</vt:lpstr>
      <vt:lpstr>Ik bevat genoeg voeding om deze bietjes groot te laten worden…</vt:lpstr>
      <vt:lpstr>Ik ben gemaakt van kleine korreltjes….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Wie ben ik niet?  Veen, klei of zand?</dc:title>
  <dc:creator>Tom Valkering</dc:creator>
  <cp:lastModifiedBy>Tom Valkering</cp:lastModifiedBy>
  <cp:revision>1</cp:revision>
  <dcterms:created xsi:type="dcterms:W3CDTF">2023-04-12T08:11:02Z</dcterms:created>
  <dcterms:modified xsi:type="dcterms:W3CDTF">2023-04-12T08:53:11Z</dcterms:modified>
</cp:coreProperties>
</file>