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9" r:id="rId7"/>
    <p:sldId id="260" r:id="rId8"/>
    <p:sldId id="268" r:id="rId9"/>
    <p:sldId id="261" r:id="rId10"/>
    <p:sldId id="262" r:id="rId11"/>
    <p:sldId id="263" r:id="rId12"/>
    <p:sldId id="26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BC6F2A-B5F8-08F2-5DA4-0C16F82B32EA}" v="65" dt="2020-06-08T08:17:28.522"/>
    <p1510:client id="{3F6A52B5-B324-7F37-69D4-ED400CBE2589}" v="932" dt="2020-06-08T08:12:25.510"/>
    <p1510:client id="{8927284C-228E-74D9-EE99-487CF5E34548}" v="12" dt="2020-07-02T09:25:44.9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4" autoAdjust="0"/>
    <p:restoredTop sz="94660"/>
  </p:normalViewPr>
  <p:slideViewPr>
    <p:cSldViewPr snapToGrid="0">
      <p:cViewPr varScale="1">
        <p:scale>
          <a:sx n="93" d="100"/>
          <a:sy n="93" d="100"/>
        </p:scale>
        <p:origin x="77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rina Res-Drost" userId="S::y.res@clusius.nl::a988d48d-895e-4146-953d-f6b6f65aae34" providerId="AD" clId="Web-{8927284C-228E-74D9-EE99-487CF5E34548}"/>
    <pc:docChg chg="modSld">
      <pc:chgData name="Yrina Res-Drost" userId="S::y.res@clusius.nl::a988d48d-895e-4146-953d-f6b6f65aae34" providerId="AD" clId="Web-{8927284C-228E-74D9-EE99-487CF5E34548}" dt="2020-07-02T09:25:42.481" v="10" actId="20577"/>
      <pc:docMkLst>
        <pc:docMk/>
      </pc:docMkLst>
      <pc:sldChg chg="modSp">
        <pc:chgData name="Yrina Res-Drost" userId="S::y.res@clusius.nl::a988d48d-895e-4146-953d-f6b6f65aae34" providerId="AD" clId="Web-{8927284C-228E-74D9-EE99-487CF5E34548}" dt="2020-07-02T09:25:38.466" v="8" actId="20577"/>
        <pc:sldMkLst>
          <pc:docMk/>
          <pc:sldMk cId="3622625124" sldId="256"/>
        </pc:sldMkLst>
        <pc:spChg chg="mod">
          <ac:chgData name="Yrina Res-Drost" userId="S::y.res@clusius.nl::a988d48d-895e-4146-953d-f6b6f65aae34" providerId="AD" clId="Web-{8927284C-228E-74D9-EE99-487CF5E34548}" dt="2020-07-02T09:25:38.466" v="8" actId="20577"/>
          <ac:spMkLst>
            <pc:docMk/>
            <pc:sldMk cId="3622625124" sldId="256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0477" y="2514600"/>
            <a:ext cx="10305534" cy="1694935"/>
          </a:xfrm>
        </p:spPr>
        <p:txBody>
          <a:bodyPr/>
          <a:lstStyle/>
          <a:p>
            <a:r>
              <a:rPr lang="en-US" dirty="0" err="1" smtClean="0"/>
              <a:t>Ongeslachtelijk</a:t>
            </a:r>
            <a:r>
              <a:rPr lang="en-US" dirty="0" smtClean="0"/>
              <a:t> </a:t>
            </a:r>
            <a:r>
              <a:rPr lang="en-US" dirty="0" err="1" smtClean="0"/>
              <a:t>vermeerderen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Vegetatief</a:t>
            </a:r>
            <a:r>
              <a:rPr lang="en-US" dirty="0" smtClean="0"/>
              <a:t> </a:t>
            </a:r>
            <a:r>
              <a:rPr lang="en-US" dirty="0" err="1"/>
              <a:t>vermeerderen</a:t>
            </a:r>
            <a:r>
              <a:rPr lang="en-US" dirty="0"/>
              <a:t> van </a:t>
            </a:r>
            <a:r>
              <a:rPr lang="en-US" dirty="0" err="1"/>
              <a:t>planten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625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44EF1A-6495-4437-932F-CDDBFA7B8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Vermeerderen van planten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CE48E5F-47E0-4119-B7BB-00D20003C7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94907" y="1461224"/>
            <a:ext cx="3992732" cy="618016"/>
          </a:xfrm>
        </p:spPr>
        <p:txBody>
          <a:bodyPr/>
          <a:lstStyle/>
          <a:p>
            <a:r>
              <a:rPr lang="nl-NL" dirty="0"/>
              <a:t>Generatief/Geslachtelijk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2D4A98A-E053-4AF2-B832-A0B81174C12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/>
              <a:t>Zaaien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103872C-6CFE-46D7-A49C-6659737C2E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47342" y="1457996"/>
            <a:ext cx="4228644" cy="618015"/>
          </a:xfrm>
        </p:spPr>
        <p:txBody>
          <a:bodyPr/>
          <a:lstStyle/>
          <a:p>
            <a:r>
              <a:rPr lang="nl-NL" dirty="0"/>
              <a:t>Vegetatief/Ongeslachtelijk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136A5DDB-DED9-4013-A861-7B7D2EE116F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/>
              <a:t>Stekken</a:t>
            </a:r>
          </a:p>
          <a:p>
            <a:pPr lvl="1"/>
            <a:r>
              <a:rPr lang="nl-NL" dirty="0" err="1"/>
              <a:t>Kopstek</a:t>
            </a:r>
            <a:endParaRPr lang="nl-NL" dirty="0"/>
          </a:p>
          <a:p>
            <a:pPr lvl="1"/>
            <a:r>
              <a:rPr lang="nl-NL" dirty="0" smtClean="0"/>
              <a:t>Bladstek</a:t>
            </a:r>
            <a:endParaRPr lang="nl-NL" dirty="0"/>
          </a:p>
          <a:p>
            <a:pPr>
              <a:buFont typeface="Wingdings 3"/>
              <a:buChar char=""/>
            </a:pPr>
            <a:r>
              <a:rPr lang="nl-NL" dirty="0">
                <a:ea typeface="+mn-lt"/>
                <a:cs typeface="+mn-lt"/>
              </a:rPr>
              <a:t>Bollen/knollen</a:t>
            </a:r>
          </a:p>
          <a:p>
            <a:pPr>
              <a:buFont typeface="Wingdings 3"/>
              <a:buChar char=""/>
            </a:pPr>
            <a:r>
              <a:rPr lang="nl-NL" dirty="0">
                <a:ea typeface="+mn-lt"/>
                <a:cs typeface="+mn-lt"/>
              </a:rPr>
              <a:t>Scheuren</a:t>
            </a:r>
          </a:p>
          <a:p>
            <a:pPr>
              <a:buFont typeface="Wingdings 3"/>
              <a:buChar char=""/>
            </a:pPr>
            <a:r>
              <a:rPr lang="nl-NL" dirty="0" smtClean="0">
                <a:ea typeface="+mn-lt"/>
                <a:cs typeface="+mn-lt"/>
              </a:rPr>
              <a:t>Uitlopers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9336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7AF9E2D-8F98-4755-895E-D65689F2A14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4D3C8C4-8367-4524-B9C5-2B3ACA682C0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36169" y="228600"/>
            <a:ext cx="2851523" cy="6638625"/>
            <a:chOff x="2487613" y="285750"/>
            <a:chExt cx="2428875" cy="5654676"/>
          </a:xfrm>
        </p:grpSpPr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38BDB546-CAFB-429D-8D82-4F3AA28914C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8F202AFF-3597-4A70-9149-0AA2AACBB9E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5B91C985-1FBD-4FEE-8FB4-FBD47CF0A37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E045B090-8B4D-4553-997E-D7A7A2B9357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79661459-591F-41BD-85A7-882DF2E548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172E6458-D7F5-4E0B-8098-F3A9B744636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id="{5D1FE182-350A-4951-99FA-123B15A19EE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id="{CBFDC3F8-18F5-41F0-9926-097682CEEAD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id="{F4B5A695-E6ED-4C81-A965-0461489F8B6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2" name="Freeform 20">
              <a:extLst>
                <a:ext uri="{FF2B5EF4-FFF2-40B4-BE49-F238E27FC236}">
                  <a16:creationId xmlns:a16="http://schemas.microsoft.com/office/drawing/2014/main" id="{CF31B175-CBC2-449D-8998-0BA7711EA3A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3" name="Freeform 21">
              <a:extLst>
                <a:ext uri="{FF2B5EF4-FFF2-40B4-BE49-F238E27FC236}">
                  <a16:creationId xmlns:a16="http://schemas.microsoft.com/office/drawing/2014/main" id="{47A691C8-6328-4014-BB1A-CB4824DEB5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94EADC73-ECA3-447E-8D07-AE215A3C438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DA2558E-94AE-4C16-8CD0-DCF447C9876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77117" y="-786"/>
            <a:ext cx="2356675" cy="6854040"/>
            <a:chOff x="6627813" y="194833"/>
            <a:chExt cx="1952625" cy="5678918"/>
          </a:xfrm>
        </p:grpSpPr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6928DF6B-A616-4A71-B951-9D8EAA7756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CD6B4E15-CED4-45FA-874A-EA347C91203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A4EE38F8-BF90-4D7F-8691-89ED516D76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2889210F-D6E4-4311-8BF3-DAD3FF49A78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44641BAA-087D-4656-8D6F-EA70FB67F0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DCEB55E2-FCCA-48F5-917E-8B3F26EC832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45869B9E-3378-49CB-8EE1-FECA7D7809F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3497B8C7-AB4A-40B7-A86E-112D90CC6A7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D5A7E348-C28C-4626-9026-59B6B9F7A2E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A4FF1CA0-E6B1-4861-A2CD-144E06299C2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774FF261-7109-4B0E-B24B-622F4209CE9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3ECECA25-954F-4011-ADFF-BBFC4A00D3D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8487A1B1-34AE-4415-B495-E00CAE3A7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3094" y="1160750"/>
            <a:ext cx="5021516" cy="128089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2800" b="1" dirty="0"/>
              <a:t>Geslachtelijk vermeerderen of </a:t>
            </a:r>
            <a:br>
              <a:rPr lang="nl-NL" sz="2800" b="1" dirty="0"/>
            </a:br>
            <a:r>
              <a:rPr lang="nl-NL" sz="2800" b="1" dirty="0"/>
              <a:t>Generatief vermeerderen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D0FFBDB-89D1-4050-8FE5-AFC94C07656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5704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2" name="Freeform 11">
            <a:extLst>
              <a:ext uri="{FF2B5EF4-FFF2-40B4-BE49-F238E27FC236}">
                <a16:creationId xmlns:a16="http://schemas.microsoft.com/office/drawing/2014/main" id="{75823B85-53D1-46E0-BC58-872776B5A1F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4645704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1F86B2C-5FF7-48E0-B5B0-ABEA39A1E2C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3429000"/>
            <a:ext cx="4662638" cy="0"/>
          </a:xfrm>
          <a:prstGeom prst="line">
            <a:avLst/>
          </a:prstGeom>
          <a:ln w="50800" cap="flat">
            <a:solidFill>
              <a:schemeClr val="tx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05A2F64-04C5-4AF3-A08F-8132FCDA97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8191" y="2810266"/>
            <a:ext cx="5066419" cy="2313669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ts val="0"/>
              </a:spcBef>
            </a:pPr>
            <a:r>
              <a:rPr lang="nl-NL" dirty="0">
                <a:ea typeface="+mn-lt"/>
                <a:cs typeface="+mn-lt"/>
              </a:rPr>
              <a:t>Je hebt een mannelijk (meeldraad) en een vrouwelijk deel (stamper) van de plant nodig</a:t>
            </a:r>
            <a:endParaRPr lang="en-US" dirty="0">
              <a:ea typeface="+mn-lt"/>
              <a:cs typeface="+mn-lt"/>
            </a:endParaRPr>
          </a:p>
          <a:p>
            <a:pPr>
              <a:spcBef>
                <a:spcPts val="0"/>
              </a:spcBef>
            </a:pPr>
            <a:endParaRPr lang="nl-NL" dirty="0">
              <a:ea typeface="+mn-lt"/>
              <a:cs typeface="+mn-lt"/>
            </a:endParaRPr>
          </a:p>
          <a:p>
            <a:pPr>
              <a:spcBef>
                <a:spcPts val="0"/>
              </a:spcBef>
            </a:pPr>
            <a:r>
              <a:rPr lang="nl-NL" dirty="0">
                <a:ea typeface="+mn-lt"/>
                <a:cs typeface="+mn-lt"/>
              </a:rPr>
              <a:t>De nakomelingen zijn niet precies gelijk aan de ouderplanten</a:t>
            </a:r>
            <a:endParaRPr lang="en-US" dirty="0">
              <a:ea typeface="+mn-lt"/>
              <a:cs typeface="+mn-lt"/>
            </a:endParaRPr>
          </a:p>
          <a:p>
            <a:pPr>
              <a:spcBef>
                <a:spcPts val="0"/>
              </a:spcBef>
            </a:pPr>
            <a:endParaRPr lang="nl-NL" dirty="0"/>
          </a:p>
          <a:p>
            <a:pPr marL="0" indent="0">
              <a:spcBef>
                <a:spcPts val="0"/>
              </a:spcBef>
              <a:buNone/>
            </a:pPr>
            <a:endParaRPr lang="nl-NL" dirty="0"/>
          </a:p>
        </p:txBody>
      </p:sp>
      <p:pic>
        <p:nvPicPr>
          <p:cNvPr id="6" name="Afbeelding 6" descr="Afbeelding met bloem&#10;&#10;Beschrijving is gegenereerd met zeer hoge betrouwbaarheid">
            <a:extLst>
              <a:ext uri="{FF2B5EF4-FFF2-40B4-BE49-F238E27FC236}">
                <a16:creationId xmlns:a16="http://schemas.microsoft.com/office/drawing/2014/main" id="{CCA96AAB-74F8-41C6-9332-EB07C24E7B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98" y="2117055"/>
            <a:ext cx="4559475" cy="2641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58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7AF9E2D-8F98-4755-895E-D65689F2A14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4D3C8C4-8367-4524-B9C5-2B3ACA682C0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36169" y="228600"/>
            <a:ext cx="2851523" cy="6638625"/>
            <a:chOff x="2487613" y="285750"/>
            <a:chExt cx="2428875" cy="5654676"/>
          </a:xfrm>
        </p:grpSpPr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38BDB546-CAFB-429D-8D82-4F3AA28914C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8F202AFF-3597-4A70-9149-0AA2AACBB9E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5B91C985-1FBD-4FEE-8FB4-FBD47CF0A37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E045B090-8B4D-4553-997E-D7A7A2B9357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79661459-591F-41BD-85A7-882DF2E548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172E6458-D7F5-4E0B-8098-F3A9B744636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id="{5D1FE182-350A-4951-99FA-123B15A19EE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id="{CBFDC3F8-18F5-41F0-9926-097682CEEAD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id="{F4B5A695-E6ED-4C81-A965-0461489F8B6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2" name="Freeform 20">
              <a:extLst>
                <a:ext uri="{FF2B5EF4-FFF2-40B4-BE49-F238E27FC236}">
                  <a16:creationId xmlns:a16="http://schemas.microsoft.com/office/drawing/2014/main" id="{CF31B175-CBC2-449D-8998-0BA7711EA3A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3" name="Freeform 21">
              <a:extLst>
                <a:ext uri="{FF2B5EF4-FFF2-40B4-BE49-F238E27FC236}">
                  <a16:creationId xmlns:a16="http://schemas.microsoft.com/office/drawing/2014/main" id="{47A691C8-6328-4014-BB1A-CB4824DEB5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94EADC73-ECA3-447E-8D07-AE215A3C438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DA2558E-94AE-4C16-8CD0-DCF447C9876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77117" y="-786"/>
            <a:ext cx="2356675" cy="6854040"/>
            <a:chOff x="6627813" y="194833"/>
            <a:chExt cx="1952625" cy="5678918"/>
          </a:xfrm>
        </p:grpSpPr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6928DF6B-A616-4A71-B951-9D8EAA7756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CD6B4E15-CED4-45FA-874A-EA347C91203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A4EE38F8-BF90-4D7F-8691-89ED516D76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2889210F-D6E4-4311-8BF3-DAD3FF49A78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44641BAA-087D-4656-8D6F-EA70FB67F0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DCEB55E2-FCCA-48F5-917E-8B3F26EC832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45869B9E-3378-49CB-8EE1-FECA7D7809F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3497B8C7-AB4A-40B7-A86E-112D90CC6A7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D5A7E348-C28C-4626-9026-59B6B9F7A2E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A4FF1CA0-E6B1-4861-A2CD-144E06299C2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774FF261-7109-4B0E-B24B-622F4209CE9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3ECECA25-954F-4011-ADFF-BBFC4A00D3D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8487A1B1-34AE-4415-B495-E00CAE3A7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385" y="1223797"/>
            <a:ext cx="5021516" cy="128089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nl-NL" sz="2800" b="1" dirty="0"/>
              <a:t>Ongeslachtelijk vermeerderen </a:t>
            </a:r>
            <a:br>
              <a:rPr lang="nl-NL" sz="2800" b="1" dirty="0"/>
            </a:br>
            <a:r>
              <a:rPr lang="nl-NL" sz="2800" b="1" dirty="0"/>
              <a:t>of </a:t>
            </a:r>
            <a:br>
              <a:rPr lang="nl-NL" sz="2800" b="1" dirty="0"/>
            </a:br>
            <a:r>
              <a:rPr lang="nl-NL" sz="2800" b="1" dirty="0"/>
              <a:t>Vegetatief vermeerderen</a:t>
            </a:r>
          </a:p>
        </p:txBody>
      </p:sp>
      <p:pic>
        <p:nvPicPr>
          <p:cNvPr id="5" name="Afbeelding 5" descr="Afbeelding met plant, tafel, oranje, klein&#10;&#10;Beschrijving is gegenereerd met zeer hoge betrouwbaarheid">
            <a:extLst>
              <a:ext uri="{FF2B5EF4-FFF2-40B4-BE49-F238E27FC236}">
                <a16:creationId xmlns:a16="http://schemas.microsoft.com/office/drawing/2014/main" id="{CDBE139E-160F-4812-B345-BC1959E231E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526" r="1" b="11463"/>
          <a:stretch/>
        </p:blipFill>
        <p:spPr>
          <a:xfrm>
            <a:off x="20" y="10"/>
            <a:ext cx="4646965" cy="3428990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6D0FFBDB-89D1-4050-8FE5-AFC94C07656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5704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2" name="Freeform 11">
            <a:extLst>
              <a:ext uri="{FF2B5EF4-FFF2-40B4-BE49-F238E27FC236}">
                <a16:creationId xmlns:a16="http://schemas.microsoft.com/office/drawing/2014/main" id="{75823B85-53D1-46E0-BC58-872776B5A1F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4645704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4" name="Afbeelding 4" descr="Afbeelding met persoon, mensen, man, tafel&#10;&#10;Beschrijving is gegenereerd met zeer hoge betrouwbaarheid">
            <a:extLst>
              <a:ext uri="{FF2B5EF4-FFF2-40B4-BE49-F238E27FC236}">
                <a16:creationId xmlns:a16="http://schemas.microsoft.com/office/drawing/2014/main" id="{4E52C3CE-640B-4850-86CF-3FF21EB876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59" r="27681"/>
          <a:stretch/>
        </p:blipFill>
        <p:spPr>
          <a:xfrm>
            <a:off x="20" y="3429000"/>
            <a:ext cx="4646965" cy="3429000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1F86B2C-5FF7-48E0-B5B0-ABEA39A1E2C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3429000"/>
            <a:ext cx="4662638" cy="0"/>
          </a:xfrm>
          <a:prstGeom prst="line">
            <a:avLst/>
          </a:prstGeom>
          <a:ln w="50800" cap="flat">
            <a:solidFill>
              <a:schemeClr val="tx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05A2F64-04C5-4AF3-A08F-8132FCDA97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6482" y="3325861"/>
            <a:ext cx="5066419" cy="203360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/>
              <a:t>Je hebt alleen een moederplant nodig</a:t>
            </a:r>
          </a:p>
          <a:p>
            <a:endParaRPr lang="nl-NL" dirty="0"/>
          </a:p>
          <a:p>
            <a:r>
              <a:rPr lang="nl-NL" dirty="0"/>
              <a:t>De nakomelingen zijn een exacte kopie van de moederplant (klonen)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4254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8D44E099-FC66-4167-A593-8F6FBB5EE0E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47171E04-FEC4-4208-A619-A786E423488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F3DE8019-884E-41C9-A54C-AC668CA526D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462C1647-5880-4037-8FCE-16E1F646C08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C91082BE-FDAA-4A80-88B6-C5F5AD0C29D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059FE918-3CB9-43E6-8025-22A9C21C48D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E30464D7-34FF-42C8-8686-C3A865E90C6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07281894-7888-434B-BC17-FB67B4879C6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7CDF6636-2EE5-4477-B1E7-136C9B4F3C4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19">
              <a:extLst>
                <a:ext uri="{FF2B5EF4-FFF2-40B4-BE49-F238E27FC236}">
                  <a16:creationId xmlns:a16="http://schemas.microsoft.com/office/drawing/2014/main" id="{6A01C238-0F7D-4DF5-A879-32902000892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20">
              <a:extLst>
                <a:ext uri="{FF2B5EF4-FFF2-40B4-BE49-F238E27FC236}">
                  <a16:creationId xmlns:a16="http://schemas.microsoft.com/office/drawing/2014/main" id="{AA10B8D3-BE6D-40AB-BA54-12C4758E58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21">
              <a:extLst>
                <a:ext uri="{FF2B5EF4-FFF2-40B4-BE49-F238E27FC236}">
                  <a16:creationId xmlns:a16="http://schemas.microsoft.com/office/drawing/2014/main" id="{4CD8C1DF-88C2-4F11-AA23-36D5B5BD3B2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1" name="Freeform 22">
              <a:extLst>
                <a:ext uri="{FF2B5EF4-FFF2-40B4-BE49-F238E27FC236}">
                  <a16:creationId xmlns:a16="http://schemas.microsoft.com/office/drawing/2014/main" id="{9AF01696-99FF-4093-938A-38D0C722329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29FAB3C-6A93-4306-8525-B9FC787B15F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24" name="Freeform 27">
              <a:extLst>
                <a:ext uri="{FF2B5EF4-FFF2-40B4-BE49-F238E27FC236}">
                  <a16:creationId xmlns:a16="http://schemas.microsoft.com/office/drawing/2014/main" id="{8838005D-B3A9-4E56-9BFB-3DD99E4BBB1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5" name="Freeform 28">
              <a:extLst>
                <a:ext uri="{FF2B5EF4-FFF2-40B4-BE49-F238E27FC236}">
                  <a16:creationId xmlns:a16="http://schemas.microsoft.com/office/drawing/2014/main" id="{6450237E-A2DE-4BA3-AF9F-06399E5CF1D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6" name="Freeform 29">
              <a:extLst>
                <a:ext uri="{FF2B5EF4-FFF2-40B4-BE49-F238E27FC236}">
                  <a16:creationId xmlns:a16="http://schemas.microsoft.com/office/drawing/2014/main" id="{A643E849-3FBA-4248-B0DF-9D6737E232C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7" name="Freeform 30">
              <a:extLst>
                <a:ext uri="{FF2B5EF4-FFF2-40B4-BE49-F238E27FC236}">
                  <a16:creationId xmlns:a16="http://schemas.microsoft.com/office/drawing/2014/main" id="{231C0782-59AA-4C4F-8B86-85102F701A7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8" name="Freeform 31">
              <a:extLst>
                <a:ext uri="{FF2B5EF4-FFF2-40B4-BE49-F238E27FC236}">
                  <a16:creationId xmlns:a16="http://schemas.microsoft.com/office/drawing/2014/main" id="{E19975F5-4F93-41BF-9A6D-1E6CFDFF1DC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32">
              <a:extLst>
                <a:ext uri="{FF2B5EF4-FFF2-40B4-BE49-F238E27FC236}">
                  <a16:creationId xmlns:a16="http://schemas.microsoft.com/office/drawing/2014/main" id="{AE6458FC-D3D9-469F-A8FB-0431BD156B8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33">
              <a:extLst>
                <a:ext uri="{FF2B5EF4-FFF2-40B4-BE49-F238E27FC236}">
                  <a16:creationId xmlns:a16="http://schemas.microsoft.com/office/drawing/2014/main" id="{90B9693F-2248-4DB8-A528-52C13C636F8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4">
              <a:extLst>
                <a:ext uri="{FF2B5EF4-FFF2-40B4-BE49-F238E27FC236}">
                  <a16:creationId xmlns:a16="http://schemas.microsoft.com/office/drawing/2014/main" id="{11CC5E15-09A8-41A0-930D-434F7D8D6F9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5">
              <a:extLst>
                <a:ext uri="{FF2B5EF4-FFF2-40B4-BE49-F238E27FC236}">
                  <a16:creationId xmlns:a16="http://schemas.microsoft.com/office/drawing/2014/main" id="{B5566C56-67EC-43D7-A3D2-3CCBEDAFC60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6">
              <a:extLst>
                <a:ext uri="{FF2B5EF4-FFF2-40B4-BE49-F238E27FC236}">
                  <a16:creationId xmlns:a16="http://schemas.microsoft.com/office/drawing/2014/main" id="{CF74AC36-5E17-4D3B-A93B-1645741EBF8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7">
              <a:extLst>
                <a:ext uri="{FF2B5EF4-FFF2-40B4-BE49-F238E27FC236}">
                  <a16:creationId xmlns:a16="http://schemas.microsoft.com/office/drawing/2014/main" id="{39818481-D2FB-4507-B11D-8C6342ACF49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5" name="Freeform 38">
              <a:extLst>
                <a:ext uri="{FF2B5EF4-FFF2-40B4-BE49-F238E27FC236}">
                  <a16:creationId xmlns:a16="http://schemas.microsoft.com/office/drawing/2014/main" id="{E996F5F0-3979-44D1-9AE3-1251DA5D2FC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05C469C2-FE8F-491E-9139-7E7F8BB3817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Freeform 6">
            <a:extLst>
              <a:ext uri="{FF2B5EF4-FFF2-40B4-BE49-F238E27FC236}">
                <a16:creationId xmlns:a16="http://schemas.microsoft.com/office/drawing/2014/main" id="{6538C979-F14E-4C6B-BE04-38CC5D7C13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9AE7E35B-D9A9-4963-B236-6A9A3A05B5C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3AE7ECD9-6B32-4943-BDE6-98F83E45C17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1C57C1E-EE6F-46AA-AE45-A9073E55979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4639734" cy="6858000"/>
          </a:xfrm>
          <a:prstGeom prst="rect">
            <a:avLst/>
          </a:prstGeom>
          <a:solidFill>
            <a:schemeClr val="bg2">
              <a:lumMod val="10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D3676B9-E413-4062-8AD0-AA82A028A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279" y="1795849"/>
            <a:ext cx="3778870" cy="311481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>
                <a:solidFill>
                  <a:srgbClr val="FEFFFF"/>
                </a:solidFill>
              </a:rPr>
              <a:t>Moederplant met nakomelingen</a:t>
            </a:r>
          </a:p>
        </p:txBody>
      </p:sp>
      <p:pic>
        <p:nvPicPr>
          <p:cNvPr id="4" name="Afbeelding 4" descr="Afbeelding met buiten, groen, groot, boom&#10;&#10;Beschrijving is gegenereerd met zeer hoge betrouwbaarheid">
            <a:extLst>
              <a:ext uri="{FF2B5EF4-FFF2-40B4-BE49-F238E27FC236}">
                <a16:creationId xmlns:a16="http://schemas.microsoft.com/office/drawing/2014/main" id="{42A36DC3-6CBE-47A4-A79B-48B032DDC2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990" r="11771"/>
          <a:stretch/>
        </p:blipFill>
        <p:spPr>
          <a:xfrm>
            <a:off x="4639732" y="10"/>
            <a:ext cx="3788327" cy="6857990"/>
          </a:xfrm>
          <a:prstGeom prst="rect">
            <a:avLst/>
          </a:prstGeom>
        </p:spPr>
      </p:pic>
      <p:sp>
        <p:nvSpPr>
          <p:cNvPr id="47" name="Freeform 5">
            <a:extLst>
              <a:ext uri="{FF2B5EF4-FFF2-40B4-BE49-F238E27FC236}">
                <a16:creationId xmlns:a16="http://schemas.microsoft.com/office/drawing/2014/main" id="{4064D3F3-30A9-422E-9E54-0D81A02522C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5033007"/>
            <a:ext cx="5404022" cy="857047"/>
          </a:xfrm>
          <a:custGeom>
            <a:avLst/>
            <a:gdLst>
              <a:gd name="T0" fmla="*/ 1114 w 1117"/>
              <a:gd name="T1" fmla="*/ 77 h 163"/>
              <a:gd name="T2" fmla="*/ 1040 w 1117"/>
              <a:gd name="T3" fmla="*/ 3 h 163"/>
              <a:gd name="T4" fmla="*/ 1039 w 1117"/>
              <a:gd name="T5" fmla="*/ 2 h 163"/>
              <a:gd name="T6" fmla="*/ 1034 w 1117"/>
              <a:gd name="T7" fmla="*/ 0 h 163"/>
              <a:gd name="T8" fmla="*/ 578 w 1117"/>
              <a:gd name="T9" fmla="*/ 0 h 163"/>
              <a:gd name="T10" fmla="*/ 562 w 1117"/>
              <a:gd name="T11" fmla="*/ 0 h 163"/>
              <a:gd name="T12" fmla="*/ 440 w 1117"/>
              <a:gd name="T13" fmla="*/ 0 h 163"/>
              <a:gd name="T14" fmla="*/ 106 w 1117"/>
              <a:gd name="T15" fmla="*/ 0 h 163"/>
              <a:gd name="T16" fmla="*/ 0 w 1117"/>
              <a:gd name="T17" fmla="*/ 0 h 163"/>
              <a:gd name="T18" fmla="*/ 0 w 1117"/>
              <a:gd name="T19" fmla="*/ 163 h 163"/>
              <a:gd name="T20" fmla="*/ 106 w 1117"/>
              <a:gd name="T21" fmla="*/ 163 h 163"/>
              <a:gd name="T22" fmla="*/ 440 w 1117"/>
              <a:gd name="T23" fmla="*/ 163 h 163"/>
              <a:gd name="T24" fmla="*/ 562 w 1117"/>
              <a:gd name="T25" fmla="*/ 163 h 163"/>
              <a:gd name="T26" fmla="*/ 578 w 1117"/>
              <a:gd name="T27" fmla="*/ 163 h 163"/>
              <a:gd name="T28" fmla="*/ 1034 w 1117"/>
              <a:gd name="T29" fmla="*/ 163 h 163"/>
              <a:gd name="T30" fmla="*/ 1039 w 1117"/>
              <a:gd name="T31" fmla="*/ 161 h 163"/>
              <a:gd name="T32" fmla="*/ 1040 w 1117"/>
              <a:gd name="T33" fmla="*/ 160 h 163"/>
              <a:gd name="T34" fmla="*/ 1114 w 1117"/>
              <a:gd name="T35" fmla="*/ 86 h 163"/>
              <a:gd name="T36" fmla="*/ 1114 w 1117"/>
              <a:gd name="T37" fmla="*/ 7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17" h="163">
                <a:moveTo>
                  <a:pt x="1114" y="77"/>
                </a:moveTo>
                <a:cubicBezTo>
                  <a:pt x="1040" y="3"/>
                  <a:pt x="1040" y="3"/>
                  <a:pt x="1040" y="3"/>
                </a:cubicBezTo>
                <a:cubicBezTo>
                  <a:pt x="1040" y="2"/>
                  <a:pt x="1039" y="2"/>
                  <a:pt x="1039" y="2"/>
                </a:cubicBezTo>
                <a:cubicBezTo>
                  <a:pt x="1038" y="1"/>
                  <a:pt x="1036" y="0"/>
                  <a:pt x="1034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40" y="0"/>
                  <a:pt x="440" y="0"/>
                  <a:pt x="440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3"/>
                  <a:pt x="0" y="163"/>
                  <a:pt x="0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440" y="163"/>
                  <a:pt x="440" y="163"/>
                  <a:pt x="440" y="163"/>
                </a:cubicBezTo>
                <a:cubicBezTo>
                  <a:pt x="562" y="163"/>
                  <a:pt x="562" y="163"/>
                  <a:pt x="562" y="163"/>
                </a:cubicBezTo>
                <a:cubicBezTo>
                  <a:pt x="578" y="163"/>
                  <a:pt x="578" y="163"/>
                  <a:pt x="578" y="163"/>
                </a:cubicBezTo>
                <a:cubicBezTo>
                  <a:pt x="1034" y="163"/>
                  <a:pt x="1034" y="163"/>
                  <a:pt x="1034" y="163"/>
                </a:cubicBezTo>
                <a:cubicBezTo>
                  <a:pt x="1036" y="163"/>
                  <a:pt x="1038" y="162"/>
                  <a:pt x="1039" y="161"/>
                </a:cubicBezTo>
                <a:cubicBezTo>
                  <a:pt x="1039" y="160"/>
                  <a:pt x="1040" y="160"/>
                  <a:pt x="1040" y="160"/>
                </a:cubicBezTo>
                <a:cubicBezTo>
                  <a:pt x="1114" y="86"/>
                  <a:pt x="1114" y="86"/>
                  <a:pt x="1114" y="86"/>
                </a:cubicBezTo>
                <a:cubicBezTo>
                  <a:pt x="1117" y="83"/>
                  <a:pt x="1117" y="79"/>
                  <a:pt x="1114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Afbeelding 3" descr="Afbeelding met plant, gebouw, palm, huis&#10;&#10;Beschrijving is gegenereerd met zeer hoge betrouwbaarheid">
            <a:extLst>
              <a:ext uri="{FF2B5EF4-FFF2-40B4-BE49-F238E27FC236}">
                <a16:creationId xmlns:a16="http://schemas.microsoft.com/office/drawing/2014/main" id="{A6C9F8F0-70B0-4FF5-AB7C-F1CC00697E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322" r="21727"/>
          <a:stretch/>
        </p:blipFill>
        <p:spPr>
          <a:xfrm>
            <a:off x="8428058" y="-2"/>
            <a:ext cx="3768513" cy="6858000"/>
          </a:xfrm>
          <a:prstGeom prst="rect">
            <a:avLst/>
          </a:prstGeom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F6B13D4-91C2-4535-99B8-0191C73E7DB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420438" y="0"/>
            <a:ext cx="0" cy="6857694"/>
          </a:xfrm>
          <a:prstGeom prst="line">
            <a:avLst/>
          </a:prstGeom>
          <a:ln w="50800" cap="flat">
            <a:solidFill>
              <a:schemeClr val="bg2">
                <a:lumMod val="1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32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A44C337-3893-4B29-A265-B1329150B6A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1E0B358-1267-4844-8B3D-B7A279B4175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36169" y="228600"/>
            <a:ext cx="2851523" cy="6638625"/>
            <a:chOff x="2487613" y="285750"/>
            <a:chExt cx="2428875" cy="5654676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B24AA06A-F1A5-4BB3-9486-9AE7A53B3F2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BDF97590-C600-44CB-9303-4A3679F5169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A9BBE156-3FFA-4DC4-8468-35BD28DDC60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F7960DE5-3810-4B1E-B1E2-3BAFEA91EDD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359E957C-CE11-446F-8AA7-B3E98390B89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A3E9FE34-CA9E-4443-BEBF-D1B9A1C6C24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4F39D814-8A48-4509-BDEB-826F106591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8C6D08C0-8C49-4B87-9CF4-A1F08714FAC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308C612B-4C0D-4863-B9CD-F86ABAA1B2B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600B1EC8-1B55-4390-A183-C33B5E2273B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1790A225-91E1-4BE5-A801-5F1E32721C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DFFC46A2-6BBF-47FD-BC17-5EE1DF7CB90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F44CA9C-80E8-44E1-A79C-D6EBFC73BCA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77117" y="-786"/>
            <a:ext cx="2356675" cy="6854040"/>
            <a:chOff x="6627813" y="194833"/>
            <a:chExt cx="1952625" cy="5678918"/>
          </a:xfrm>
        </p:grpSpPr>
        <p:sp>
          <p:nvSpPr>
            <p:cNvPr id="26" name="Freeform 27">
              <a:extLst>
                <a:ext uri="{FF2B5EF4-FFF2-40B4-BE49-F238E27FC236}">
                  <a16:creationId xmlns:a16="http://schemas.microsoft.com/office/drawing/2014/main" id="{8CB9417F-98D9-4998-B00B-A5932E4C7D7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7" name="Freeform 28">
              <a:extLst>
                <a:ext uri="{FF2B5EF4-FFF2-40B4-BE49-F238E27FC236}">
                  <a16:creationId xmlns:a16="http://schemas.microsoft.com/office/drawing/2014/main" id="{FA79AA3D-583E-4A1E-AF7E-CBD980F5963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8" name="Freeform 29">
              <a:extLst>
                <a:ext uri="{FF2B5EF4-FFF2-40B4-BE49-F238E27FC236}">
                  <a16:creationId xmlns:a16="http://schemas.microsoft.com/office/drawing/2014/main" id="{D80C9F17-A6B2-4A12-BC77-F84264A669F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30">
              <a:extLst>
                <a:ext uri="{FF2B5EF4-FFF2-40B4-BE49-F238E27FC236}">
                  <a16:creationId xmlns:a16="http://schemas.microsoft.com/office/drawing/2014/main" id="{949C9A53-ED97-44CE-BDD5-ED248921160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31">
              <a:extLst>
                <a:ext uri="{FF2B5EF4-FFF2-40B4-BE49-F238E27FC236}">
                  <a16:creationId xmlns:a16="http://schemas.microsoft.com/office/drawing/2014/main" id="{0F9FDAE7-225B-4072-8907-6EAA0617445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2">
              <a:extLst>
                <a:ext uri="{FF2B5EF4-FFF2-40B4-BE49-F238E27FC236}">
                  <a16:creationId xmlns:a16="http://schemas.microsoft.com/office/drawing/2014/main" id="{9D49818B-8EA3-4B41-9783-EFE0C618C36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3">
              <a:extLst>
                <a:ext uri="{FF2B5EF4-FFF2-40B4-BE49-F238E27FC236}">
                  <a16:creationId xmlns:a16="http://schemas.microsoft.com/office/drawing/2014/main" id="{01903E65-D822-4457-B0A5-2F416822416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4">
              <a:extLst>
                <a:ext uri="{FF2B5EF4-FFF2-40B4-BE49-F238E27FC236}">
                  <a16:creationId xmlns:a16="http://schemas.microsoft.com/office/drawing/2014/main" id="{A5CF9DAB-75BF-43D9-B1E7-817D1FAA000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5">
              <a:extLst>
                <a:ext uri="{FF2B5EF4-FFF2-40B4-BE49-F238E27FC236}">
                  <a16:creationId xmlns:a16="http://schemas.microsoft.com/office/drawing/2014/main" id="{BB22916D-4BCF-4A4C-8714-A2564D34C36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5" name="Freeform 36">
              <a:extLst>
                <a:ext uri="{FF2B5EF4-FFF2-40B4-BE49-F238E27FC236}">
                  <a16:creationId xmlns:a16="http://schemas.microsoft.com/office/drawing/2014/main" id="{4CD9F734-569E-44E7-BD53-6214E0F18C8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6" name="Freeform 37">
              <a:extLst>
                <a:ext uri="{FF2B5EF4-FFF2-40B4-BE49-F238E27FC236}">
                  <a16:creationId xmlns:a16="http://schemas.microsoft.com/office/drawing/2014/main" id="{7A5DAACB-2F42-40C8-BF6A-75B79299F90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7" name="Freeform 38">
              <a:extLst>
                <a:ext uri="{FF2B5EF4-FFF2-40B4-BE49-F238E27FC236}">
                  <a16:creationId xmlns:a16="http://schemas.microsoft.com/office/drawing/2014/main" id="{AD78E0F9-8568-4672-A22F-4ED5B1A96F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20732D3C-53C1-4F41-AFFB-1FA689870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6059" y="2496131"/>
            <a:ext cx="5021516" cy="128089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6000" b="1" dirty="0" smtClean="0"/>
              <a:t>Scheuren</a:t>
            </a:r>
            <a:endParaRPr lang="nl-NL" sz="6000" b="1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A5CD610-ED7C-4CED-A9A1-174432C88AF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5704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" name="Freeform 11">
            <a:extLst>
              <a:ext uri="{FF2B5EF4-FFF2-40B4-BE49-F238E27FC236}">
                <a16:creationId xmlns:a16="http://schemas.microsoft.com/office/drawing/2014/main" id="{0C4379BF-8C7A-480A-BC36-DA55D92A93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4645704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4" name="Afbeelding 4" descr="Afbeelding met bloem, plant, boom, klok&#10;&#10;Beschrijving is gegenereerd met zeer hoge betrouwbaarheid">
            <a:extLst>
              <a:ext uri="{FF2B5EF4-FFF2-40B4-BE49-F238E27FC236}">
                <a16:creationId xmlns:a16="http://schemas.microsoft.com/office/drawing/2014/main" id="{5522D6BE-FF17-40B4-84C3-F49AD03BC8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1044"/>
          <a:stretch/>
        </p:blipFill>
        <p:spPr>
          <a:xfrm>
            <a:off x="-1555" y="1731"/>
            <a:ext cx="4671091" cy="6858000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DCF326B-D7D0-49B2-BF93-00CC98B0DE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8205" y="4008360"/>
            <a:ext cx="5066419" cy="3777622"/>
          </a:xfrm>
        </p:spPr>
        <p:txBody>
          <a:bodyPr vert="horz" lIns="91440" tIns="45720" rIns="91440" bIns="45720" rtlCol="0">
            <a:norm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984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1A44C337-3893-4B29-A265-B1329150B6A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1E0B358-1267-4844-8B3D-B7A279B4175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36169" y="228600"/>
            <a:ext cx="2851523" cy="6638625"/>
            <a:chOff x="2487613" y="285750"/>
            <a:chExt cx="2428875" cy="5654676"/>
          </a:xfrm>
        </p:grpSpPr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B24AA06A-F1A5-4BB3-9486-9AE7A53B3F2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BDF97590-C600-44CB-9303-4A3679F5169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A9BBE156-3FFA-4DC4-8468-35BD28DDC60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F7960DE5-3810-4B1E-B1E2-3BAFEA91EDD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359E957C-CE11-446F-8AA7-B3E98390B89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A3E9FE34-CA9E-4443-BEBF-D1B9A1C6C24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4F39D814-8A48-4509-BDEB-826F106591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8C6D08C0-8C49-4B87-9CF4-A1F08714FAC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308C612B-4C0D-4863-B9CD-F86ABAA1B2B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600B1EC8-1B55-4390-A183-C33B5E2273B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1790A225-91E1-4BE5-A801-5F1E32721C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DFFC46A2-6BBF-47FD-BC17-5EE1DF7CB90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F44CA9C-80E8-44E1-A79C-D6EBFC73BCA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77117" y="-786"/>
            <a:ext cx="2356675" cy="6854040"/>
            <a:chOff x="6627813" y="194833"/>
            <a:chExt cx="1952625" cy="5678918"/>
          </a:xfrm>
        </p:grpSpPr>
        <p:sp>
          <p:nvSpPr>
            <p:cNvPr id="31" name="Freeform 27">
              <a:extLst>
                <a:ext uri="{FF2B5EF4-FFF2-40B4-BE49-F238E27FC236}">
                  <a16:creationId xmlns:a16="http://schemas.microsoft.com/office/drawing/2014/main" id="{8CB9417F-98D9-4998-B00B-A5932E4C7D7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28">
              <a:extLst>
                <a:ext uri="{FF2B5EF4-FFF2-40B4-BE49-F238E27FC236}">
                  <a16:creationId xmlns:a16="http://schemas.microsoft.com/office/drawing/2014/main" id="{FA79AA3D-583E-4A1E-AF7E-CBD980F5963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29">
              <a:extLst>
                <a:ext uri="{FF2B5EF4-FFF2-40B4-BE49-F238E27FC236}">
                  <a16:creationId xmlns:a16="http://schemas.microsoft.com/office/drawing/2014/main" id="{D80C9F17-A6B2-4A12-BC77-F84264A669F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0">
              <a:extLst>
                <a:ext uri="{FF2B5EF4-FFF2-40B4-BE49-F238E27FC236}">
                  <a16:creationId xmlns:a16="http://schemas.microsoft.com/office/drawing/2014/main" id="{949C9A53-ED97-44CE-BDD5-ED248921160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5" name="Freeform 31">
              <a:extLst>
                <a:ext uri="{FF2B5EF4-FFF2-40B4-BE49-F238E27FC236}">
                  <a16:creationId xmlns:a16="http://schemas.microsoft.com/office/drawing/2014/main" id="{0F9FDAE7-225B-4072-8907-6EAA0617445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6" name="Freeform 32">
              <a:extLst>
                <a:ext uri="{FF2B5EF4-FFF2-40B4-BE49-F238E27FC236}">
                  <a16:creationId xmlns:a16="http://schemas.microsoft.com/office/drawing/2014/main" id="{9D49818B-8EA3-4B41-9783-EFE0C618C36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7" name="Freeform 33">
              <a:extLst>
                <a:ext uri="{FF2B5EF4-FFF2-40B4-BE49-F238E27FC236}">
                  <a16:creationId xmlns:a16="http://schemas.microsoft.com/office/drawing/2014/main" id="{01903E65-D822-4457-B0A5-2F416822416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8" name="Freeform 34">
              <a:extLst>
                <a:ext uri="{FF2B5EF4-FFF2-40B4-BE49-F238E27FC236}">
                  <a16:creationId xmlns:a16="http://schemas.microsoft.com/office/drawing/2014/main" id="{A5CF9DAB-75BF-43D9-B1E7-817D1FAA000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9" name="Freeform 35">
              <a:extLst>
                <a:ext uri="{FF2B5EF4-FFF2-40B4-BE49-F238E27FC236}">
                  <a16:creationId xmlns:a16="http://schemas.microsoft.com/office/drawing/2014/main" id="{BB22916D-4BCF-4A4C-8714-A2564D34C36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40" name="Freeform 36">
              <a:extLst>
                <a:ext uri="{FF2B5EF4-FFF2-40B4-BE49-F238E27FC236}">
                  <a16:creationId xmlns:a16="http://schemas.microsoft.com/office/drawing/2014/main" id="{4CD9F734-569E-44E7-BD53-6214E0F18C8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41" name="Freeform 37">
              <a:extLst>
                <a:ext uri="{FF2B5EF4-FFF2-40B4-BE49-F238E27FC236}">
                  <a16:creationId xmlns:a16="http://schemas.microsoft.com/office/drawing/2014/main" id="{7A5DAACB-2F42-40C8-BF6A-75B79299F90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42" name="Freeform 38">
              <a:extLst>
                <a:ext uri="{FF2B5EF4-FFF2-40B4-BE49-F238E27FC236}">
                  <a16:creationId xmlns:a16="http://schemas.microsoft.com/office/drawing/2014/main" id="{AD78E0F9-8568-4672-A22F-4ED5B1A96F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4258E6A0-6D5F-408E-B74A-580891C03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3096" y="624110"/>
            <a:ext cx="5021516" cy="1280890"/>
          </a:xfrm>
        </p:spPr>
        <p:txBody>
          <a:bodyPr>
            <a:normAutofit/>
          </a:bodyPr>
          <a:lstStyle/>
          <a:p>
            <a:r>
              <a:rPr lang="nl-NL" sz="6000" b="1" dirty="0"/>
              <a:t>Stekken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A5CD610-ED7C-4CED-A9A1-174432C88AF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5704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6" name="Freeform 11">
            <a:extLst>
              <a:ext uri="{FF2B5EF4-FFF2-40B4-BE49-F238E27FC236}">
                <a16:creationId xmlns:a16="http://schemas.microsoft.com/office/drawing/2014/main" id="{0C4379BF-8C7A-480A-BC36-DA55D92A93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4645704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7" name="Afbeelding 7">
            <a:extLst>
              <a:ext uri="{FF2B5EF4-FFF2-40B4-BE49-F238E27FC236}">
                <a16:creationId xmlns:a16="http://schemas.microsoft.com/office/drawing/2014/main" id="{A83C4D4B-8453-4E4C-926A-A75FDF94ED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2" b="8237"/>
          <a:stretch/>
        </p:blipFill>
        <p:spPr>
          <a:xfrm>
            <a:off x="-1555" y="1731"/>
            <a:ext cx="4671091" cy="6858000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8FF271F-E24B-4944-ABA0-1F6B2CCD0D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8191" y="2133600"/>
            <a:ext cx="5066419" cy="37776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/>
              <a:t>Kopstek</a:t>
            </a:r>
          </a:p>
          <a:p>
            <a:r>
              <a:rPr lang="en-US" dirty="0" err="1"/>
              <a:t>Tussenstek</a:t>
            </a:r>
          </a:p>
          <a:p>
            <a:r>
              <a:rPr lang="en-US" dirty="0" err="1"/>
              <a:t>Hielstek</a:t>
            </a:r>
          </a:p>
          <a:p>
            <a:r>
              <a:rPr lang="en-US" dirty="0" err="1"/>
              <a:t>Oogstek</a:t>
            </a:r>
          </a:p>
          <a:p>
            <a:r>
              <a:rPr lang="en-US" dirty="0" err="1"/>
              <a:t>Bladstek</a:t>
            </a:r>
          </a:p>
          <a:p>
            <a:r>
              <a:rPr lang="en-US" dirty="0" err="1"/>
              <a:t>Wortelstek</a:t>
            </a:r>
          </a:p>
        </p:txBody>
      </p:sp>
    </p:spTree>
    <p:extLst>
      <p:ext uri="{BB962C8B-B14F-4D97-AF65-F5344CB8AC3E}">
        <p14:creationId xmlns:p14="http://schemas.microsoft.com/office/powerpoint/2010/main" val="401392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23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4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5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6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7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8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Freeform 6">
            <a:extLst>
              <a:ext uri="{FF2B5EF4-FFF2-40B4-BE49-F238E27FC236}">
                <a16:creationId xmlns:a16="http://schemas.microsoft.com/office/drawing/2014/main" id="{3623DEAC-F39C-45D6-86DC-1033F642952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A692209D-B607-46C3-8560-07AF7229165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4874638-CF15-4908-BC4B-4908744D0BA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4639734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6E68E33-8FA6-4236-8232-2EF1789A4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279" y="967417"/>
            <a:ext cx="3778870" cy="39432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>
                <a:solidFill>
                  <a:srgbClr val="FEFFFF"/>
                </a:solidFill>
              </a:rPr>
              <a:t>Uitlopers</a:t>
            </a:r>
          </a:p>
        </p:txBody>
      </p:sp>
      <p:sp>
        <p:nvSpPr>
          <p:cNvPr id="44" name="Freeform 5">
            <a:extLst>
              <a:ext uri="{FF2B5EF4-FFF2-40B4-BE49-F238E27FC236}">
                <a16:creationId xmlns:a16="http://schemas.microsoft.com/office/drawing/2014/main" id="{5F1B8348-CD6E-4561-A704-C232D9A2676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5033007"/>
            <a:ext cx="5404022" cy="857047"/>
          </a:xfrm>
          <a:custGeom>
            <a:avLst/>
            <a:gdLst>
              <a:gd name="T0" fmla="*/ 1114 w 1117"/>
              <a:gd name="T1" fmla="*/ 77 h 163"/>
              <a:gd name="T2" fmla="*/ 1040 w 1117"/>
              <a:gd name="T3" fmla="*/ 3 h 163"/>
              <a:gd name="T4" fmla="*/ 1039 w 1117"/>
              <a:gd name="T5" fmla="*/ 2 h 163"/>
              <a:gd name="T6" fmla="*/ 1034 w 1117"/>
              <a:gd name="T7" fmla="*/ 0 h 163"/>
              <a:gd name="T8" fmla="*/ 578 w 1117"/>
              <a:gd name="T9" fmla="*/ 0 h 163"/>
              <a:gd name="T10" fmla="*/ 562 w 1117"/>
              <a:gd name="T11" fmla="*/ 0 h 163"/>
              <a:gd name="T12" fmla="*/ 440 w 1117"/>
              <a:gd name="T13" fmla="*/ 0 h 163"/>
              <a:gd name="T14" fmla="*/ 106 w 1117"/>
              <a:gd name="T15" fmla="*/ 0 h 163"/>
              <a:gd name="T16" fmla="*/ 0 w 1117"/>
              <a:gd name="T17" fmla="*/ 0 h 163"/>
              <a:gd name="T18" fmla="*/ 0 w 1117"/>
              <a:gd name="T19" fmla="*/ 163 h 163"/>
              <a:gd name="T20" fmla="*/ 106 w 1117"/>
              <a:gd name="T21" fmla="*/ 163 h 163"/>
              <a:gd name="T22" fmla="*/ 440 w 1117"/>
              <a:gd name="T23" fmla="*/ 163 h 163"/>
              <a:gd name="T24" fmla="*/ 562 w 1117"/>
              <a:gd name="T25" fmla="*/ 163 h 163"/>
              <a:gd name="T26" fmla="*/ 578 w 1117"/>
              <a:gd name="T27" fmla="*/ 163 h 163"/>
              <a:gd name="T28" fmla="*/ 1034 w 1117"/>
              <a:gd name="T29" fmla="*/ 163 h 163"/>
              <a:gd name="T30" fmla="*/ 1039 w 1117"/>
              <a:gd name="T31" fmla="*/ 161 h 163"/>
              <a:gd name="T32" fmla="*/ 1040 w 1117"/>
              <a:gd name="T33" fmla="*/ 160 h 163"/>
              <a:gd name="T34" fmla="*/ 1114 w 1117"/>
              <a:gd name="T35" fmla="*/ 86 h 163"/>
              <a:gd name="T36" fmla="*/ 1114 w 1117"/>
              <a:gd name="T37" fmla="*/ 7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17" h="163">
                <a:moveTo>
                  <a:pt x="1114" y="77"/>
                </a:moveTo>
                <a:cubicBezTo>
                  <a:pt x="1040" y="3"/>
                  <a:pt x="1040" y="3"/>
                  <a:pt x="1040" y="3"/>
                </a:cubicBezTo>
                <a:cubicBezTo>
                  <a:pt x="1040" y="2"/>
                  <a:pt x="1039" y="2"/>
                  <a:pt x="1039" y="2"/>
                </a:cubicBezTo>
                <a:cubicBezTo>
                  <a:pt x="1038" y="1"/>
                  <a:pt x="1036" y="0"/>
                  <a:pt x="1034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40" y="0"/>
                  <a:pt x="440" y="0"/>
                  <a:pt x="440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3"/>
                  <a:pt x="0" y="163"/>
                  <a:pt x="0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440" y="163"/>
                  <a:pt x="440" y="163"/>
                  <a:pt x="440" y="163"/>
                </a:cubicBezTo>
                <a:cubicBezTo>
                  <a:pt x="562" y="163"/>
                  <a:pt x="562" y="163"/>
                  <a:pt x="562" y="163"/>
                </a:cubicBezTo>
                <a:cubicBezTo>
                  <a:pt x="578" y="163"/>
                  <a:pt x="578" y="163"/>
                  <a:pt x="578" y="163"/>
                </a:cubicBezTo>
                <a:cubicBezTo>
                  <a:pt x="1034" y="163"/>
                  <a:pt x="1034" y="163"/>
                  <a:pt x="1034" y="163"/>
                </a:cubicBezTo>
                <a:cubicBezTo>
                  <a:pt x="1036" y="163"/>
                  <a:pt x="1038" y="162"/>
                  <a:pt x="1039" y="161"/>
                </a:cubicBezTo>
                <a:cubicBezTo>
                  <a:pt x="1039" y="160"/>
                  <a:pt x="1040" y="160"/>
                  <a:pt x="1040" y="160"/>
                </a:cubicBezTo>
                <a:cubicBezTo>
                  <a:pt x="1114" y="86"/>
                  <a:pt x="1114" y="86"/>
                  <a:pt x="1114" y="86"/>
                </a:cubicBezTo>
                <a:cubicBezTo>
                  <a:pt x="1117" y="83"/>
                  <a:pt x="1117" y="79"/>
                  <a:pt x="1114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Afbeelding 3" descr="Afbeelding met tekst, kaart&#10;&#10;Beschrijving is gegenereerd met zeer hoge betrouwbaarheid">
            <a:extLst>
              <a:ext uri="{FF2B5EF4-FFF2-40B4-BE49-F238E27FC236}">
                <a16:creationId xmlns:a16="http://schemas.microsoft.com/office/drawing/2014/main" id="{22753532-F6F6-44C0-B549-A88C96499C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7994" y="1317463"/>
            <a:ext cx="5640502" cy="4230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8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>
            <a:extLst>
              <a:ext uri="{FF2B5EF4-FFF2-40B4-BE49-F238E27FC236}">
                <a16:creationId xmlns:a16="http://schemas.microsoft.com/office/drawing/2014/main" id="{8D44E099-FC66-4167-A593-8F6FBB5EE0E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50" name="Freeform 11">
              <a:extLst>
                <a:ext uri="{FF2B5EF4-FFF2-40B4-BE49-F238E27FC236}">
                  <a16:creationId xmlns:a16="http://schemas.microsoft.com/office/drawing/2014/main" id="{47171E04-FEC4-4208-A619-A786E423488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1" name="Freeform 12">
              <a:extLst>
                <a:ext uri="{FF2B5EF4-FFF2-40B4-BE49-F238E27FC236}">
                  <a16:creationId xmlns:a16="http://schemas.microsoft.com/office/drawing/2014/main" id="{F3DE8019-884E-41C9-A54C-AC668CA526D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2" name="Freeform 13">
              <a:extLst>
                <a:ext uri="{FF2B5EF4-FFF2-40B4-BE49-F238E27FC236}">
                  <a16:creationId xmlns:a16="http://schemas.microsoft.com/office/drawing/2014/main" id="{462C1647-5880-4037-8FCE-16E1F646C08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3" name="Freeform 14">
              <a:extLst>
                <a:ext uri="{FF2B5EF4-FFF2-40B4-BE49-F238E27FC236}">
                  <a16:creationId xmlns:a16="http://schemas.microsoft.com/office/drawing/2014/main" id="{C91082BE-FDAA-4A80-88B6-C5F5AD0C29D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4" name="Freeform 15">
              <a:extLst>
                <a:ext uri="{FF2B5EF4-FFF2-40B4-BE49-F238E27FC236}">
                  <a16:creationId xmlns:a16="http://schemas.microsoft.com/office/drawing/2014/main" id="{059FE918-3CB9-43E6-8025-22A9C21C48D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5" name="Freeform 16">
              <a:extLst>
                <a:ext uri="{FF2B5EF4-FFF2-40B4-BE49-F238E27FC236}">
                  <a16:creationId xmlns:a16="http://schemas.microsoft.com/office/drawing/2014/main" id="{E30464D7-34FF-42C8-8686-C3A865E90C6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6" name="Freeform 17">
              <a:extLst>
                <a:ext uri="{FF2B5EF4-FFF2-40B4-BE49-F238E27FC236}">
                  <a16:creationId xmlns:a16="http://schemas.microsoft.com/office/drawing/2014/main" id="{07281894-7888-434B-BC17-FB67B4879C6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7" name="Freeform 18">
              <a:extLst>
                <a:ext uri="{FF2B5EF4-FFF2-40B4-BE49-F238E27FC236}">
                  <a16:creationId xmlns:a16="http://schemas.microsoft.com/office/drawing/2014/main" id="{7CDF6636-2EE5-4477-B1E7-136C9B4F3C4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8" name="Freeform 19">
              <a:extLst>
                <a:ext uri="{FF2B5EF4-FFF2-40B4-BE49-F238E27FC236}">
                  <a16:creationId xmlns:a16="http://schemas.microsoft.com/office/drawing/2014/main" id="{6A01C238-0F7D-4DF5-A879-32902000892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9" name="Freeform 20">
              <a:extLst>
                <a:ext uri="{FF2B5EF4-FFF2-40B4-BE49-F238E27FC236}">
                  <a16:creationId xmlns:a16="http://schemas.microsoft.com/office/drawing/2014/main" id="{AA10B8D3-BE6D-40AB-BA54-12C4758E58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0" name="Freeform 21">
              <a:extLst>
                <a:ext uri="{FF2B5EF4-FFF2-40B4-BE49-F238E27FC236}">
                  <a16:creationId xmlns:a16="http://schemas.microsoft.com/office/drawing/2014/main" id="{4CD8C1DF-88C2-4F11-AA23-36D5B5BD3B2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1" name="Freeform 22">
              <a:extLst>
                <a:ext uri="{FF2B5EF4-FFF2-40B4-BE49-F238E27FC236}">
                  <a16:creationId xmlns:a16="http://schemas.microsoft.com/office/drawing/2014/main" id="{9AF01696-99FF-4093-938A-38D0C722329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29FAB3C-6A93-4306-8525-B9FC787B15F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64" name="Freeform 27">
              <a:extLst>
                <a:ext uri="{FF2B5EF4-FFF2-40B4-BE49-F238E27FC236}">
                  <a16:creationId xmlns:a16="http://schemas.microsoft.com/office/drawing/2014/main" id="{8838005D-B3A9-4E56-9BFB-3DD99E4BBB1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5" name="Freeform 28">
              <a:extLst>
                <a:ext uri="{FF2B5EF4-FFF2-40B4-BE49-F238E27FC236}">
                  <a16:creationId xmlns:a16="http://schemas.microsoft.com/office/drawing/2014/main" id="{6450237E-A2DE-4BA3-AF9F-06399E5CF1D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6" name="Freeform 29">
              <a:extLst>
                <a:ext uri="{FF2B5EF4-FFF2-40B4-BE49-F238E27FC236}">
                  <a16:creationId xmlns:a16="http://schemas.microsoft.com/office/drawing/2014/main" id="{A643E849-3FBA-4248-B0DF-9D6737E232C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7" name="Freeform 30">
              <a:extLst>
                <a:ext uri="{FF2B5EF4-FFF2-40B4-BE49-F238E27FC236}">
                  <a16:creationId xmlns:a16="http://schemas.microsoft.com/office/drawing/2014/main" id="{231C0782-59AA-4C4F-8B86-85102F701A7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8" name="Freeform 31">
              <a:extLst>
                <a:ext uri="{FF2B5EF4-FFF2-40B4-BE49-F238E27FC236}">
                  <a16:creationId xmlns:a16="http://schemas.microsoft.com/office/drawing/2014/main" id="{E19975F5-4F93-41BF-9A6D-1E6CFDFF1DC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9" name="Freeform 32">
              <a:extLst>
                <a:ext uri="{FF2B5EF4-FFF2-40B4-BE49-F238E27FC236}">
                  <a16:creationId xmlns:a16="http://schemas.microsoft.com/office/drawing/2014/main" id="{AE6458FC-D3D9-469F-A8FB-0431BD156B8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0" name="Freeform 33">
              <a:extLst>
                <a:ext uri="{FF2B5EF4-FFF2-40B4-BE49-F238E27FC236}">
                  <a16:creationId xmlns:a16="http://schemas.microsoft.com/office/drawing/2014/main" id="{90B9693F-2248-4DB8-A528-52C13C636F8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1" name="Freeform 34">
              <a:extLst>
                <a:ext uri="{FF2B5EF4-FFF2-40B4-BE49-F238E27FC236}">
                  <a16:creationId xmlns:a16="http://schemas.microsoft.com/office/drawing/2014/main" id="{11CC5E15-09A8-41A0-930D-434F7D8D6F9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id="{B5566C56-67EC-43D7-A3D2-3CCBEDAFC60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CF74AC36-5E17-4D3B-A93B-1645741EBF8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id="{39818481-D2FB-4507-B11D-8C6342ACF49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5" name="Freeform 38">
              <a:extLst>
                <a:ext uri="{FF2B5EF4-FFF2-40B4-BE49-F238E27FC236}">
                  <a16:creationId xmlns:a16="http://schemas.microsoft.com/office/drawing/2014/main" id="{E996F5F0-3979-44D1-9AE3-1251DA5D2FC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7" name="Rectangle 76">
            <a:extLst>
              <a:ext uri="{FF2B5EF4-FFF2-40B4-BE49-F238E27FC236}">
                <a16:creationId xmlns:a16="http://schemas.microsoft.com/office/drawing/2014/main" id="{05C469C2-FE8F-491E-9139-7E7F8BB3817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9" name="Freeform 6">
            <a:extLst>
              <a:ext uri="{FF2B5EF4-FFF2-40B4-BE49-F238E27FC236}">
                <a16:creationId xmlns:a16="http://schemas.microsoft.com/office/drawing/2014/main" id="{6538C979-F14E-4C6B-BE04-38CC5D7C13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81" name="Rectangle 80">
            <a:extLst>
              <a:ext uri="{FF2B5EF4-FFF2-40B4-BE49-F238E27FC236}">
                <a16:creationId xmlns:a16="http://schemas.microsoft.com/office/drawing/2014/main" id="{D29BD510-E7CC-431C-9DC5-D07910F66D2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18E0437A-FA20-4E33-95A8-BBC1FD5C75F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2" y="0"/>
            <a:ext cx="6111243" cy="6858000"/>
          </a:xfrm>
          <a:prstGeom prst="rect">
            <a:avLst/>
          </a:prstGeom>
          <a:solidFill>
            <a:schemeClr val="bg2">
              <a:lumMod val="10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35AC99-FE8E-4681-9834-D1FBDCE15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279" y="967417"/>
            <a:ext cx="5280460" cy="39432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>
                <a:solidFill>
                  <a:srgbClr val="FEFFFF"/>
                </a:solidFill>
              </a:rPr>
              <a:t>Bollen en knollen</a:t>
            </a:r>
          </a:p>
        </p:txBody>
      </p:sp>
      <p:pic>
        <p:nvPicPr>
          <p:cNvPr id="3" name="Afbeelding 3" descr="Afbeelding met tekening, tafel&#10;&#10;Beschrijving is gegenereerd met zeer hoge betrouwbaarheid">
            <a:extLst>
              <a:ext uri="{FF2B5EF4-FFF2-40B4-BE49-F238E27FC236}">
                <a16:creationId xmlns:a16="http://schemas.microsoft.com/office/drawing/2014/main" id="{A4B45F33-23BD-495F-A907-E6A41B1E0C9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306" b="3"/>
          <a:stretch/>
        </p:blipFill>
        <p:spPr>
          <a:xfrm>
            <a:off x="6111241" y="-5534"/>
            <a:ext cx="6080758" cy="3431766"/>
          </a:xfrm>
          <a:prstGeom prst="rect">
            <a:avLst/>
          </a:prstGeom>
        </p:spPr>
      </p:pic>
      <p:pic>
        <p:nvPicPr>
          <p:cNvPr id="4" name="Afbeelding 4" descr="Afbeelding met tafel, tapijt&#10;&#10;Beschrijving is gegenereerd met zeer hoge betrouwbaarheid">
            <a:extLst>
              <a:ext uri="{FF2B5EF4-FFF2-40B4-BE49-F238E27FC236}">
                <a16:creationId xmlns:a16="http://schemas.microsoft.com/office/drawing/2014/main" id="{B7B80738-A507-4594-8F62-5EDF0D54B2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057" r="20254" b="-2"/>
          <a:stretch/>
        </p:blipFill>
        <p:spPr>
          <a:xfrm>
            <a:off x="6111242" y="3426232"/>
            <a:ext cx="6080758" cy="3431768"/>
          </a:xfrm>
          <a:prstGeom prst="rect">
            <a:avLst/>
          </a:prstGeom>
        </p:spPr>
      </p:pic>
      <p:sp>
        <p:nvSpPr>
          <p:cNvPr id="85" name="Freeform 27">
            <a:extLst>
              <a:ext uri="{FF2B5EF4-FFF2-40B4-BE49-F238E27FC236}">
                <a16:creationId xmlns:a16="http://schemas.microsoft.com/office/drawing/2014/main" id="{C08A186A-A32B-412D-8105-6DDEC68B6C0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5033007"/>
            <a:ext cx="6881206" cy="857047"/>
          </a:xfrm>
          <a:custGeom>
            <a:avLst/>
            <a:gdLst>
              <a:gd name="connsiteX0" fmla="*/ 0 w 6881206"/>
              <a:gd name="connsiteY0" fmla="*/ 0 h 857047"/>
              <a:gd name="connsiteX1" fmla="*/ 653445 w 6881206"/>
              <a:gd name="connsiteY1" fmla="*/ 0 h 857047"/>
              <a:gd name="connsiteX2" fmla="*/ 1156123 w 6881206"/>
              <a:gd name="connsiteY2" fmla="*/ 0 h 857047"/>
              <a:gd name="connsiteX3" fmla="*/ 1380221 w 6881206"/>
              <a:gd name="connsiteY3" fmla="*/ 0 h 857047"/>
              <a:gd name="connsiteX4" fmla="*/ 1444324 w 6881206"/>
              <a:gd name="connsiteY4" fmla="*/ 0 h 857047"/>
              <a:gd name="connsiteX5" fmla="*/ 1522072 w 6881206"/>
              <a:gd name="connsiteY5" fmla="*/ 0 h 857047"/>
              <a:gd name="connsiteX6" fmla="*/ 1596570 w 6881206"/>
              <a:gd name="connsiteY6" fmla="*/ 0 h 857047"/>
              <a:gd name="connsiteX7" fmla="*/ 1893047 w 6881206"/>
              <a:gd name="connsiteY7" fmla="*/ 0 h 857047"/>
              <a:gd name="connsiteX8" fmla="*/ 1978260 w 6881206"/>
              <a:gd name="connsiteY8" fmla="*/ 0 h 857047"/>
              <a:gd name="connsiteX9" fmla="*/ 2032793 w 6881206"/>
              <a:gd name="connsiteY9" fmla="*/ 0 h 857047"/>
              <a:gd name="connsiteX10" fmla="*/ 2095032 w 6881206"/>
              <a:gd name="connsiteY10" fmla="*/ 0 h 857047"/>
              <a:gd name="connsiteX11" fmla="*/ 2574748 w 6881206"/>
              <a:gd name="connsiteY11" fmla="*/ 0 h 857047"/>
              <a:gd name="connsiteX12" fmla="*/ 2712413 w 6881206"/>
              <a:gd name="connsiteY12" fmla="*/ 0 h 857047"/>
              <a:gd name="connsiteX13" fmla="*/ 2724164 w 6881206"/>
              <a:gd name="connsiteY13" fmla="*/ 0 h 857047"/>
              <a:gd name="connsiteX14" fmla="*/ 2806423 w 6881206"/>
              <a:gd name="connsiteY14" fmla="*/ 0 h 857047"/>
              <a:gd name="connsiteX15" fmla="*/ 2975563 w 6881206"/>
              <a:gd name="connsiteY15" fmla="*/ 0 h 857047"/>
              <a:gd name="connsiteX16" fmla="*/ 3029696 w 6881206"/>
              <a:gd name="connsiteY16" fmla="*/ 0 h 857047"/>
              <a:gd name="connsiteX17" fmla="*/ 3216247 w 6881206"/>
              <a:gd name="connsiteY17" fmla="*/ 0 h 857047"/>
              <a:gd name="connsiteX18" fmla="*/ 3464491 w 6881206"/>
              <a:gd name="connsiteY18" fmla="*/ 0 h 857047"/>
              <a:gd name="connsiteX19" fmla="*/ 3476820 w 6881206"/>
              <a:gd name="connsiteY19" fmla="*/ 0 h 857047"/>
              <a:gd name="connsiteX20" fmla="*/ 3508932 w 6881206"/>
              <a:gd name="connsiteY20" fmla="*/ 0 h 857047"/>
              <a:gd name="connsiteX21" fmla="*/ 3518154 w 6881206"/>
              <a:gd name="connsiteY21" fmla="*/ 0 h 857047"/>
              <a:gd name="connsiteX22" fmla="*/ 3563124 w 6881206"/>
              <a:gd name="connsiteY22" fmla="*/ 0 h 857047"/>
              <a:gd name="connsiteX23" fmla="*/ 3568615 w 6881206"/>
              <a:gd name="connsiteY23" fmla="*/ 0 h 857047"/>
              <a:gd name="connsiteX24" fmla="*/ 3582711 w 6881206"/>
              <a:gd name="connsiteY24" fmla="*/ 0 h 857047"/>
              <a:gd name="connsiteX25" fmla="*/ 3607047 w 6881206"/>
              <a:gd name="connsiteY25" fmla="*/ 0 h 857047"/>
              <a:gd name="connsiteX26" fmla="*/ 3711363 w 6881206"/>
              <a:gd name="connsiteY26" fmla="*/ 0 h 857047"/>
              <a:gd name="connsiteX27" fmla="*/ 3757936 w 6881206"/>
              <a:gd name="connsiteY27" fmla="*/ 0 h 857047"/>
              <a:gd name="connsiteX28" fmla="*/ 3914505 w 6881206"/>
              <a:gd name="connsiteY28" fmla="*/ 0 h 857047"/>
              <a:gd name="connsiteX29" fmla="*/ 4099165 w 6881206"/>
              <a:gd name="connsiteY29" fmla="*/ 0 h 857047"/>
              <a:gd name="connsiteX30" fmla="*/ 4176573 w 6881206"/>
              <a:gd name="connsiteY30" fmla="*/ 0 h 857047"/>
              <a:gd name="connsiteX31" fmla="*/ 4211043 w 6881206"/>
              <a:gd name="connsiteY31" fmla="*/ 0 h 857047"/>
              <a:gd name="connsiteX32" fmla="*/ 4249415 w 6881206"/>
              <a:gd name="connsiteY32" fmla="*/ 0 h 857047"/>
              <a:gd name="connsiteX33" fmla="*/ 4292911 w 6881206"/>
              <a:gd name="connsiteY33" fmla="*/ 0 h 857047"/>
              <a:gd name="connsiteX34" fmla="*/ 4715176 w 6881206"/>
              <a:gd name="connsiteY34" fmla="*/ 0 h 857047"/>
              <a:gd name="connsiteX35" fmla="*/ 4749035 w 6881206"/>
              <a:gd name="connsiteY35" fmla="*/ 0 h 857047"/>
              <a:gd name="connsiteX36" fmla="*/ 5107279 w 6881206"/>
              <a:gd name="connsiteY36" fmla="*/ 0 h 857047"/>
              <a:gd name="connsiteX37" fmla="*/ 5446306 w 6881206"/>
              <a:gd name="connsiteY37" fmla="*/ 0 h 857047"/>
              <a:gd name="connsiteX38" fmla="*/ 5654500 w 6881206"/>
              <a:gd name="connsiteY38" fmla="*/ 0 h 857047"/>
              <a:gd name="connsiteX39" fmla="*/ 5879355 w 6881206"/>
              <a:gd name="connsiteY39" fmla="*/ 0 h 857047"/>
              <a:gd name="connsiteX40" fmla="*/ 6374171 w 6881206"/>
              <a:gd name="connsiteY40" fmla="*/ 0 h 857047"/>
              <a:gd name="connsiteX41" fmla="*/ 6382691 w 6881206"/>
              <a:gd name="connsiteY41" fmla="*/ 0 h 857047"/>
              <a:gd name="connsiteX42" fmla="*/ 6406881 w 6881206"/>
              <a:gd name="connsiteY42" fmla="*/ 10516 h 857047"/>
              <a:gd name="connsiteX43" fmla="*/ 6411719 w 6881206"/>
              <a:gd name="connsiteY43" fmla="*/ 15774 h 857047"/>
              <a:gd name="connsiteX44" fmla="*/ 6412418 w 6881206"/>
              <a:gd name="connsiteY44" fmla="*/ 16534 h 857047"/>
              <a:gd name="connsiteX45" fmla="*/ 6413765 w 6881206"/>
              <a:gd name="connsiteY45" fmla="*/ 17998 h 857047"/>
              <a:gd name="connsiteX46" fmla="*/ 6418286 w 6881206"/>
              <a:gd name="connsiteY46" fmla="*/ 21854 h 857047"/>
              <a:gd name="connsiteX47" fmla="*/ 6867337 w 6881206"/>
              <a:gd name="connsiteY47" fmla="*/ 404863 h 857047"/>
              <a:gd name="connsiteX48" fmla="*/ 6867337 w 6881206"/>
              <a:gd name="connsiteY48" fmla="*/ 452185 h 857047"/>
              <a:gd name="connsiteX49" fmla="*/ 6491457 w 6881206"/>
              <a:gd name="connsiteY49" fmla="*/ 772784 h 857047"/>
              <a:gd name="connsiteX50" fmla="*/ 6413765 w 6881206"/>
              <a:gd name="connsiteY50" fmla="*/ 839050 h 857047"/>
              <a:gd name="connsiteX51" fmla="*/ 6411719 w 6881206"/>
              <a:gd name="connsiteY51" fmla="*/ 841273 h 857047"/>
              <a:gd name="connsiteX52" fmla="*/ 6406881 w 6881206"/>
              <a:gd name="connsiteY52" fmla="*/ 846531 h 857047"/>
              <a:gd name="connsiteX53" fmla="*/ 6382691 w 6881206"/>
              <a:gd name="connsiteY53" fmla="*/ 857047 h 857047"/>
              <a:gd name="connsiteX54" fmla="*/ 6374171 w 6881206"/>
              <a:gd name="connsiteY54" fmla="*/ 857047 h 857047"/>
              <a:gd name="connsiteX55" fmla="*/ 6368680 w 6881206"/>
              <a:gd name="connsiteY55" fmla="*/ 857047 h 857047"/>
              <a:gd name="connsiteX56" fmla="*/ 6348221 w 6881206"/>
              <a:gd name="connsiteY56" fmla="*/ 857047 h 857047"/>
              <a:gd name="connsiteX57" fmla="*/ 6330248 w 6881206"/>
              <a:gd name="connsiteY57" fmla="*/ 857047 h 857047"/>
              <a:gd name="connsiteX58" fmla="*/ 6266353 w 6881206"/>
              <a:gd name="connsiteY58" fmla="*/ 857047 h 857047"/>
              <a:gd name="connsiteX59" fmla="*/ 6225932 w 6881206"/>
              <a:gd name="connsiteY59" fmla="*/ 857047 h 857047"/>
              <a:gd name="connsiteX60" fmla="*/ 6106926 w 6881206"/>
              <a:gd name="connsiteY60" fmla="*/ 857047 h 857047"/>
              <a:gd name="connsiteX61" fmla="*/ 6022790 w 6881206"/>
              <a:gd name="connsiteY61" fmla="*/ 857047 h 857047"/>
              <a:gd name="connsiteX62" fmla="*/ 5844088 w 6881206"/>
              <a:gd name="connsiteY62" fmla="*/ 857047 h 857047"/>
              <a:gd name="connsiteX63" fmla="*/ 5687880 w 6881206"/>
              <a:gd name="connsiteY63" fmla="*/ 857047 h 857047"/>
              <a:gd name="connsiteX64" fmla="*/ 5451985 w 6881206"/>
              <a:gd name="connsiteY64" fmla="*/ 857047 h 857047"/>
              <a:gd name="connsiteX65" fmla="*/ 5188261 w 6881206"/>
              <a:gd name="connsiteY65" fmla="*/ 857047 h 857047"/>
              <a:gd name="connsiteX66" fmla="*/ 4904764 w 6881206"/>
              <a:gd name="connsiteY66" fmla="*/ 857047 h 857047"/>
              <a:gd name="connsiteX67" fmla="*/ 4490989 w 6881206"/>
              <a:gd name="connsiteY67" fmla="*/ 857047 h 857047"/>
              <a:gd name="connsiteX68" fmla="*/ 4176573 w 6881206"/>
              <a:gd name="connsiteY68" fmla="*/ 857047 h 857047"/>
              <a:gd name="connsiteX69" fmla="*/ 4099165 w 6881206"/>
              <a:gd name="connsiteY69" fmla="*/ 857047 h 857047"/>
              <a:gd name="connsiteX70" fmla="*/ 4089943 w 6881206"/>
              <a:gd name="connsiteY70" fmla="*/ 857047 h 857047"/>
              <a:gd name="connsiteX71" fmla="*/ 4057940 w 6881206"/>
              <a:gd name="connsiteY71" fmla="*/ 857047 h 857047"/>
              <a:gd name="connsiteX72" fmla="*/ 4025386 w 6881206"/>
              <a:gd name="connsiteY72" fmla="*/ 857047 h 857047"/>
              <a:gd name="connsiteX73" fmla="*/ 3850160 w 6881206"/>
              <a:gd name="connsiteY73" fmla="*/ 857047 h 857047"/>
              <a:gd name="connsiteX74" fmla="*/ 3563124 w 6881206"/>
              <a:gd name="connsiteY74" fmla="*/ 857047 h 857047"/>
              <a:gd name="connsiteX75" fmla="*/ 3550795 w 6881206"/>
              <a:gd name="connsiteY75" fmla="*/ 857047 h 857047"/>
              <a:gd name="connsiteX76" fmla="*/ 3508932 w 6881206"/>
              <a:gd name="connsiteY76" fmla="*/ 857047 h 857047"/>
              <a:gd name="connsiteX77" fmla="*/ 3483683 w 6881206"/>
              <a:gd name="connsiteY77" fmla="*/ 857047 h 857047"/>
              <a:gd name="connsiteX78" fmla="*/ 3464491 w 6881206"/>
              <a:gd name="connsiteY78" fmla="*/ 857047 h 857047"/>
              <a:gd name="connsiteX79" fmla="*/ 3452740 w 6881206"/>
              <a:gd name="connsiteY79" fmla="*/ 857047 h 857047"/>
              <a:gd name="connsiteX80" fmla="*/ 3423719 w 6881206"/>
              <a:gd name="connsiteY80" fmla="*/ 857047 h 857047"/>
              <a:gd name="connsiteX81" fmla="*/ 3370481 w 6881206"/>
              <a:gd name="connsiteY81" fmla="*/ 857047 h 857047"/>
              <a:gd name="connsiteX82" fmla="*/ 3306946 w 6881206"/>
              <a:gd name="connsiteY82" fmla="*/ 857047 h 857047"/>
              <a:gd name="connsiteX83" fmla="*/ 3147208 w 6881206"/>
              <a:gd name="connsiteY83" fmla="*/ 857047 h 857047"/>
              <a:gd name="connsiteX84" fmla="*/ 3114429 w 6881206"/>
              <a:gd name="connsiteY84" fmla="*/ 857047 h 857047"/>
              <a:gd name="connsiteX85" fmla="*/ 2960658 w 6881206"/>
              <a:gd name="connsiteY85" fmla="*/ 857047 h 857047"/>
              <a:gd name="connsiteX86" fmla="*/ 2827230 w 6881206"/>
              <a:gd name="connsiteY86" fmla="*/ 857047 h 857047"/>
              <a:gd name="connsiteX87" fmla="*/ 2712413 w 6881206"/>
              <a:gd name="connsiteY87" fmla="*/ 857047 h 857047"/>
              <a:gd name="connsiteX88" fmla="*/ 2680242 w 6881206"/>
              <a:gd name="connsiteY88" fmla="*/ 857047 h 857047"/>
              <a:gd name="connsiteX89" fmla="*/ 2603835 w 6881206"/>
              <a:gd name="connsiteY89" fmla="*/ 857047 h 857047"/>
              <a:gd name="connsiteX90" fmla="*/ 2455042 w 6881206"/>
              <a:gd name="connsiteY90" fmla="*/ 857047 h 857047"/>
              <a:gd name="connsiteX91" fmla="*/ 2426415 w 6881206"/>
              <a:gd name="connsiteY91" fmla="*/ 857047 h 857047"/>
              <a:gd name="connsiteX92" fmla="*/ 2209736 w 6881206"/>
              <a:gd name="connsiteY92" fmla="*/ 857047 h 857047"/>
              <a:gd name="connsiteX93" fmla="*/ 1893047 w 6881206"/>
              <a:gd name="connsiteY93" fmla="*/ 857047 h 857047"/>
              <a:gd name="connsiteX94" fmla="*/ 1885034 w 6881206"/>
              <a:gd name="connsiteY94" fmla="*/ 857047 h 857047"/>
              <a:gd name="connsiteX95" fmla="*/ 1843786 w 6881206"/>
              <a:gd name="connsiteY95" fmla="*/ 857047 h 857047"/>
              <a:gd name="connsiteX96" fmla="*/ 1828944 w 6881206"/>
              <a:gd name="connsiteY96" fmla="*/ 857047 h 857047"/>
              <a:gd name="connsiteX97" fmla="*/ 1380221 w 6881206"/>
              <a:gd name="connsiteY97" fmla="*/ 857047 h 857047"/>
              <a:gd name="connsiteX98" fmla="*/ 1333065 w 6881206"/>
              <a:gd name="connsiteY98" fmla="*/ 857047 h 857047"/>
              <a:gd name="connsiteX99" fmla="*/ 653445 w 6881206"/>
              <a:gd name="connsiteY99" fmla="*/ 857047 h 857047"/>
              <a:gd name="connsiteX100" fmla="*/ 0 w 6881206"/>
              <a:gd name="connsiteY100" fmla="*/ 857047 h 857047"/>
              <a:gd name="connsiteX101" fmla="*/ 0 w 6881206"/>
              <a:gd name="connsiteY101" fmla="*/ 0 h 857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6881206" h="857047">
                <a:moveTo>
                  <a:pt x="0" y="0"/>
                </a:moveTo>
                <a:cubicBezTo>
                  <a:pt x="0" y="0"/>
                  <a:pt x="0" y="0"/>
                  <a:pt x="653445" y="0"/>
                </a:cubicBezTo>
                <a:cubicBezTo>
                  <a:pt x="653445" y="0"/>
                  <a:pt x="653445" y="0"/>
                  <a:pt x="1156123" y="0"/>
                </a:cubicBezTo>
                <a:lnTo>
                  <a:pt x="1380221" y="0"/>
                </a:lnTo>
                <a:cubicBezTo>
                  <a:pt x="1380221" y="0"/>
                  <a:pt x="1380221" y="0"/>
                  <a:pt x="1444324" y="0"/>
                </a:cubicBezTo>
                <a:lnTo>
                  <a:pt x="1522072" y="0"/>
                </a:lnTo>
                <a:lnTo>
                  <a:pt x="1596570" y="0"/>
                </a:lnTo>
                <a:cubicBezTo>
                  <a:pt x="1668686" y="0"/>
                  <a:pt x="1764840" y="0"/>
                  <a:pt x="1893047" y="0"/>
                </a:cubicBezTo>
                <a:cubicBezTo>
                  <a:pt x="1893047" y="0"/>
                  <a:pt x="1893047" y="0"/>
                  <a:pt x="1978260" y="0"/>
                </a:cubicBezTo>
                <a:lnTo>
                  <a:pt x="2032793" y="0"/>
                </a:lnTo>
                <a:lnTo>
                  <a:pt x="2095032" y="0"/>
                </a:lnTo>
                <a:cubicBezTo>
                  <a:pt x="2196025" y="0"/>
                  <a:pt x="2347515" y="0"/>
                  <a:pt x="2574748" y="0"/>
                </a:cubicBezTo>
                <a:lnTo>
                  <a:pt x="2712413" y="0"/>
                </a:lnTo>
                <a:lnTo>
                  <a:pt x="2724164" y="0"/>
                </a:lnTo>
                <a:lnTo>
                  <a:pt x="2806423" y="0"/>
                </a:lnTo>
                <a:lnTo>
                  <a:pt x="2975563" y="0"/>
                </a:lnTo>
                <a:lnTo>
                  <a:pt x="3029696" y="0"/>
                </a:lnTo>
                <a:lnTo>
                  <a:pt x="3216247" y="0"/>
                </a:lnTo>
                <a:lnTo>
                  <a:pt x="3464491" y="0"/>
                </a:lnTo>
                <a:lnTo>
                  <a:pt x="3476820" y="0"/>
                </a:lnTo>
                <a:lnTo>
                  <a:pt x="3508932" y="0"/>
                </a:lnTo>
                <a:cubicBezTo>
                  <a:pt x="3508932" y="0"/>
                  <a:pt x="3508932" y="0"/>
                  <a:pt x="3518154" y="0"/>
                </a:cubicBezTo>
                <a:lnTo>
                  <a:pt x="3563124" y="0"/>
                </a:lnTo>
                <a:lnTo>
                  <a:pt x="3568615" y="0"/>
                </a:lnTo>
                <a:lnTo>
                  <a:pt x="3582711" y="0"/>
                </a:lnTo>
                <a:lnTo>
                  <a:pt x="3607047" y="0"/>
                </a:lnTo>
                <a:lnTo>
                  <a:pt x="3711363" y="0"/>
                </a:lnTo>
                <a:lnTo>
                  <a:pt x="3757936" y="0"/>
                </a:lnTo>
                <a:lnTo>
                  <a:pt x="3914505" y="0"/>
                </a:lnTo>
                <a:lnTo>
                  <a:pt x="4099165" y="0"/>
                </a:lnTo>
                <a:cubicBezTo>
                  <a:pt x="4099165" y="0"/>
                  <a:pt x="4099165" y="0"/>
                  <a:pt x="4176573" y="0"/>
                </a:cubicBezTo>
                <a:cubicBezTo>
                  <a:pt x="4176573" y="0"/>
                  <a:pt x="4176573" y="0"/>
                  <a:pt x="4211043" y="0"/>
                </a:cubicBezTo>
                <a:lnTo>
                  <a:pt x="4249415" y="0"/>
                </a:lnTo>
                <a:lnTo>
                  <a:pt x="4292911" y="0"/>
                </a:lnTo>
                <a:cubicBezTo>
                  <a:pt x="4370470" y="0"/>
                  <a:pt x="4499735" y="0"/>
                  <a:pt x="4715176" y="0"/>
                </a:cubicBezTo>
                <a:lnTo>
                  <a:pt x="4749035" y="0"/>
                </a:lnTo>
                <a:lnTo>
                  <a:pt x="5107279" y="0"/>
                </a:lnTo>
                <a:lnTo>
                  <a:pt x="5446306" y="0"/>
                </a:lnTo>
                <a:lnTo>
                  <a:pt x="5654500" y="0"/>
                </a:lnTo>
                <a:lnTo>
                  <a:pt x="5879355" y="0"/>
                </a:lnTo>
                <a:lnTo>
                  <a:pt x="6374171" y="0"/>
                </a:lnTo>
                <a:lnTo>
                  <a:pt x="6382691" y="0"/>
                </a:lnTo>
                <a:cubicBezTo>
                  <a:pt x="6392367" y="0"/>
                  <a:pt x="6402043" y="5258"/>
                  <a:pt x="6406881" y="10516"/>
                </a:cubicBezTo>
                <a:cubicBezTo>
                  <a:pt x="6406881" y="10516"/>
                  <a:pt x="6411719" y="10516"/>
                  <a:pt x="6411719" y="15774"/>
                </a:cubicBezTo>
                <a:cubicBezTo>
                  <a:pt x="6411719" y="15774"/>
                  <a:pt x="6411719" y="15774"/>
                  <a:pt x="6412418" y="16534"/>
                </a:cubicBezTo>
                <a:lnTo>
                  <a:pt x="6413765" y="17998"/>
                </a:lnTo>
                <a:lnTo>
                  <a:pt x="6418286" y="21854"/>
                </a:lnTo>
                <a:cubicBezTo>
                  <a:pt x="6439669" y="40092"/>
                  <a:pt x="6525203" y="113046"/>
                  <a:pt x="6867337" y="404863"/>
                </a:cubicBezTo>
                <a:cubicBezTo>
                  <a:pt x="6885830" y="415379"/>
                  <a:pt x="6885830" y="436411"/>
                  <a:pt x="6867337" y="452185"/>
                </a:cubicBezTo>
                <a:cubicBezTo>
                  <a:pt x="6867337" y="452185"/>
                  <a:pt x="6867337" y="452185"/>
                  <a:pt x="6491457" y="772784"/>
                </a:cubicBezTo>
                <a:lnTo>
                  <a:pt x="6413765" y="839050"/>
                </a:lnTo>
                <a:lnTo>
                  <a:pt x="6411719" y="841273"/>
                </a:lnTo>
                <a:cubicBezTo>
                  <a:pt x="6411719" y="841273"/>
                  <a:pt x="6406881" y="841273"/>
                  <a:pt x="6406881" y="846531"/>
                </a:cubicBezTo>
                <a:cubicBezTo>
                  <a:pt x="6402043" y="851789"/>
                  <a:pt x="6392367" y="857047"/>
                  <a:pt x="6382691" y="857047"/>
                </a:cubicBezTo>
                <a:lnTo>
                  <a:pt x="6374171" y="857047"/>
                </a:lnTo>
                <a:lnTo>
                  <a:pt x="6368680" y="857047"/>
                </a:lnTo>
                <a:lnTo>
                  <a:pt x="6348221" y="857047"/>
                </a:lnTo>
                <a:lnTo>
                  <a:pt x="6330248" y="857047"/>
                </a:lnTo>
                <a:lnTo>
                  <a:pt x="6266353" y="857047"/>
                </a:lnTo>
                <a:lnTo>
                  <a:pt x="6225932" y="857047"/>
                </a:lnTo>
                <a:lnTo>
                  <a:pt x="6106926" y="857047"/>
                </a:lnTo>
                <a:lnTo>
                  <a:pt x="6022790" y="857047"/>
                </a:lnTo>
                <a:lnTo>
                  <a:pt x="5844088" y="857047"/>
                </a:lnTo>
                <a:lnTo>
                  <a:pt x="5687880" y="857047"/>
                </a:lnTo>
                <a:lnTo>
                  <a:pt x="5451985" y="857047"/>
                </a:lnTo>
                <a:lnTo>
                  <a:pt x="5188261" y="857047"/>
                </a:lnTo>
                <a:lnTo>
                  <a:pt x="4904764" y="857047"/>
                </a:lnTo>
                <a:lnTo>
                  <a:pt x="4490989" y="857047"/>
                </a:lnTo>
                <a:lnTo>
                  <a:pt x="4176573" y="857047"/>
                </a:lnTo>
                <a:cubicBezTo>
                  <a:pt x="4176573" y="857047"/>
                  <a:pt x="4176573" y="857047"/>
                  <a:pt x="4099165" y="857047"/>
                </a:cubicBezTo>
                <a:cubicBezTo>
                  <a:pt x="4099165" y="857047"/>
                  <a:pt x="4099165" y="857047"/>
                  <a:pt x="4089943" y="857047"/>
                </a:cubicBezTo>
                <a:lnTo>
                  <a:pt x="4057940" y="857047"/>
                </a:lnTo>
                <a:lnTo>
                  <a:pt x="4025386" y="857047"/>
                </a:lnTo>
                <a:cubicBezTo>
                  <a:pt x="3988496" y="857047"/>
                  <a:pt x="3933162" y="857047"/>
                  <a:pt x="3850160" y="857047"/>
                </a:cubicBezTo>
                <a:lnTo>
                  <a:pt x="3563124" y="857047"/>
                </a:lnTo>
                <a:lnTo>
                  <a:pt x="3550795" y="857047"/>
                </a:lnTo>
                <a:lnTo>
                  <a:pt x="3508932" y="857047"/>
                </a:lnTo>
                <a:cubicBezTo>
                  <a:pt x="3508932" y="857047"/>
                  <a:pt x="3508932" y="857047"/>
                  <a:pt x="3483683" y="857047"/>
                </a:cubicBezTo>
                <a:lnTo>
                  <a:pt x="3464491" y="857047"/>
                </a:lnTo>
                <a:lnTo>
                  <a:pt x="3452740" y="857047"/>
                </a:lnTo>
                <a:lnTo>
                  <a:pt x="3423719" y="857047"/>
                </a:lnTo>
                <a:lnTo>
                  <a:pt x="3370481" y="857047"/>
                </a:lnTo>
                <a:lnTo>
                  <a:pt x="3306946" y="857047"/>
                </a:lnTo>
                <a:lnTo>
                  <a:pt x="3147208" y="857047"/>
                </a:lnTo>
                <a:lnTo>
                  <a:pt x="3114429" y="857047"/>
                </a:lnTo>
                <a:lnTo>
                  <a:pt x="2960658" y="857047"/>
                </a:lnTo>
                <a:lnTo>
                  <a:pt x="2827230" y="857047"/>
                </a:lnTo>
                <a:lnTo>
                  <a:pt x="2712413" y="857047"/>
                </a:lnTo>
                <a:lnTo>
                  <a:pt x="2680242" y="857047"/>
                </a:lnTo>
                <a:lnTo>
                  <a:pt x="2603835" y="857047"/>
                </a:lnTo>
                <a:lnTo>
                  <a:pt x="2455042" y="857047"/>
                </a:lnTo>
                <a:lnTo>
                  <a:pt x="2426415" y="857047"/>
                </a:lnTo>
                <a:lnTo>
                  <a:pt x="2209736" y="857047"/>
                </a:lnTo>
                <a:lnTo>
                  <a:pt x="1893047" y="857047"/>
                </a:lnTo>
                <a:cubicBezTo>
                  <a:pt x="1893047" y="857047"/>
                  <a:pt x="1893047" y="857047"/>
                  <a:pt x="1885034" y="857047"/>
                </a:cubicBezTo>
                <a:lnTo>
                  <a:pt x="1843786" y="857047"/>
                </a:lnTo>
                <a:lnTo>
                  <a:pt x="1828944" y="857047"/>
                </a:lnTo>
                <a:cubicBezTo>
                  <a:pt x="1764840" y="857047"/>
                  <a:pt x="1636634" y="857047"/>
                  <a:pt x="1380221" y="857047"/>
                </a:cubicBezTo>
                <a:lnTo>
                  <a:pt x="1333065" y="857047"/>
                </a:lnTo>
                <a:cubicBezTo>
                  <a:pt x="1136016" y="857047"/>
                  <a:pt x="910816" y="857047"/>
                  <a:pt x="653445" y="857047"/>
                </a:cubicBezTo>
                <a:cubicBezTo>
                  <a:pt x="653445" y="857047"/>
                  <a:pt x="653445" y="857047"/>
                  <a:pt x="0" y="857047"/>
                </a:cubicBezTo>
                <a:cubicBezTo>
                  <a:pt x="0" y="857047"/>
                  <a:pt x="0" y="857047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93B06D1C-75DF-4E0C-B26C-78A4F8B399F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11241" y="3426233"/>
            <a:ext cx="6080759" cy="0"/>
          </a:xfrm>
          <a:prstGeom prst="line">
            <a:avLst/>
          </a:prstGeom>
          <a:ln w="50800" cap="flat">
            <a:solidFill>
              <a:schemeClr val="bg2">
                <a:lumMod val="10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680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CB3AEB3EE0FA48B04EECBF8832841D" ma:contentTypeVersion="13" ma:contentTypeDescription="Create a new document." ma:contentTypeScope="" ma:versionID="55fdfe7d07681e2eee6ffb649ca3cab4">
  <xsd:schema xmlns:xsd="http://www.w3.org/2001/XMLSchema" xmlns:xs="http://www.w3.org/2001/XMLSchema" xmlns:p="http://schemas.microsoft.com/office/2006/metadata/properties" xmlns:ns3="bf9c0505-a1f6-4bef-9fef-2158d512bf79" xmlns:ns4="8ab30030-6625-4d8d-b230-0e4cc816e121" targetNamespace="http://schemas.microsoft.com/office/2006/metadata/properties" ma:root="true" ma:fieldsID="e6b8bb25377d9f1095e3754230bacc1a" ns3:_="" ns4:_="">
    <xsd:import namespace="bf9c0505-a1f6-4bef-9fef-2158d512bf79"/>
    <xsd:import namespace="8ab30030-6625-4d8d-b230-0e4cc816e12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9c0505-a1f6-4bef-9fef-2158d512bf7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b30030-6625-4d8d-b230-0e4cc816e1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3539809-303D-41E7-84C3-9D2DACDF22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f9c0505-a1f6-4bef-9fef-2158d512bf79"/>
    <ds:schemaRef ds:uri="8ab30030-6625-4d8d-b230-0e4cc816e1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02897BD-0A0B-4216-81B5-36781AB106F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3F583EB-F869-42ED-84D1-7EACF2EFEC3D}">
  <ds:schemaRefs>
    <ds:schemaRef ds:uri="http://purl.org/dc/terms/"/>
    <ds:schemaRef ds:uri="bf9c0505-a1f6-4bef-9fef-2158d512bf79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8ab30030-6625-4d8d-b230-0e4cc816e121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</TotalTime>
  <Words>93</Words>
  <Application>Microsoft Office PowerPoint</Application>
  <PresentationFormat>Breedbeeld</PresentationFormat>
  <Paragraphs>31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Wisp</vt:lpstr>
      <vt:lpstr>Ongeslachtelijk vermeerderen</vt:lpstr>
      <vt:lpstr>Vermeerderen van planten</vt:lpstr>
      <vt:lpstr>Geslachtelijk vermeerderen of  Generatief vermeerderen</vt:lpstr>
      <vt:lpstr>Ongeslachtelijk vermeerderen  of  Vegetatief vermeerderen</vt:lpstr>
      <vt:lpstr>Moederplant met nakomelingen</vt:lpstr>
      <vt:lpstr>Scheuren</vt:lpstr>
      <vt:lpstr>Stekken</vt:lpstr>
      <vt:lpstr>Uitlopers</vt:lpstr>
      <vt:lpstr>Bollen en knollen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Yrina Res-Drost</dc:creator>
  <cp:lastModifiedBy>Yrina Res-Drost</cp:lastModifiedBy>
  <cp:revision>264</cp:revision>
  <dcterms:created xsi:type="dcterms:W3CDTF">2020-06-08T07:16:53Z</dcterms:created>
  <dcterms:modified xsi:type="dcterms:W3CDTF">2020-11-09T16:00:08Z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0x010100B1CB3AEB3EE0FA48B04EECBF8832841D</vt:lpwstr>
  </property>
</Properties>
</file>