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7" r:id="rId3"/>
    <p:sldId id="264" r:id="rId4"/>
    <p:sldId id="259" r:id="rId5"/>
    <p:sldId id="260" r:id="rId6"/>
    <p:sldId id="266" r:id="rId7"/>
    <p:sldId id="263" r:id="rId8"/>
    <p:sldId id="267" r:id="rId9"/>
    <p:sldId id="261" r:id="rId10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528F43-702F-41DA-B2D1-9129D862B914}" v="8" dt="2023-04-12T10:56:03.07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1" autoAdjust="0"/>
    <p:restoredTop sz="94660"/>
  </p:normalViewPr>
  <p:slideViewPr>
    <p:cSldViewPr snapToGrid="0">
      <p:cViewPr varScale="1">
        <p:scale>
          <a:sx n="80" d="100"/>
          <a:sy n="80" d="100"/>
        </p:scale>
        <p:origin x="58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om Valkering" userId="e3064ca2-ad3f-4d0a-9af3-020e57726336" providerId="ADAL" clId="{AA528F43-702F-41DA-B2D1-9129D862B914}"/>
    <pc:docChg chg="undo custSel delSld modSld">
      <pc:chgData name="Tom Valkering" userId="e3064ca2-ad3f-4d0a-9af3-020e57726336" providerId="ADAL" clId="{AA528F43-702F-41DA-B2D1-9129D862B914}" dt="2023-04-12T10:56:10.522" v="27" actId="26606"/>
      <pc:docMkLst>
        <pc:docMk/>
      </pc:docMkLst>
      <pc:sldChg chg="del">
        <pc:chgData name="Tom Valkering" userId="e3064ca2-ad3f-4d0a-9af3-020e57726336" providerId="ADAL" clId="{AA528F43-702F-41DA-B2D1-9129D862B914}" dt="2023-04-12T10:53:11.767" v="10" actId="2696"/>
        <pc:sldMkLst>
          <pc:docMk/>
          <pc:sldMk cId="3283699798" sldId="258"/>
        </pc:sldMkLst>
      </pc:sldChg>
      <pc:sldChg chg="addSp delSp modSp mod">
        <pc:chgData name="Tom Valkering" userId="e3064ca2-ad3f-4d0a-9af3-020e57726336" providerId="ADAL" clId="{AA528F43-702F-41DA-B2D1-9129D862B914}" dt="2023-04-12T10:56:10.522" v="27" actId="26606"/>
        <pc:sldMkLst>
          <pc:docMk/>
          <pc:sldMk cId="194655527" sldId="260"/>
        </pc:sldMkLst>
        <pc:spChg chg="mod">
          <ac:chgData name="Tom Valkering" userId="e3064ca2-ad3f-4d0a-9af3-020e57726336" providerId="ADAL" clId="{AA528F43-702F-41DA-B2D1-9129D862B914}" dt="2023-04-12T10:56:10.522" v="27" actId="26606"/>
          <ac:spMkLst>
            <pc:docMk/>
            <pc:sldMk cId="194655527" sldId="260"/>
            <ac:spMk id="2" creationId="{12A052FB-74BC-D498-2996-BEE43BD5F39F}"/>
          </ac:spMkLst>
        </pc:spChg>
        <pc:spChg chg="mod">
          <ac:chgData name="Tom Valkering" userId="e3064ca2-ad3f-4d0a-9af3-020e57726336" providerId="ADAL" clId="{AA528F43-702F-41DA-B2D1-9129D862B914}" dt="2023-04-12T10:56:10.522" v="27" actId="26606"/>
          <ac:spMkLst>
            <pc:docMk/>
            <pc:sldMk cId="194655527" sldId="260"/>
            <ac:spMk id="9" creationId="{BBC3B02C-C1D7-D9E0-D6FD-3CDA47408F29}"/>
          </ac:spMkLst>
        </pc:spChg>
        <pc:spChg chg="add del">
          <ac:chgData name="Tom Valkering" userId="e3064ca2-ad3f-4d0a-9af3-020e57726336" providerId="ADAL" clId="{AA528F43-702F-41DA-B2D1-9129D862B914}" dt="2023-04-12T10:56:10.522" v="27" actId="26606"/>
          <ac:spMkLst>
            <pc:docMk/>
            <pc:sldMk cId="194655527" sldId="260"/>
            <ac:spMk id="12" creationId="{6B5E2835-4E47-45B3-9CFE-732FF7B05472}"/>
          </ac:spMkLst>
        </pc:spChg>
        <pc:spChg chg="add del">
          <ac:chgData name="Tom Valkering" userId="e3064ca2-ad3f-4d0a-9af3-020e57726336" providerId="ADAL" clId="{AA528F43-702F-41DA-B2D1-9129D862B914}" dt="2023-04-12T10:56:10.522" v="27" actId="26606"/>
          <ac:spMkLst>
            <pc:docMk/>
            <pc:sldMk cId="194655527" sldId="260"/>
            <ac:spMk id="14" creationId="{5B45AD5D-AA52-4F7B-9362-576A39AD9E09}"/>
          </ac:spMkLst>
        </pc:spChg>
        <pc:spChg chg="add del">
          <ac:chgData name="Tom Valkering" userId="e3064ca2-ad3f-4d0a-9af3-020e57726336" providerId="ADAL" clId="{AA528F43-702F-41DA-B2D1-9129D862B914}" dt="2023-04-12T10:56:10.522" v="27" actId="26606"/>
          <ac:spMkLst>
            <pc:docMk/>
            <pc:sldMk cId="194655527" sldId="260"/>
            <ac:spMk id="16" creationId="{AEDD7960-4866-4399-BEF6-DD1431AB4E34}"/>
          </ac:spMkLst>
        </pc:spChg>
        <pc:spChg chg="add del">
          <ac:chgData name="Tom Valkering" userId="e3064ca2-ad3f-4d0a-9af3-020e57726336" providerId="ADAL" clId="{AA528F43-702F-41DA-B2D1-9129D862B914}" dt="2023-04-12T10:56:10.522" v="27" actId="26606"/>
          <ac:spMkLst>
            <pc:docMk/>
            <pc:sldMk cId="194655527" sldId="260"/>
            <ac:spMk id="18" creationId="{55D4142C-5077-457F-A6AD-3FECFDB39685}"/>
          </ac:spMkLst>
        </pc:spChg>
        <pc:spChg chg="add del">
          <ac:chgData name="Tom Valkering" userId="e3064ca2-ad3f-4d0a-9af3-020e57726336" providerId="ADAL" clId="{AA528F43-702F-41DA-B2D1-9129D862B914}" dt="2023-04-12T10:56:10.522" v="27" actId="26606"/>
          <ac:spMkLst>
            <pc:docMk/>
            <pc:sldMk cId="194655527" sldId="260"/>
            <ac:spMk id="20" creationId="{7A5F0580-5EE9-419F-96EE-B6529EF6E7D0}"/>
          </ac:spMkLst>
        </pc:spChg>
        <pc:spChg chg="add">
          <ac:chgData name="Tom Valkering" userId="e3064ca2-ad3f-4d0a-9af3-020e57726336" providerId="ADAL" clId="{AA528F43-702F-41DA-B2D1-9129D862B914}" dt="2023-04-12T10:56:10.522" v="27" actId="26606"/>
          <ac:spMkLst>
            <pc:docMk/>
            <pc:sldMk cId="194655527" sldId="260"/>
            <ac:spMk id="25" creationId="{04812C46-200A-4DEB-A05E-3ED6C68C2387}"/>
          </ac:spMkLst>
        </pc:spChg>
        <pc:spChg chg="add">
          <ac:chgData name="Tom Valkering" userId="e3064ca2-ad3f-4d0a-9af3-020e57726336" providerId="ADAL" clId="{AA528F43-702F-41DA-B2D1-9129D862B914}" dt="2023-04-12T10:56:10.522" v="27" actId="26606"/>
          <ac:spMkLst>
            <pc:docMk/>
            <pc:sldMk cId="194655527" sldId="260"/>
            <ac:spMk id="27" creationId="{D1EA859B-E555-4109-94F3-6700E046E008}"/>
          </ac:spMkLst>
        </pc:spChg>
        <pc:spChg chg="add del">
          <ac:chgData name="Tom Valkering" userId="e3064ca2-ad3f-4d0a-9af3-020e57726336" providerId="ADAL" clId="{AA528F43-702F-41DA-B2D1-9129D862B914}" dt="2023-04-12T10:55:46.828" v="24" actId="26606"/>
          <ac:spMkLst>
            <pc:docMk/>
            <pc:sldMk cId="194655527" sldId="260"/>
            <ac:spMk id="1030" creationId="{60E9A6ED-B880-44EA-8D60-C9D3C82CCBD2}"/>
          </ac:spMkLst>
        </pc:spChg>
        <pc:spChg chg="add del">
          <ac:chgData name="Tom Valkering" userId="e3064ca2-ad3f-4d0a-9af3-020e57726336" providerId="ADAL" clId="{AA528F43-702F-41DA-B2D1-9129D862B914}" dt="2023-04-12T10:55:15.323" v="20" actId="26606"/>
          <ac:spMkLst>
            <pc:docMk/>
            <pc:sldMk cId="194655527" sldId="260"/>
            <ac:spMk id="1031" creationId="{201CC55D-ED54-4C5C-95E6-10947BD1103B}"/>
          </ac:spMkLst>
        </pc:spChg>
        <pc:spChg chg="add del">
          <ac:chgData name="Tom Valkering" userId="e3064ca2-ad3f-4d0a-9af3-020e57726336" providerId="ADAL" clId="{AA528F43-702F-41DA-B2D1-9129D862B914}" dt="2023-04-12T10:55:15.323" v="20" actId="26606"/>
          <ac:spMkLst>
            <pc:docMk/>
            <pc:sldMk cId="194655527" sldId="260"/>
            <ac:spMk id="1037" creationId="{3873B707-463F-40B0-8227-E8CC6C67EB25}"/>
          </ac:spMkLst>
        </pc:spChg>
        <pc:spChg chg="add del">
          <ac:chgData name="Tom Valkering" userId="e3064ca2-ad3f-4d0a-9af3-020e57726336" providerId="ADAL" clId="{AA528F43-702F-41DA-B2D1-9129D862B914}" dt="2023-04-12T10:55:15.323" v="20" actId="26606"/>
          <ac:spMkLst>
            <pc:docMk/>
            <pc:sldMk cId="194655527" sldId="260"/>
            <ac:spMk id="1039" creationId="{C13237C8-E62C-4F0D-A318-BD6FB6C2D138}"/>
          </ac:spMkLst>
        </pc:spChg>
        <pc:spChg chg="add del">
          <ac:chgData name="Tom Valkering" userId="e3064ca2-ad3f-4d0a-9af3-020e57726336" providerId="ADAL" clId="{AA528F43-702F-41DA-B2D1-9129D862B914}" dt="2023-04-12T10:55:15.323" v="20" actId="26606"/>
          <ac:spMkLst>
            <pc:docMk/>
            <pc:sldMk cId="194655527" sldId="260"/>
            <ac:spMk id="1041" creationId="{19C9EAEA-39D0-4B0E-A0EB-51E7B26740B1}"/>
          </ac:spMkLst>
        </pc:spChg>
        <pc:grpChg chg="add del">
          <ac:chgData name="Tom Valkering" userId="e3064ca2-ad3f-4d0a-9af3-020e57726336" providerId="ADAL" clId="{AA528F43-702F-41DA-B2D1-9129D862B914}" dt="2023-04-12T10:55:15.323" v="20" actId="26606"/>
          <ac:grpSpMkLst>
            <pc:docMk/>
            <pc:sldMk cId="194655527" sldId="260"/>
            <ac:grpSpMk id="1033" creationId="{1DE889C7-FAD6-4397-98E2-05D503484459}"/>
          </ac:grpSpMkLst>
        </pc:grpChg>
        <pc:picChg chg="add mod ord">
          <ac:chgData name="Tom Valkering" userId="e3064ca2-ad3f-4d0a-9af3-020e57726336" providerId="ADAL" clId="{AA528F43-702F-41DA-B2D1-9129D862B914}" dt="2023-04-12T10:56:10.522" v="27" actId="26606"/>
          <ac:picMkLst>
            <pc:docMk/>
            <pc:sldMk cId="194655527" sldId="260"/>
            <ac:picMk id="3" creationId="{A350D08E-2E09-B63F-FC92-2A8658CF738C}"/>
          </ac:picMkLst>
        </pc:picChg>
        <pc:picChg chg="del">
          <ac:chgData name="Tom Valkering" userId="e3064ca2-ad3f-4d0a-9af3-020e57726336" providerId="ADAL" clId="{AA528F43-702F-41DA-B2D1-9129D862B914}" dt="2023-04-12T10:54:34.975" v="17" actId="478"/>
          <ac:picMkLst>
            <pc:docMk/>
            <pc:sldMk cId="194655527" sldId="260"/>
            <ac:picMk id="5" creationId="{3BE9E3F6-C228-A439-4D18-5C8E16CE968B}"/>
          </ac:picMkLst>
        </pc:picChg>
        <pc:picChg chg="add del mod">
          <ac:chgData name="Tom Valkering" userId="e3064ca2-ad3f-4d0a-9af3-020e57726336" providerId="ADAL" clId="{AA528F43-702F-41DA-B2D1-9129D862B914}" dt="2023-04-12T10:55:16.954" v="21" actId="478"/>
          <ac:picMkLst>
            <pc:docMk/>
            <pc:sldMk cId="194655527" sldId="260"/>
            <ac:picMk id="1026" creationId="{B4C739DC-9A9D-0A4F-CDC3-020FFA2E98F5}"/>
          </ac:picMkLst>
        </pc:picChg>
        <pc:picChg chg="add del mod">
          <ac:chgData name="Tom Valkering" userId="e3064ca2-ad3f-4d0a-9af3-020e57726336" providerId="ADAL" clId="{AA528F43-702F-41DA-B2D1-9129D862B914}" dt="2023-04-12T10:56:01.429" v="25" actId="478"/>
          <ac:picMkLst>
            <pc:docMk/>
            <pc:sldMk cId="194655527" sldId="260"/>
            <ac:picMk id="1028" creationId="{FDBDD64B-BC66-5666-1B72-ED66BEAB2AE1}"/>
          </ac:picMkLst>
        </pc:picChg>
      </pc:sldChg>
      <pc:sldChg chg="del">
        <pc:chgData name="Tom Valkering" userId="e3064ca2-ad3f-4d0a-9af3-020e57726336" providerId="ADAL" clId="{AA528F43-702F-41DA-B2D1-9129D862B914}" dt="2023-04-12T10:53:24.655" v="11" actId="2696"/>
        <pc:sldMkLst>
          <pc:docMk/>
          <pc:sldMk cId="647415615" sldId="262"/>
        </pc:sldMkLst>
      </pc:sldChg>
      <pc:sldChg chg="del">
        <pc:chgData name="Tom Valkering" userId="e3064ca2-ad3f-4d0a-9af3-020e57726336" providerId="ADAL" clId="{AA528F43-702F-41DA-B2D1-9129D862B914}" dt="2023-04-12T10:50:17.471" v="0" actId="2696"/>
        <pc:sldMkLst>
          <pc:docMk/>
          <pc:sldMk cId="1110596821" sldId="265"/>
        </pc:sldMkLst>
      </pc:sldChg>
      <pc:sldChg chg="modSp mod">
        <pc:chgData name="Tom Valkering" userId="e3064ca2-ad3f-4d0a-9af3-020e57726336" providerId="ADAL" clId="{AA528F43-702F-41DA-B2D1-9129D862B914}" dt="2023-04-12T10:54:12.309" v="16" actId="20577"/>
        <pc:sldMkLst>
          <pc:docMk/>
          <pc:sldMk cId="602735289" sldId="267"/>
        </pc:sldMkLst>
        <pc:spChg chg="mod">
          <ac:chgData name="Tom Valkering" userId="e3064ca2-ad3f-4d0a-9af3-020e57726336" providerId="ADAL" clId="{AA528F43-702F-41DA-B2D1-9129D862B914}" dt="2023-04-12T10:54:12.309" v="16" actId="20577"/>
          <ac:spMkLst>
            <pc:docMk/>
            <pc:sldMk cId="602735289" sldId="267"/>
            <ac:spMk id="9" creationId="{F30B9E4C-53EC-AA73-9FC2-C59CF16D8EC4}"/>
          </ac:spMkLst>
        </pc:spChg>
      </pc:sldChg>
      <pc:sldChg chg="addSp delSp modSp mod">
        <pc:chgData name="Tom Valkering" userId="e3064ca2-ad3f-4d0a-9af3-020e57726336" providerId="ADAL" clId="{AA528F43-702F-41DA-B2D1-9129D862B914}" dt="2023-04-12T10:52:57.682" v="9" actId="26606"/>
        <pc:sldMkLst>
          <pc:docMk/>
          <pc:sldMk cId="3580105816" sldId="268"/>
        </pc:sldMkLst>
        <pc:spChg chg="mod ord">
          <ac:chgData name="Tom Valkering" userId="e3064ca2-ad3f-4d0a-9af3-020e57726336" providerId="ADAL" clId="{AA528F43-702F-41DA-B2D1-9129D862B914}" dt="2023-04-12T10:52:57.682" v="9" actId="26606"/>
          <ac:spMkLst>
            <pc:docMk/>
            <pc:sldMk cId="3580105816" sldId="268"/>
            <ac:spMk id="2" creationId="{B2C0F0C4-0D93-70D7-BFF8-844A5AF3A47C}"/>
          </ac:spMkLst>
        </pc:spChg>
        <pc:spChg chg="add del mod">
          <ac:chgData name="Tom Valkering" userId="e3064ca2-ad3f-4d0a-9af3-020e57726336" providerId="ADAL" clId="{AA528F43-702F-41DA-B2D1-9129D862B914}" dt="2023-04-12T10:52:57.682" v="9" actId="26606"/>
          <ac:spMkLst>
            <pc:docMk/>
            <pc:sldMk cId="3580105816" sldId="268"/>
            <ac:spMk id="4" creationId="{4BE5A196-5108-F29A-3D1A-318E05A6ACA3}"/>
          </ac:spMkLst>
        </pc:spChg>
        <pc:spChg chg="add del">
          <ac:chgData name="Tom Valkering" userId="e3064ca2-ad3f-4d0a-9af3-020e57726336" providerId="ADAL" clId="{AA528F43-702F-41DA-B2D1-9129D862B914}" dt="2023-04-12T10:52:57.682" v="9" actId="26606"/>
          <ac:spMkLst>
            <pc:docMk/>
            <pc:sldMk cId="3580105816" sldId="268"/>
            <ac:spMk id="10" creationId="{37C89E4B-3C9F-44B9-8B86-D9E3D112D8EC}"/>
          </ac:spMkLst>
        </pc:spChg>
        <pc:spChg chg="add">
          <ac:chgData name="Tom Valkering" userId="e3064ca2-ad3f-4d0a-9af3-020e57726336" providerId="ADAL" clId="{AA528F43-702F-41DA-B2D1-9129D862B914}" dt="2023-04-12T10:52:57.682" v="9" actId="26606"/>
          <ac:spMkLst>
            <pc:docMk/>
            <pc:sldMk cId="3580105816" sldId="268"/>
            <ac:spMk id="1030" creationId="{37C89E4B-3C9F-44B9-8B86-D9E3D112D8EC}"/>
          </ac:spMkLst>
        </pc:spChg>
        <pc:spChg chg="add del">
          <ac:chgData name="Tom Valkering" userId="e3064ca2-ad3f-4d0a-9af3-020e57726336" providerId="ADAL" clId="{AA528F43-702F-41DA-B2D1-9129D862B914}" dt="2023-04-12T10:52:35.476" v="4" actId="26606"/>
          <ac:spMkLst>
            <pc:docMk/>
            <pc:sldMk cId="3580105816" sldId="268"/>
            <ac:spMk id="1031" creationId="{201CC55D-ED54-4C5C-95E6-10947BD1103B}"/>
          </ac:spMkLst>
        </pc:spChg>
        <pc:spChg chg="add del">
          <ac:chgData name="Tom Valkering" userId="e3064ca2-ad3f-4d0a-9af3-020e57726336" providerId="ADAL" clId="{AA528F43-702F-41DA-B2D1-9129D862B914}" dt="2023-04-12T10:52:35.476" v="4" actId="26606"/>
          <ac:spMkLst>
            <pc:docMk/>
            <pc:sldMk cId="3580105816" sldId="268"/>
            <ac:spMk id="1037" creationId="{3873B707-463F-40B0-8227-E8CC6C67EB25}"/>
          </ac:spMkLst>
        </pc:spChg>
        <pc:spChg chg="add del">
          <ac:chgData name="Tom Valkering" userId="e3064ca2-ad3f-4d0a-9af3-020e57726336" providerId="ADAL" clId="{AA528F43-702F-41DA-B2D1-9129D862B914}" dt="2023-04-12T10:52:35.476" v="4" actId="26606"/>
          <ac:spMkLst>
            <pc:docMk/>
            <pc:sldMk cId="3580105816" sldId="268"/>
            <ac:spMk id="1039" creationId="{C13237C8-E62C-4F0D-A318-BD6FB6C2D138}"/>
          </ac:spMkLst>
        </pc:spChg>
        <pc:spChg chg="add del">
          <ac:chgData name="Tom Valkering" userId="e3064ca2-ad3f-4d0a-9af3-020e57726336" providerId="ADAL" clId="{AA528F43-702F-41DA-B2D1-9129D862B914}" dt="2023-04-12T10:52:35.476" v="4" actId="26606"/>
          <ac:spMkLst>
            <pc:docMk/>
            <pc:sldMk cId="3580105816" sldId="268"/>
            <ac:spMk id="1041" creationId="{19C9EAEA-39D0-4B0E-A0EB-51E7B26740B1}"/>
          </ac:spMkLst>
        </pc:spChg>
        <pc:spChg chg="add del">
          <ac:chgData name="Tom Valkering" userId="e3064ca2-ad3f-4d0a-9af3-020e57726336" providerId="ADAL" clId="{AA528F43-702F-41DA-B2D1-9129D862B914}" dt="2023-04-12T10:52:38.244" v="6" actId="26606"/>
          <ac:spMkLst>
            <pc:docMk/>
            <pc:sldMk cId="3580105816" sldId="268"/>
            <ac:spMk id="1043" creationId="{E45B1D5C-0827-4AF0-8186-11FC5A8B8B92}"/>
          </ac:spMkLst>
        </pc:spChg>
        <pc:spChg chg="add del">
          <ac:chgData name="Tom Valkering" userId="e3064ca2-ad3f-4d0a-9af3-020e57726336" providerId="ADAL" clId="{AA528F43-702F-41DA-B2D1-9129D862B914}" dt="2023-04-12T10:52:38.244" v="6" actId="26606"/>
          <ac:spMkLst>
            <pc:docMk/>
            <pc:sldMk cId="3580105816" sldId="268"/>
            <ac:spMk id="1044" creationId="{99413ED5-9ED4-4772-BCE4-2BCAE6B12E35}"/>
          </ac:spMkLst>
        </pc:spChg>
        <pc:spChg chg="add del">
          <ac:chgData name="Tom Valkering" userId="e3064ca2-ad3f-4d0a-9af3-020e57726336" providerId="ADAL" clId="{AA528F43-702F-41DA-B2D1-9129D862B914}" dt="2023-04-12T10:52:38.244" v="6" actId="26606"/>
          <ac:spMkLst>
            <pc:docMk/>
            <pc:sldMk cId="3580105816" sldId="268"/>
            <ac:spMk id="1045" creationId="{04357C93-F0CB-4A1C-8F77-4E9063789819}"/>
          </ac:spMkLst>
        </pc:spChg>
        <pc:spChg chg="add del">
          <ac:chgData name="Tom Valkering" userId="e3064ca2-ad3f-4d0a-9af3-020e57726336" providerId="ADAL" clId="{AA528F43-702F-41DA-B2D1-9129D862B914}" dt="2023-04-12T10:52:38.244" v="6" actId="26606"/>
          <ac:spMkLst>
            <pc:docMk/>
            <pc:sldMk cId="3580105816" sldId="268"/>
            <ac:spMk id="1046" creationId="{90F533E9-6690-41A8-A372-4C6C622D028D}"/>
          </ac:spMkLst>
        </pc:spChg>
        <pc:grpChg chg="add del">
          <ac:chgData name="Tom Valkering" userId="e3064ca2-ad3f-4d0a-9af3-020e57726336" providerId="ADAL" clId="{AA528F43-702F-41DA-B2D1-9129D862B914}" dt="2023-04-12T10:52:35.476" v="4" actId="26606"/>
          <ac:grpSpMkLst>
            <pc:docMk/>
            <pc:sldMk cId="3580105816" sldId="268"/>
            <ac:grpSpMk id="1033" creationId="{1DE889C7-FAD6-4397-98E2-05D503484459}"/>
          </ac:grpSpMkLst>
        </pc:grpChg>
        <pc:picChg chg="del">
          <ac:chgData name="Tom Valkering" userId="e3064ca2-ad3f-4d0a-9af3-020e57726336" providerId="ADAL" clId="{AA528F43-702F-41DA-B2D1-9129D862B914}" dt="2023-04-12T10:52:25.940" v="1" actId="478"/>
          <ac:picMkLst>
            <pc:docMk/>
            <pc:sldMk cId="3580105816" sldId="268"/>
            <ac:picMk id="5" creationId="{8AB6D9CA-A03E-EBF2-D10F-87927218E621}"/>
          </ac:picMkLst>
        </pc:picChg>
        <pc:picChg chg="add del mod">
          <ac:chgData name="Tom Valkering" userId="e3064ca2-ad3f-4d0a-9af3-020e57726336" providerId="ADAL" clId="{AA528F43-702F-41DA-B2D1-9129D862B914}" dt="2023-04-12T10:52:52.850" v="7" actId="478"/>
          <ac:picMkLst>
            <pc:docMk/>
            <pc:sldMk cId="3580105816" sldId="268"/>
            <ac:picMk id="1026" creationId="{3129F021-FFCA-CA2E-E6B3-4C8AF863B03B}"/>
          </ac:picMkLst>
        </pc:picChg>
        <pc:picChg chg="add mod">
          <ac:chgData name="Tom Valkering" userId="e3064ca2-ad3f-4d0a-9af3-020e57726336" providerId="ADAL" clId="{AA528F43-702F-41DA-B2D1-9129D862B914}" dt="2023-04-12T10:52:57.682" v="9" actId="26606"/>
          <ac:picMkLst>
            <pc:docMk/>
            <pc:sldMk cId="3580105816" sldId="268"/>
            <ac:picMk id="1028" creationId="{B60A1610-19F3-9426-7681-87EF18DC3362}"/>
          </ac:picMkLst>
        </pc:picChg>
        <pc:cxnChg chg="add del">
          <ac:chgData name="Tom Valkering" userId="e3064ca2-ad3f-4d0a-9af3-020e57726336" providerId="ADAL" clId="{AA528F43-702F-41DA-B2D1-9129D862B914}" dt="2023-04-12T10:52:57.682" v="9" actId="26606"/>
          <ac:cxnSpMkLst>
            <pc:docMk/>
            <pc:sldMk cId="3580105816" sldId="268"/>
            <ac:cxnSpMk id="12" creationId="{AA2EAA10-076F-46BD-8F0F-B9A2FB77A85C}"/>
          </ac:cxnSpMkLst>
        </pc:cxnChg>
        <pc:cxnChg chg="add del">
          <ac:chgData name="Tom Valkering" userId="e3064ca2-ad3f-4d0a-9af3-020e57726336" providerId="ADAL" clId="{AA528F43-702F-41DA-B2D1-9129D862B914}" dt="2023-04-12T10:52:57.682" v="9" actId="26606"/>
          <ac:cxnSpMkLst>
            <pc:docMk/>
            <pc:sldMk cId="3580105816" sldId="268"/>
            <ac:cxnSpMk id="14" creationId="{D891E407-403B-4764-86C9-33A56D3BCAA3}"/>
          </ac:cxnSpMkLst>
        </pc:cxnChg>
        <pc:cxnChg chg="add">
          <ac:chgData name="Tom Valkering" userId="e3064ca2-ad3f-4d0a-9af3-020e57726336" providerId="ADAL" clId="{AA528F43-702F-41DA-B2D1-9129D862B914}" dt="2023-04-12T10:52:57.682" v="9" actId="26606"/>
          <ac:cxnSpMkLst>
            <pc:docMk/>
            <pc:sldMk cId="3580105816" sldId="268"/>
            <ac:cxnSpMk id="1032" creationId="{D891E407-403B-4764-86C9-33A56D3BCAA3}"/>
          </ac:cxnSpMkLst>
        </pc:cxnChg>
        <pc:cxnChg chg="add">
          <ac:chgData name="Tom Valkering" userId="e3064ca2-ad3f-4d0a-9af3-020e57726336" providerId="ADAL" clId="{AA528F43-702F-41DA-B2D1-9129D862B914}" dt="2023-04-12T10:52:57.682" v="9" actId="26606"/>
          <ac:cxnSpMkLst>
            <pc:docMk/>
            <pc:sldMk cId="3580105816" sldId="268"/>
            <ac:cxnSpMk id="1035" creationId="{AA2EAA10-076F-46BD-8F0F-B9A2FB77A85C}"/>
          </ac:cxnSpMkLst>
        </pc:cxn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4-12T09:25:23.7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5401 1 24575,'-12'0'0,"0"2"0,-1 0 0,-20 6 0,-19 3 0,-3-3 0,0 2 0,-90 31 0,-100 52 0,202-73 0,0 2 0,2 1 0,0 2 0,2 2 0,1 2 0,-59 57 0,-166 138 0,237-200 0,-272 258 0,-240 218 0,258-225 0,99-92 0,108-111 0,2 3 0,4 3 0,3 3 0,-90 150 0,95-129 0,-106 135 0,123-178 0,-42 78 0,-33 45 0,0-42 0,13-17 0,25-2 0,16-23 0,55-85 0,1 0 0,0 1 0,0 0 0,2 0 0,-6 19 0,6-17 0,0 0 0,-1-1 0,-1 0 0,-12 21 0,-9 6 0,-115 186 0,137-213 0,0 0 0,1 1 0,0 0 0,2 0 0,0 0 0,0 1 0,2-1 0,0 1 0,2 21 0,-1-10 0,-2 0 0,-4 28 0,-2 2 0,2 1 0,2 92 0,3-125 0,-2-1 0,-11 49 0,3-20 0,5-29 0,-1 0 0,-1-1 0,-17 37 0,-2 1 0,-42 98 0,64-148 0,2-6 0,0 1 0,1 0 0,0 0 0,-3 13 0,5-19 0,0-1 0,0 1 0,0-1 0,0 1 0,0 0 0,0-1 0,0 1 0,0-1 0,1 1 0,-1 0 0,0-1 0,0 1 0,0-1 0,1 1 0,-1-1 0,0 1 0,0-1 0,1 1 0,-1-1 0,1 1 0,-1-1 0,0 1 0,1-1 0,-1 0 0,1 1 0,0-1 0,0 1 0,1-1 0,-1 0 0,1 0 0,-1 0 0,1 0 0,-1 0 0,0 0 0,1 0 0,-1 0 0,1-1 0,-1 1 0,1 0 0,-1-1 0,0 0 0,3 0 0,71-35 0,86-55 0,-130 72 0,7-4 0,-2-2 0,0-2 0,-1-1 0,-2-2 0,-1-1 0,-1-1 0,48-69 0,-45 51 0,-2 0 0,30-69 0,-44 85 0,28-41 0,-23 40 0,-12 23 0,-6 13 0,-4 0 0,-1 1 0,0 0 0,0 0 0,0 0 0,0 0 0,0 0 0,0 0 0,-1 0 0,1 0 0,-1 0 0,-1 3 0,-5 13 0,-1 0 0,0-1 0,-2 0 0,0-1 0,0 0 0,-2-1 0,0 0 0,-1 0 0,-23 19 0,-17 11 0,-77 49 0,84-62 0,-180 138 0,216-164 0,0 0 0,0 0 0,0-1 0,0 0 0,-1 0 0,0-2 0,-19 5 0,0-3 0,-50 1 0,66-5 0,-45 9 0,52-7 0,0-1 0,0 0 0,0-1 0,0 0 0,0 0 0,-1 0 0,1-1 0,0 0 0,0-1 0,0 1 0,-1-1 0,1-1 0,0 1 0,-8-4 0,2-2 0,0-1 0,1 0 0,0 0 0,0-2 0,1 1 0,-18-20 0,-55-77 0,34 40 0,-48-49 0,-105-142 0,171 215 0,-1 2 0,-58-56 0,9 12 0,66 61 0,16 23 0,0 0 0,0 0 0,0-1 0,0 1 0,0 0 0,0 0 0,0 0 0,-1-1 0,1 1 0,0 0 0,0 0 0,0 0 0,0-1 0,0 1 0,0 0 0,0 0 0,0 0 0,0-1 0,0 1 0,0 0 0,0 0 0,0 0 0,0-1 0,1 1 0,-1 0 0,0 0 0,0 0 0,0 0 0,0-1 0,0 1 0,0 0 0,0 0 0,0 0 0,1 0 0,-1-1 0,0 1 0,0 0 0,0 0 0,0 0 0,1 0 0,-1 0 0,0 0 0,0 0 0,0-1 0,1 1 0,-1 0 0,0 0 0,0 0 0,0 0 0,1 0 0,-1 0 0,0 0 0,0 0 0,0 0 0,1 0 0,-1 0 0,0 0 0,0 0 0,0 0 0,1 1 0,-1-1 0,0 0 0,10 2 0,-1 1 0,0 0 0,0 1 0,0 0 0,15 9 0,-3-1 0,78 38 0,-3 5 0,-2 3 0,97 81 0,57 96 0,-229-214 0,-2 0 0,-1 1 0,25 44 0,-20-16 0,-17-39 0,0-1 0,0 1 0,1-1 0,10 16 0,-1-9 0,3 6 0,-17-23 0,0 0 0,0 0 0,0 0 0,0 0 0,0 0 0,0-1 0,0 1 0,0 0 0,0 0 0,0 0 0,0 0 0,0 0 0,0 0 0,0 0 0,0 0 0,-1 0 0,1 0 0,0 0 0,0 0 0,0 0 0,0 0 0,0 0 0,0 0 0,0 0 0,0 0 0,0 0 0,0 0 0,0 0 0,0 0 0,0 0 0,0 0 0,-1 0 0,1 0 0,0 0 0,0 1 0,0-1 0,0 0 0,0 0 0,0 0 0,0 0 0,0 0 0,0 0 0,0 0 0,0 0 0,0 0 0,0 0 0,0 0 0,0 0 0,-17-13 0,-120-101 0,-148-133 0,242 207 0,4 4 0,-49-57 0,73 77 0,-26-24 0,29 29 0,6 8 0,8 11 0,13 15 0,7 1 0,1-1 0,0-2 0,37 26 0,88 50 0,-34-24 0,-56-34 0,97 72 0,-89-46 0,-63-63 0,-1 0 0,1 0 0,0 0 0,-1 0 0,1 0 0,0-1 0,0 0 0,0 1 0,1-1 0,-1 0 0,0 0 0,0-1 0,1 1 0,-1-1 0,0 1 0,1-1 0,-1 0 0,0 0 0,1-1 0,-1 1 0,0-1 0,1 1 0,-1-1 0,0 0 0,0 0 0,4-2 0,9-5 0,0-1 0,-1 0 0,28-21 0,-5 3 0,-15 16 0,1 0 0,0 1 0,0 2 0,35-9 0,-24 8 0,49-20 0,-73 24 0,-1 1 0,0-2 0,-1 0 0,1 0 0,-1 0 0,0-1 0,-1-1 0,15-16 0,-16 14 0,-1 0 0,0 0 0,-1-1 0,0 0 0,0 0 0,-1 0 0,2-12 0,-2 9 0,1 0 0,0 0 0,1 0 0,8-13 0,-6 16 0,0 0 0,0 1 0,1 0 0,0 1 0,1 0 0,0 1 0,0-1 0,1 2 0,0 0 0,0 0 0,1 1 0,0 0 0,0 1 0,0 1 0,1 0 0,19-4 0,-28 7 0,0 0 0,0 0 0,1-1 0,-1 1 0,0-1 0,0 0 0,-1 0 0,1 0 0,0 0 0,-1-1 0,1 0 0,3-4 0,0-1 0,0 0 0,-1 0 0,8-15 0,-1 1 0,-9 16 0,-14 19 0,-1 0 0,1 0 0,0 1 0,1 0 0,-9 20 0,-19 28 0,-16 4 0,-94 93 0,125-138 0,0 0 0,-2-2 0,0-1 0,-1 0 0,-29 14 0,42-25 0,1 1 0,-1 1 0,1 0 0,1 0 0,0 1 0,0 0 0,-9 14 0,8-10 0,-1-1 0,0-1 0,-1 0 0,-16 12 0,-6-1 0,-1-2 0,-1-2 0,-74 28 0,73-34 0,-61 11 0,94-22 0,0 0 0,0 0 0,0 0 0,0 1 0,0 0 0,-6 5 0,-26 12 0,36-19 0,-1-1 0,0 1 0,1-1 0,-1 0 0,0 1 0,0-1 0,0 0 0,1 0 0,-1 0 0,0 0 0,0-1 0,1 1 0,-1 0 0,0-1 0,0 1 0,1-1 0,-1 0 0,0 1 0,-2-2 0,-9-8 0,0 0 0,0-1 0,-14-15 0,-11-10 0,-323-264 0,341 283 0,-173-137 0,135 111 0,-89-48 0,130 83 0,-1 0 0,-19-4 0,-21-10 0,58 22 0,0 0 0,1 0 0,-1 0 0,0 0 0,0 0 0,0-1 0,0 1 0,0 0 0,0 0 0,0 0 0,0 0 0,0 0 0,0 0 0,0 0 0,1 0 0,-1 0 0,0 0 0,0 0 0,0 0 0,0 0 0,0 0 0,0 0 0,0-1 0,0 1 0,0 0 0,0 0 0,0 0 0,0 0 0,0 0 0,0 0 0,0 0 0,0 0 0,0 0 0,0 0 0,0-1 0,0 1 0,0 0 0,0 0 0,0 0 0,0 0 0,0 0 0,0 0 0,0 0 0,0 0 0,0 0 0,0 0 0,0-1 0,0 1 0,0 0 0,0 0 0,0 0 0,0 0 0,-1 0 0,1 0 0,0 0 0,0 0 0,0 0 0,0 0 0,0 0 0,0 0 0,0 0 0,0 0 0,0 0 0,0 0 0,-1 0 0,1 0 0,13-3 0,18 1 0,-14 2 0,1 0 0,-1 2 0,1 0 0,-1 2 0,0-1 0,0 2 0,0 0 0,-1 1 0,0 1 0,16 9 0,193 119 0,-162-96 0,227 143 0,-223-145 0,-33-19 0,54 37 0,-62-38-51,0-2 0,1-1 0,0-1 0,56 18 0,-37-14-1059,-6-2-5716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4-12T09:25:33.23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8026 630 24575,'-3174'0'-699,"2292"30"1398,423 24-699,147-15 0,265-34 0,-903 77 0,770-73 0,-355 65 0,215 4 0,-126 26 0,381-92 0,-59 10 0,158-28 0,53-15 0,-45 9 0,58-7 0,-48 10 0,56-15 0,20-5 0,-109 24 0,0 0 0,0-1 0,-1-1 0,30-16 0,-26 12 0,1 1 0,31-10 0,54-18 0,-1-1 0,-67 28 0,133-42 0,-150 44 0,0-2 0,0 0 0,-1-2 0,0 0 0,22-19 0,23-20 0,-24 19 0,-1-1 0,49-52 0,-82 70 0,-9 16 0,0 0 0,0 0 0,0 0 0,0-1 0,0 1 0,0 0 0,0 0 0,0 0 0,0 0 0,0-1 0,0 1 0,-1 0 0,1 0 0,0 0 0,0 0 0,0-1 0,0 1 0,0 0 0,-1 0 0,1 0 0,0 0 0,0 0 0,0 0 0,0 0 0,-1-1 0,1 1 0,0 0 0,0 0 0,0 0 0,-1 0 0,1 0 0,0 0 0,0 0 0,0 0 0,0 0 0,-1 0 0,1 0 0,0 0 0,0 0 0,0 0 0,-1 0 0,-33 10 0,18-5 0,-21 6 0,1 2 0,0 1 0,-41 24 0,37-18 0,-1-1 0,-45 13 0,-18-3 0,27-9 0,-139 58 0,172-58 0,-1-3 0,-1-1 0,0-2 0,-1-2 0,0-3 0,0-1 0,-69 2 0,43-6 0,55-5 0,13-5 0,6 4 0,0-1 0,0 1 0,0 0 0,1 0 0,-1-1 0,0 1 0,1 0 0,0 0 0,-1 1 0,4-4 0,50-49 0,3 3 0,2 2 0,2 3 0,90-51 0,289-123 0,-354 177 0,-1-4 0,-3-4 0,148-118 0,-209 154 0,-22 15 0,0 0 0,0 0 0,0 0 0,0 0 0,0 0 0,0 0 0,0 0 0,0 0 0,0 0 0,0 0 0,0 0 0,0 1 0,0-1 0,0 0 0,0 0 0,0 0 0,0 0 0,0 0 0,0 0 0,0 0 0,0 0 0,0 0 0,0 0 0,0 0 0,0 0 0,0 0 0,0 0 0,0 0 0,0 0 0,0 1 0,0-1 0,0 0 0,0 0 0,0 0 0,0 0 0,0 0 0,0 0 0,0 0 0,0 0 0,0 0 0,0 0 0,0 0 0,0 0 0,0 0 0,0 0 0,0 0 0,1 0 0,-14 13 0,-68 58 0,-112 74 0,-105 47 0,178-117 0,-208 152 0,227-158 0,66-47 0,0 2 0,2 1 0,-36 34 0,1 6 0,67-64 0,1-1 0,-1 1 0,1-1 0,-1 1 0,1-1 0,-1 1 0,1-1 0,-1 0 0,1 1 0,-1-1 0,0 0 0,1 1 0,-1-1 0,0 0 0,1 0 0,-1 1 0,0-1 0,1 0 0,-1 0 0,0 0 0,1 0 0,-1 0 0,0 0 0,0 0 0,-1-14 0,14-26 0,-12 40 0,11-33 0,3 1 0,0 0 0,2 1 0,2 0 0,0 2 0,2 0 0,2 1 0,0 1 0,2 1 0,0 1 0,36-28 0,31-11 0,3 4 0,2 4 0,142-59 0,-121 67 0,99-46 0,-185 82 0,-21 14 0,-10-1 0,0-1 0,0 1 0,1 0 0,-1 0 0,0-1 0,0 1 0,-1 0 0,1-1 0,0 1 0,0 0 0,0 0 0,0-1 0,-1 1 0,1 0 0,0-1 0,-1 1 0,1 0 0,0-1 0,-2 2 0,-9 14 0,-1 0 0,-1 0 0,-1-2 0,0 1 0,0-2 0,-29 21 0,22-18 0,-302 217 20,-17-19-288,29-19-136,236-146 404,2 2 0,2 4 0,-88 89 0,154-139 10,-1 0 0,1 1-1,1 0 1,-1 0 0,1 0 0,0 0 0,0 1 0,0 0 0,1-1 0,-4 14 0,34-46 533,-22 21-543,-2 1 0,0 1 0,1-1 0,-1 1 0,1 0 0,-1 0 0,7-3 0,-8 5 0,0 0 0,-1 1 0,1-1 0,0 1 0,0 0 0,0-1 0,0 1 0,0 0 0,-1 0 0,1 0 0,0 0 0,0 0 0,0 1 0,0-1 0,0 1 0,-1-1 0,1 1 0,0 0 0,0-1 0,2 3 0,58 31 0,-25-13 0,54 22 0,681 214 0,-691-236 0,113 27 0,-160-44 0,-34-4 0,0 0 0,-1 0 0,1-1 0,0 1 0,0 0 0,0 0 0,0 0 0,0 0 0,-1-1 0,1 1 0,0 0 0,0 0 0,0 0 0,0 0 0,0-1 0,0 1 0,0 0 0,0 0 0,0 0 0,0-1 0,0 1 0,0 0 0,0 0 0,0 0 0,0-1 0,0 1 0,0 0 0,0 0 0,0 0 0,0-1 0,0 1 0,0 0 0,0 0 0,0 0 0,0-1 0,1 1 0,-1 0 0,0 0 0,0 0 0,0 0 0,0-1 0,0 1 0,1 0 0,-1 0 0,0 0 0,0 0 0,0 0 0,0 0 0,1 0 0,-1 0 0,0-1 0,0 1 0,0 0 0,1 0 0,-1 0 0,0 0 0,0 0 0,0 0 0,1 0 0,-1 0 0,0 0 0,0 0 0,0 0 0,1 0 0,-1 0 0,0 1 0,0-1 0,1 0 0,-15-10 0,-27-12 0,0 2 0,-1 2 0,-50-14 0,-142-31 0,171 48 0,-69-19 0,-556-112 0,632 139 0,-5 0 0,1-2 0,-1-2 0,-76-26 0,105 22 0,32 14 0,0 1 0,-1 0 0,1 0 0,0 0 0,0 0 0,0-1 0,-1 1 0,1 0 0,0 0 0,0-1 0,0 1 0,-1 0 0,1 0 0,0-1 0,0 1 0,0 0 0,0 0 0,0-1 0,0 1 0,0 0 0,0-1 0,0 1 0,0 0 0,0 0 0,0-1 0,0 1 0,0 0 0,0-1 0,0 1 0,0 0 0,0 0 0,0-1 0,0 1 0,0 0 0,0-1 0,1 1 0,-1 0 0,0 0 0,0 0 0,0-1 0,0 1 0,1 0 0,-1 0 0,0-1 0,0 1 0,1 0 0,-1 0 0,0 0 0,0 0 0,1 0 0,-1-1 0,0 1 0,0 0 0,1 0 0,-1 0 0,0 0 0,1 0 0,-1 0 0,0 0 0,0 0 0,1 0 0,-1 0 0,1 0 0,22-4 0,9 5 0,0 1 0,-1 1 0,1 2 0,-1 1 0,37 12 0,-21-5 0,467 132 0,-81-21 0,-354-102 0,-36-9 0,0-1 0,1-2 0,0-2 0,67 3 0,-208-13 0,-130-20 0,-116-43 0,86-6 0,-37-9 0,228 62 0,-66-27 0,21 5 0,101 37 0,0 0 0,-1 0 0,1-1 0,0 0 0,-16-10 0,25 13 0,-1 1 0,1-1 0,0 0 0,0 0 0,0 0 0,0 1 0,0-1 0,0 0 0,0 0 0,1-1 0,-1 1 0,0 0 0,0 0 0,1 0 0,-1 0 0,1-1 0,-1 1 0,1 0 0,0-1 0,-1 1 0,1 0 0,0-1 0,0 1 0,0 0 0,0-1 0,0 1 0,0 0 0,0-1 0,0 1 0,1 0 0,-1-1 0,1 1 0,-1 0 0,1-1 0,-1 1 0,1 0 0,0 0 0,-1 0 0,1 0 0,0 0 0,0 0 0,0 0 0,0 0 0,0 0 0,1-1 0,21-23 0,-7 6 0,1 0 0,1 2 0,1 0 0,1 0 0,36-22 0,360-176 0,-284 140 0,196-104 0,-248 141 0,1 4 0,105-30 0,-121 50 0,-39 9 0,-20 5 0,-8 0 0,-44 15 0,1 1 0,-55 28 0,54-23 0,-434 193 0,129-34 0,338-172 0,0 1 0,1 1 0,1-1 0,-1 2 0,2 0 0,-1 0 0,-9 15 0,3-2 0,2 0 0,-22 46 0,51-94 0,1 1 0,1 0 0,1 1 0,1 1 0,1 1 0,26-23 0,48-34 0,3 5 0,4 3 0,2 5 0,141-64 0,71-20 0,-111 70 0,-191 76 0,-9 6 0,-19 14 0,-22 10 0,-2-2 0,-65 32 0,39-23 0,-36 21 0,-550 331 0,606-355 0,-78 72 0,110-91 0,1 1 0,0 0 0,1 1 0,1 0 0,0 1 0,2 1 0,-1-1 0,2 1 0,-9 25 0,16-40 0,1 1 0,-1-1 0,0 0 0,1 0 0,0 1 0,-1-1 0,1 0 0,0 1 0,0-1 0,1 0 0,-1 1 0,0-1 0,1 0 0,-1 0 0,1 1 0,0-1 0,0 0 0,0 0 0,0 0 0,0 0 0,0 0 0,1 0 0,-1 0 0,0 0 0,1-1 0,0 1 0,-1 0 0,1-1 0,0 1 0,0-1 0,0 0 0,0 0 0,3 2 0,7 2 0,0 0 0,1-1 0,-1 0 0,26 3 0,-17-3 0,59 15 0,-2 3 0,0 4 0,83 40 0,-95-37 0,1-3 0,2-2 0,0-4 0,1-2 0,1-4 0,94 7 0,-137-22 0,-20-3 0,-17-1 0,-21-4 0,-1 1 0,-51-4 0,46 6 0,-920-102 0,1031 120 0,615 37 0,-643-47 0,-166-18-1365,21 3-5461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4-12T09:25:35.54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702 400 24575,'-9'-8'0,"-1"-1"0,0 1 0,-1 1 0,0 0 0,-13-7 0,-9-5 0,-312-180 0,265 148 0,-4-2 0,72 47 0,-1 1 0,0 1 0,-19-4 0,26 7 0,-3 0 0,14 7 0,21 11 0,-19-14 0,332 185 0,-133-78 0,-189-101 0,27 17 0,1-2 0,0-3 0,82 27 0,-98-43 0,0-1 0,0-1 0,0-2 0,43-3 0,-18 0 0,-35 1 0,0-1 0,-1 0 0,1-2 0,32-10 0,69-33 0,-31 11 0,-32 17 0,1 3 0,1 2 0,0 3 0,1 3 0,111-2 0,-142 10 0,-15 1 0,0-1 0,0 0 0,0-1 0,0 0 0,0-1 0,0-1 0,-1 0 0,26-10 0,-36 10 0,0 0 0,0 0 0,0 0 0,0 0 0,0-1 0,-1 1 0,1-1 0,-1 1 0,0-1 0,0 0 0,-1 0 0,1 0 0,-1 0 0,1 0 0,-1-1 0,-1 1 0,1 0 0,0 0 0,-1-8 0,0 5 0,1 0 0,-1 1 0,-1-1 0,1 0 0,-1 0 0,0 0 0,-1 0 0,0 0 0,0 1 0,0-1 0,-5-8 0,4 11 0,1 1 0,0 0 0,-1 0 0,0 0 0,0 0 0,0 0 0,0 1 0,0 0 0,0-1 0,-1 1 0,1 0 0,-1 0 0,1 1 0,-1-1 0,-7-1 0,5 2 0,0 0 0,0 0 0,0 1 0,0 0 0,0 0 0,0 1 0,0-1 0,0 1 0,-9 3 0,-4 3 0,1 0 0,0 1 0,0 1 0,0 1 0,-19 14 0,-101 86 0,83-68 0,-20 12 0,57-41 0,1 0 0,0 1 0,1 0 0,1 2 0,0 0 0,1 0 0,1 1 0,-13 21 0,23-33 0,0-1 0,0 0 0,-1 0 0,0 0 0,0-1 0,0 1 0,0-1 0,0 0 0,-1 0 0,-5 3 0,-54 21 0,25-11 0,14-5 0,0-1 0,-1-1 0,0-2 0,-35 7 0,33-10-455,1 2 0,-27 9 0,24-3-6371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9DF9C0-230A-2106-7E3A-331AA8FFDC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0A48335-A857-9676-A3E7-A19C5CF0D4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2816A8E-D7FA-0548-C416-89A6ADA49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51C7F51-505A-6831-68E3-4BD8816941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F1ECC24-FBBC-C575-F5FE-453D61DA2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684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3D1AFC-8EAD-8E62-327E-605FCB0FF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5DB3AE8-A984-CF65-DB3C-C3C679D313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5C932C9-DDFF-DE39-5C86-7D5D8EA479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DB75DE9-621C-FDC7-F725-B758148DF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1EC9509-A910-5850-3DE5-6C1B7280F1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3570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3BA78C42-C388-C07E-74B5-289630812C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9B43E32-C8B5-FD6F-1DF4-AE8BDA5C82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EAB6E02-5888-1C28-7074-2FDDB17C90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D4DD26C-2F4F-E25D-368C-88C1F23B6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4459010-982F-D4C6-4726-BDF191C102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2545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8C93D2-05F4-72C1-6178-85D11F2B0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8A5B30A-FF63-505A-CBA8-AF639A9555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82BE9DC-9046-6FCD-9F9D-9EBD6E859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BCE0CD2-0EAE-8278-92C2-C190E1CD03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FDE585A-5EF7-8A8E-6C59-A1B5E97AB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3598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ED57F1-E1A2-C5CB-B1B3-F99E72004E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44F121D-0CDA-160E-9811-C0F5C197D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3B614E-028E-4F85-6FAA-48EF4CC27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9722B39-0FE4-0EDE-F7B1-9DC803964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6FD1462-DE7D-07DD-E4E7-E4D1462D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7166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81E3F3-119D-E019-44F4-1007A9BF1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369D9D2-88FE-D9A6-BB4B-C07063DF89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73A61B8-7CCD-106E-B6CF-4BE1D7C7D5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642B7FD-3C2C-D693-A30F-DC47759C2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4C9B484-5B92-70EA-11C1-E595FACFB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774D28C-580D-209D-9941-480062F64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7256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2980EA-FB07-BD28-4FB2-EF328B90B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9E54D0B-5A86-7BAE-C0C1-1A2CC15E7E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D6EBFE0-56C7-83FA-8AFC-5D33C71504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976E2FF4-89AE-82A8-FC2D-F3BC0C2F7E4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C22327C7-2EF6-3738-FB3E-C7E8EA048D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A3E7C3F7-BE22-CA94-EEA5-F02598E20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F565CF5-A78C-FDFA-3F89-99275F84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92B91E74-647F-2AC8-99BF-14B2AF21A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1810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38BABC-08B6-7DCE-DCF7-56AF23C0CF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07973681-131D-FCB1-1A41-8DACF7CAD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3C8A67A-294C-AB91-E46B-36851A327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E0CD4178-7060-3259-E867-781391A56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27090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3B3B20C-5CE6-3078-54CF-A1257AB66D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4671E77-94CA-9737-1B09-B64083DA0B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24D59583-39AA-8D9B-CD88-A57E03289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7219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B6EC72D-BD31-55AB-D752-9D0F5CD2C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56AFEC9-2E6D-D3DE-284E-D294F8E71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0735323-EAFC-AB76-9CD3-0F03522B0C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4C65F8C-66B1-633C-D5A4-87C8BF8C65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DC1C556-FFC0-5B03-A286-C3BE8A1E6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315C3F8-4756-F074-B1A2-516466F8A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23995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9EBC1F-3FDE-03FB-FAB9-F779D18F5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2EA9FD70-F5B6-C4CB-98A5-027C4785AF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FEC5B00A-4267-933C-DF70-CF9AA95066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6D5E653-4FC7-B162-CC53-7CE1734A2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0B2B8DB-38D7-8DEC-1ADD-FFFDB0BA4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2188D38-E783-B13F-193B-E32EA03CC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8987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FCC1AE6-D805-4717-9365-D46800629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C5DB44E-564A-F20B-6396-EFCD3A1283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450ED50-04F2-A4AD-2152-D1DFD6C0DB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D0A1CA-4ECC-4B32-9E45-3587EDAB2FD1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13A4BE0-02A5-C6C7-07AD-3E2B16EA0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FB2B200-11B5-49FC-5235-558BEC369F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C5CBD9-B23D-422F-A6A6-20A4E265F3B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69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customXml" Target="../ink/ink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Steenwijk krijgt weer een groentewinkel - Steenwijker Courant">
            <a:extLst>
              <a:ext uri="{FF2B5EF4-FFF2-40B4-BE49-F238E27FC236}">
                <a16:creationId xmlns:a16="http://schemas.microsoft.com/office/drawing/2014/main" id="{B60A1610-19F3-9426-7681-87EF18DC336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7" b="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0" name="Rectangle 1032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2C0F0C4-0D93-70D7-BFF8-844A5AF3A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>
                <a:solidFill>
                  <a:schemeClr val="tx1">
                    <a:lumMod val="85000"/>
                    <a:lumOff val="15000"/>
                  </a:schemeClr>
                </a:solidFill>
              </a:rPr>
              <a:t>Wat weet je van oogsten?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035" name="Straight Connector 1034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Straight Connector 1036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105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206E1ED-7D82-8D34-70B5-D97E2EB64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dirty="0" err="1"/>
              <a:t>Een</a:t>
            </a:r>
            <a:r>
              <a:rPr lang="en-US" sz="4000" dirty="0"/>
              <a:t> </a:t>
            </a:r>
            <a:r>
              <a:rPr lang="en-US" sz="4000" dirty="0" err="1"/>
              <a:t>pompoen</a:t>
            </a:r>
            <a:r>
              <a:rPr lang="en-US" sz="4000" dirty="0"/>
              <a:t> is </a:t>
            </a:r>
            <a:r>
              <a:rPr lang="en-US" sz="4000" dirty="0" err="1"/>
              <a:t>een</a:t>
            </a:r>
            <a:r>
              <a:rPr lang="en-US" sz="4000" dirty="0"/>
              <a:t>….</a:t>
            </a:r>
          </a:p>
        </p:txBody>
      </p:sp>
      <p:pic>
        <p:nvPicPr>
          <p:cNvPr id="5" name="Tijdelijke aanduiding voor inhoud 4" descr="Pompoenveld">
            <a:extLst>
              <a:ext uri="{FF2B5EF4-FFF2-40B4-BE49-F238E27FC236}">
                <a16:creationId xmlns:a16="http://schemas.microsoft.com/office/drawing/2014/main" id="{4EFD0D0C-5757-E406-352B-F184D9F55D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9" r="13877" b="-1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D04CA6B-F445-9659-6278-E7919AEE83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3193" y="2418408"/>
            <a:ext cx="2942813" cy="3540265"/>
          </a:xfrm>
        </p:spPr>
        <p:txBody>
          <a:bodyPr>
            <a:normAutofit/>
          </a:bodyPr>
          <a:lstStyle/>
          <a:p>
            <a:r>
              <a:rPr lang="en-US" sz="2000" dirty="0"/>
              <a:t>A. Stengel</a:t>
            </a:r>
          </a:p>
          <a:p>
            <a:endParaRPr lang="en-US" sz="2000" dirty="0"/>
          </a:p>
          <a:p>
            <a:r>
              <a:rPr lang="en-US" sz="2000" dirty="0"/>
              <a:t>B. </a:t>
            </a:r>
            <a:r>
              <a:rPr lang="en-US" sz="2000" dirty="0" err="1"/>
              <a:t>Vrucht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C. </a:t>
            </a:r>
            <a:r>
              <a:rPr lang="en-US" sz="2000" dirty="0" err="1"/>
              <a:t>Blad</a:t>
            </a:r>
            <a:endParaRPr lang="en-US" sz="20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65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20300E9-87E7-8B8E-7C1D-2D62E6904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</p:spPr>
        <p:txBody>
          <a:bodyPr anchor="b">
            <a:normAutofit/>
          </a:bodyPr>
          <a:lstStyle/>
          <a:p>
            <a:r>
              <a:rPr lang="nl-NL" sz="3100" dirty="0"/>
              <a:t>Wat is dat groene op deze enorme hamburger?</a:t>
            </a:r>
          </a:p>
        </p:txBody>
      </p:sp>
      <p:pic>
        <p:nvPicPr>
          <p:cNvPr id="5" name="Tijdelijke aanduiding voor inhoud 4" descr="Hamburger met meerdere lagen met frietjes op een houten plank">
            <a:extLst>
              <a:ext uri="{FF2B5EF4-FFF2-40B4-BE49-F238E27FC236}">
                <a16:creationId xmlns:a16="http://schemas.microsoft.com/office/drawing/2014/main" id="{4F02E7C5-D73A-5C14-32FD-E11634D310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r="642" b="-1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8CA84A47-7252-B046-34CD-5BBC4BC0AE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3193" y="2418408"/>
            <a:ext cx="2942813" cy="3540265"/>
          </a:xfrm>
        </p:spPr>
        <p:txBody>
          <a:bodyPr>
            <a:normAutofit/>
          </a:bodyPr>
          <a:lstStyle/>
          <a:p>
            <a:r>
              <a:rPr lang="en-US" sz="2000" dirty="0"/>
              <a:t>A. </a:t>
            </a:r>
            <a:r>
              <a:rPr lang="en-US" sz="2000" dirty="0" err="1"/>
              <a:t>Bloem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B. Stengel</a:t>
            </a:r>
          </a:p>
          <a:p>
            <a:endParaRPr lang="en-US" sz="2000" dirty="0"/>
          </a:p>
          <a:p>
            <a:r>
              <a:rPr lang="en-US" sz="2000" dirty="0"/>
              <a:t>C. </a:t>
            </a:r>
            <a:r>
              <a:rPr lang="en-US" sz="2000" dirty="0" err="1"/>
              <a:t>Blad</a:t>
            </a:r>
            <a:endParaRPr lang="en-US" sz="20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9301BBF0-723C-81D7-9789-49FACA3B73DC}"/>
              </a:ext>
            </a:extLst>
          </p:cNvPr>
          <p:cNvSpPr txBox="1"/>
          <p:nvPr/>
        </p:nvSpPr>
        <p:spPr>
          <a:xfrm>
            <a:off x="5638800" y="2974848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nl-NL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t 7">
                <a:extLst>
                  <a:ext uri="{FF2B5EF4-FFF2-40B4-BE49-F238E27FC236}">
                    <a16:creationId xmlns:a16="http://schemas.microsoft.com/office/drawing/2014/main" id="{B4B0BF4A-7A05-79A0-6CCD-76544AB0FB63}"/>
                  </a:ext>
                </a:extLst>
              </p14:cNvPr>
              <p14:cNvContentPartPr/>
              <p14:nvPr/>
            </p14:nvContentPartPr>
            <p14:xfrm>
              <a:off x="2735153" y="279508"/>
              <a:ext cx="1944720" cy="1898640"/>
            </p14:xfrm>
          </p:contentPart>
        </mc:Choice>
        <mc:Fallback xmlns="">
          <p:pic>
            <p:nvPicPr>
              <p:cNvPr id="8" name="Inkt 7">
                <a:extLst>
                  <a:ext uri="{FF2B5EF4-FFF2-40B4-BE49-F238E27FC236}">
                    <a16:creationId xmlns:a16="http://schemas.microsoft.com/office/drawing/2014/main" id="{B4B0BF4A-7A05-79A0-6CCD-76544AB0FB6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26153" y="270868"/>
                <a:ext cx="1962360" cy="1916280"/>
              </a:xfrm>
              <a:prstGeom prst="rect">
                <a:avLst/>
              </a:prstGeom>
            </p:spPr>
          </p:pic>
        </mc:Fallback>
      </mc:AlternateContent>
      <p:grpSp>
        <p:nvGrpSpPr>
          <p:cNvPr id="13" name="Groep 12">
            <a:extLst>
              <a:ext uri="{FF2B5EF4-FFF2-40B4-BE49-F238E27FC236}">
                <a16:creationId xmlns:a16="http://schemas.microsoft.com/office/drawing/2014/main" id="{DF32C83F-7619-5499-5A9D-132874446F48}"/>
              </a:ext>
            </a:extLst>
          </p:cNvPr>
          <p:cNvGrpSpPr/>
          <p:nvPr/>
        </p:nvGrpSpPr>
        <p:grpSpPr>
          <a:xfrm>
            <a:off x="2823713" y="1878268"/>
            <a:ext cx="3803040" cy="808920"/>
            <a:chOff x="2823713" y="1878268"/>
            <a:chExt cx="3803040" cy="8089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10" name="Inkt 9">
                  <a:extLst>
                    <a:ext uri="{FF2B5EF4-FFF2-40B4-BE49-F238E27FC236}">
                      <a16:creationId xmlns:a16="http://schemas.microsoft.com/office/drawing/2014/main" id="{73A6A4F7-81A5-C268-A7C3-629BBBDF3F10}"/>
                    </a:ext>
                  </a:extLst>
                </p14:cNvPr>
                <p14:cNvContentPartPr/>
                <p14:nvPr/>
              </p14:nvContentPartPr>
              <p14:xfrm>
                <a:off x="3737033" y="2085988"/>
                <a:ext cx="2889720" cy="601200"/>
              </p14:xfrm>
            </p:contentPart>
          </mc:Choice>
          <mc:Fallback xmlns="">
            <p:pic>
              <p:nvPicPr>
                <p:cNvPr id="10" name="Inkt 9">
                  <a:extLst>
                    <a:ext uri="{FF2B5EF4-FFF2-40B4-BE49-F238E27FC236}">
                      <a16:creationId xmlns:a16="http://schemas.microsoft.com/office/drawing/2014/main" id="{73A6A4F7-81A5-C268-A7C3-629BBBDF3F10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3728393" y="2077348"/>
                  <a:ext cx="2907360" cy="61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1" name="Inkt 10">
                  <a:extLst>
                    <a:ext uri="{FF2B5EF4-FFF2-40B4-BE49-F238E27FC236}">
                      <a16:creationId xmlns:a16="http://schemas.microsoft.com/office/drawing/2014/main" id="{5CA84D3F-485C-85A8-1651-42A4E652F53B}"/>
                    </a:ext>
                  </a:extLst>
                </p14:cNvPr>
                <p14:cNvContentPartPr/>
                <p14:nvPr/>
              </p14:nvContentPartPr>
              <p14:xfrm>
                <a:off x="2823713" y="1878268"/>
                <a:ext cx="763200" cy="232920"/>
              </p14:xfrm>
            </p:contentPart>
          </mc:Choice>
          <mc:Fallback xmlns="">
            <p:pic>
              <p:nvPicPr>
                <p:cNvPr id="11" name="Inkt 10">
                  <a:extLst>
                    <a:ext uri="{FF2B5EF4-FFF2-40B4-BE49-F238E27FC236}">
                      <a16:creationId xmlns:a16="http://schemas.microsoft.com/office/drawing/2014/main" id="{5CA84D3F-485C-85A8-1651-42A4E652F53B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2814713" y="1869268"/>
                  <a:ext cx="780840" cy="25056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1997168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3BA513B0-82FF-4F41-8178-885375D1CF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Tijdelijke aanduiding voor inhoud 4" descr="Stel op een bruiloftsfeest">
            <a:extLst>
              <a:ext uri="{FF2B5EF4-FFF2-40B4-BE49-F238E27FC236}">
                <a16:creationId xmlns:a16="http://schemas.microsoft.com/office/drawing/2014/main" id="{DE8552B7-1B07-55A1-3D19-BE21E085B4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25" r="-1" b="28166"/>
          <a:stretch/>
        </p:blipFill>
        <p:spPr>
          <a:xfrm>
            <a:off x="-1" y="10"/>
            <a:ext cx="12228129" cy="4666928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93DB8501-F9F2-4ACD-B56A-9019CD5006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05" y="2987478"/>
            <a:ext cx="12228128" cy="1828800"/>
            <a:chOff x="-305" y="2987478"/>
            <a:chExt cx="12188952" cy="1828800"/>
          </a:xfrm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DD03A94A-ADF5-4334-86B1-DBA5F70ACDA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2987478"/>
              <a:ext cx="12188952" cy="1099712"/>
            </a:xfrm>
            <a:custGeom>
              <a:avLst/>
              <a:gdLst>
                <a:gd name="connsiteX0" fmla="*/ 9182100 w 9182100"/>
                <a:gd name="connsiteY0" fmla="*/ 396420 h 932744"/>
                <a:gd name="connsiteX1" fmla="*/ 9103805 w 9182100"/>
                <a:gd name="connsiteY1" fmla="*/ 392229 h 932744"/>
                <a:gd name="connsiteX2" fmla="*/ 8712422 w 9182100"/>
                <a:gd name="connsiteY2" fmla="*/ 359749 h 932744"/>
                <a:gd name="connsiteX3" fmla="*/ 8322755 w 9182100"/>
                <a:gd name="connsiteY3" fmla="*/ 313362 h 932744"/>
                <a:gd name="connsiteX4" fmla="*/ 8134826 w 9182100"/>
                <a:gd name="connsiteY4" fmla="*/ 283930 h 932744"/>
                <a:gd name="connsiteX5" fmla="*/ 8090916 w 9182100"/>
                <a:gd name="connsiteY5" fmla="*/ 275643 h 932744"/>
                <a:gd name="connsiteX6" fmla="*/ 8069485 w 9182100"/>
                <a:gd name="connsiteY6" fmla="*/ 271262 h 932744"/>
                <a:gd name="connsiteX7" fmla="*/ 8041862 w 9182100"/>
                <a:gd name="connsiteY7" fmla="*/ 266595 h 932744"/>
                <a:gd name="connsiteX8" fmla="*/ 7986903 w 9182100"/>
                <a:gd name="connsiteY8" fmla="*/ 257546 h 932744"/>
                <a:gd name="connsiteX9" fmla="*/ 7934230 w 9182100"/>
                <a:gd name="connsiteY9" fmla="*/ 249640 h 932744"/>
                <a:gd name="connsiteX10" fmla="*/ 7727537 w 9182100"/>
                <a:gd name="connsiteY10" fmla="*/ 221922 h 932744"/>
                <a:gd name="connsiteX11" fmla="*/ 7625239 w 9182100"/>
                <a:gd name="connsiteY11" fmla="*/ 209730 h 932744"/>
                <a:gd name="connsiteX12" fmla="*/ 7523227 w 9182100"/>
                <a:gd name="connsiteY12" fmla="*/ 198110 h 932744"/>
                <a:gd name="connsiteX13" fmla="*/ 7115651 w 9182100"/>
                <a:gd name="connsiteY13" fmla="*/ 158010 h 932744"/>
                <a:gd name="connsiteX14" fmla="*/ 6706839 w 9182100"/>
                <a:gd name="connsiteY14" fmla="*/ 126958 h 932744"/>
                <a:gd name="connsiteX15" fmla="*/ 6604064 w 9182100"/>
                <a:gd name="connsiteY15" fmla="*/ 120862 h 932744"/>
                <a:gd name="connsiteX16" fmla="*/ 6501003 w 9182100"/>
                <a:gd name="connsiteY16" fmla="*/ 115338 h 932744"/>
                <a:gd name="connsiteX17" fmla="*/ 6397467 w 9182100"/>
                <a:gd name="connsiteY17" fmla="*/ 110385 h 932744"/>
                <a:gd name="connsiteX18" fmla="*/ 6293168 w 9182100"/>
                <a:gd name="connsiteY18" fmla="*/ 106860 h 932744"/>
                <a:gd name="connsiteX19" fmla="*/ 6079712 w 9182100"/>
                <a:gd name="connsiteY19" fmla="*/ 103908 h 932744"/>
                <a:gd name="connsiteX20" fmla="*/ 6024563 w 9182100"/>
                <a:gd name="connsiteY20" fmla="*/ 104479 h 932744"/>
                <a:gd name="connsiteX21" fmla="*/ 5968080 w 9182100"/>
                <a:gd name="connsiteY21" fmla="*/ 106479 h 932744"/>
                <a:gd name="connsiteX22" fmla="*/ 5855875 w 9182100"/>
                <a:gd name="connsiteY22" fmla="*/ 113242 h 932744"/>
                <a:gd name="connsiteX23" fmla="*/ 5439251 w 9182100"/>
                <a:gd name="connsiteY23" fmla="*/ 160105 h 932744"/>
                <a:gd name="connsiteX24" fmla="*/ 5075396 w 9182100"/>
                <a:gd name="connsiteY24" fmla="*/ 186585 h 932744"/>
                <a:gd name="connsiteX25" fmla="*/ 4712780 w 9182100"/>
                <a:gd name="connsiteY25" fmla="*/ 171249 h 932744"/>
                <a:gd name="connsiteX26" fmla="*/ 4666679 w 9182100"/>
                <a:gd name="connsiteY26" fmla="*/ 166773 h 932744"/>
                <a:gd name="connsiteX27" fmla="*/ 4620292 w 9182100"/>
                <a:gd name="connsiteY27" fmla="*/ 161629 h 932744"/>
                <a:gd name="connsiteX28" fmla="*/ 4573810 w 9182100"/>
                <a:gd name="connsiteY28" fmla="*/ 156009 h 932744"/>
                <a:gd name="connsiteX29" fmla="*/ 4550569 w 9182100"/>
                <a:gd name="connsiteY29" fmla="*/ 153057 h 932744"/>
                <a:gd name="connsiteX30" fmla="*/ 4538948 w 9182100"/>
                <a:gd name="connsiteY30" fmla="*/ 151628 h 932744"/>
                <a:gd name="connsiteX31" fmla="*/ 4526566 w 9182100"/>
                <a:gd name="connsiteY31" fmla="*/ 149913 h 932744"/>
                <a:gd name="connsiteX32" fmla="*/ 4327779 w 9182100"/>
                <a:gd name="connsiteY32" fmla="*/ 122862 h 932744"/>
                <a:gd name="connsiteX33" fmla="*/ 3929729 w 9182100"/>
                <a:gd name="connsiteY33" fmla="*/ 68189 h 932744"/>
                <a:gd name="connsiteX34" fmla="*/ 3729133 w 9182100"/>
                <a:gd name="connsiteY34" fmla="*/ 41900 h 932744"/>
                <a:gd name="connsiteX35" fmla="*/ 3628930 w 9182100"/>
                <a:gd name="connsiteY35" fmla="*/ 28946 h 932744"/>
                <a:gd name="connsiteX36" fmla="*/ 3573399 w 9182100"/>
                <a:gd name="connsiteY36" fmla="*/ 22278 h 932744"/>
                <a:gd name="connsiteX37" fmla="*/ 3516916 w 9182100"/>
                <a:gd name="connsiteY37" fmla="*/ 16468 h 932744"/>
                <a:gd name="connsiteX38" fmla="*/ 3074670 w 9182100"/>
                <a:gd name="connsiteY38" fmla="*/ 752 h 932744"/>
                <a:gd name="connsiteX39" fmla="*/ 2858738 w 9182100"/>
                <a:gd name="connsiteY39" fmla="*/ 8753 h 932744"/>
                <a:gd name="connsiteX40" fmla="*/ 2645474 w 9182100"/>
                <a:gd name="connsiteY40" fmla="*/ 25326 h 932744"/>
                <a:gd name="connsiteX41" fmla="*/ 1810798 w 9182100"/>
                <a:gd name="connsiteY41" fmla="*/ 158010 h 932744"/>
                <a:gd name="connsiteX42" fmla="*/ 1602772 w 9182100"/>
                <a:gd name="connsiteY42" fmla="*/ 208111 h 932744"/>
                <a:gd name="connsiteX43" fmla="*/ 1548860 w 9182100"/>
                <a:gd name="connsiteY43" fmla="*/ 222780 h 932744"/>
                <a:gd name="connsiteX44" fmla="*/ 1501331 w 9182100"/>
                <a:gd name="connsiteY44" fmla="*/ 236115 h 932744"/>
                <a:gd name="connsiteX45" fmla="*/ 1411224 w 9182100"/>
                <a:gd name="connsiteY45" fmla="*/ 260880 h 932744"/>
                <a:gd name="connsiteX46" fmla="*/ 1050893 w 9182100"/>
                <a:gd name="connsiteY46" fmla="*/ 338032 h 932744"/>
                <a:gd name="connsiteX47" fmla="*/ 871252 w 9182100"/>
                <a:gd name="connsiteY47" fmla="*/ 360511 h 932744"/>
                <a:gd name="connsiteX48" fmla="*/ 781812 w 9182100"/>
                <a:gd name="connsiteY48" fmla="*/ 366512 h 932744"/>
                <a:gd name="connsiteX49" fmla="*/ 692563 w 9182100"/>
                <a:gd name="connsiteY49" fmla="*/ 369655 h 932744"/>
                <a:gd name="connsiteX50" fmla="*/ 515017 w 9182100"/>
                <a:gd name="connsiteY50" fmla="*/ 363940 h 932744"/>
                <a:gd name="connsiteX51" fmla="*/ 337661 w 9182100"/>
                <a:gd name="connsiteY51" fmla="*/ 341937 h 932744"/>
                <a:gd name="connsiteX52" fmla="*/ 156972 w 9182100"/>
                <a:gd name="connsiteY52" fmla="*/ 303456 h 932744"/>
                <a:gd name="connsiteX53" fmla="*/ 0 w 9182100"/>
                <a:gd name="connsiteY53" fmla="*/ 261642 h 932744"/>
                <a:gd name="connsiteX54" fmla="*/ 0 w 9182100"/>
                <a:gd name="connsiteY54" fmla="*/ 713412 h 932744"/>
                <a:gd name="connsiteX55" fmla="*/ 9144 w 9182100"/>
                <a:gd name="connsiteY55" fmla="*/ 717699 h 932744"/>
                <a:gd name="connsiteX56" fmla="*/ 213360 w 9182100"/>
                <a:gd name="connsiteY56" fmla="*/ 801042 h 932744"/>
                <a:gd name="connsiteX57" fmla="*/ 653510 w 9182100"/>
                <a:gd name="connsiteY57" fmla="*/ 908199 h 932744"/>
                <a:gd name="connsiteX58" fmla="*/ 1101947 w 9182100"/>
                <a:gd name="connsiteY58" fmla="*/ 930773 h 932744"/>
                <a:gd name="connsiteX59" fmla="*/ 1540002 w 9182100"/>
                <a:gd name="connsiteY59" fmla="*/ 889434 h 932744"/>
                <a:gd name="connsiteX60" fmla="*/ 1647158 w 9182100"/>
                <a:gd name="connsiteY60" fmla="*/ 871242 h 932744"/>
                <a:gd name="connsiteX61" fmla="*/ 1698117 w 9182100"/>
                <a:gd name="connsiteY61" fmla="*/ 862193 h 932744"/>
                <a:gd name="connsiteX62" fmla="*/ 1742789 w 9182100"/>
                <a:gd name="connsiteY62" fmla="*/ 854668 h 932744"/>
                <a:gd name="connsiteX63" fmla="*/ 1931003 w 9182100"/>
                <a:gd name="connsiteY63" fmla="*/ 826950 h 932744"/>
                <a:gd name="connsiteX64" fmla="*/ 2314861 w 9182100"/>
                <a:gd name="connsiteY64" fmla="*/ 783897 h 932744"/>
                <a:gd name="connsiteX65" fmla="*/ 2506885 w 9182100"/>
                <a:gd name="connsiteY65" fmla="*/ 768086 h 932744"/>
                <a:gd name="connsiteX66" fmla="*/ 2602611 w 9182100"/>
                <a:gd name="connsiteY66" fmla="*/ 762085 h 932744"/>
                <a:gd name="connsiteX67" fmla="*/ 2698052 w 9182100"/>
                <a:gd name="connsiteY67" fmla="*/ 756846 h 932744"/>
                <a:gd name="connsiteX68" fmla="*/ 2887980 w 9182100"/>
                <a:gd name="connsiteY68" fmla="*/ 750846 h 932744"/>
                <a:gd name="connsiteX69" fmla="*/ 3075813 w 9182100"/>
                <a:gd name="connsiteY69" fmla="*/ 750179 h 932744"/>
                <a:gd name="connsiteX70" fmla="*/ 3168587 w 9182100"/>
                <a:gd name="connsiteY70" fmla="*/ 752751 h 932744"/>
                <a:gd name="connsiteX71" fmla="*/ 3260408 w 9182100"/>
                <a:gd name="connsiteY71" fmla="*/ 756656 h 932744"/>
                <a:gd name="connsiteX72" fmla="*/ 3440049 w 9182100"/>
                <a:gd name="connsiteY72" fmla="*/ 771610 h 932744"/>
                <a:gd name="connsiteX73" fmla="*/ 3483864 w 9182100"/>
                <a:gd name="connsiteY73" fmla="*/ 776849 h 932744"/>
                <a:gd name="connsiteX74" fmla="*/ 3528536 w 9182100"/>
                <a:gd name="connsiteY74" fmla="*/ 782469 h 932744"/>
                <a:gd name="connsiteX75" fmla="*/ 3628549 w 9182100"/>
                <a:gd name="connsiteY75" fmla="*/ 796089 h 932744"/>
                <a:gd name="connsiteX76" fmla="*/ 3828574 w 9182100"/>
                <a:gd name="connsiteY76" fmla="*/ 823140 h 932744"/>
                <a:gd name="connsiteX77" fmla="*/ 4231196 w 9182100"/>
                <a:gd name="connsiteY77" fmla="*/ 874099 h 932744"/>
                <a:gd name="connsiteX78" fmla="*/ 4433126 w 9182100"/>
                <a:gd name="connsiteY78" fmla="*/ 897435 h 932744"/>
                <a:gd name="connsiteX79" fmla="*/ 4485990 w 9182100"/>
                <a:gd name="connsiteY79" fmla="*/ 903246 h 932744"/>
                <a:gd name="connsiteX80" fmla="*/ 4539806 w 9182100"/>
                <a:gd name="connsiteY80" fmla="*/ 908961 h 932744"/>
                <a:gd name="connsiteX81" fmla="*/ 4593908 w 9182100"/>
                <a:gd name="connsiteY81" fmla="*/ 914199 h 932744"/>
                <a:gd name="connsiteX82" fmla="*/ 4648296 w 9182100"/>
                <a:gd name="connsiteY82" fmla="*/ 918771 h 932744"/>
                <a:gd name="connsiteX83" fmla="*/ 5092446 w 9182100"/>
                <a:gd name="connsiteY83" fmla="*/ 931154 h 932744"/>
                <a:gd name="connsiteX84" fmla="*/ 5533168 w 9182100"/>
                <a:gd name="connsiteY84" fmla="*/ 891816 h 932744"/>
                <a:gd name="connsiteX85" fmla="*/ 5918169 w 9182100"/>
                <a:gd name="connsiteY85" fmla="*/ 840666 h 932744"/>
                <a:gd name="connsiteX86" fmla="*/ 6007323 w 9182100"/>
                <a:gd name="connsiteY86" fmla="*/ 833237 h 932744"/>
                <a:gd name="connsiteX87" fmla="*/ 6051709 w 9182100"/>
                <a:gd name="connsiteY87" fmla="*/ 830570 h 932744"/>
                <a:gd name="connsiteX88" fmla="*/ 6097429 w 9182100"/>
                <a:gd name="connsiteY88" fmla="*/ 828379 h 932744"/>
                <a:gd name="connsiteX89" fmla="*/ 6287834 w 9182100"/>
                <a:gd name="connsiteY89" fmla="*/ 822569 h 932744"/>
                <a:gd name="connsiteX90" fmla="*/ 6681597 w 9182100"/>
                <a:gd name="connsiteY90" fmla="*/ 821235 h 932744"/>
                <a:gd name="connsiteX91" fmla="*/ 7079647 w 9182100"/>
                <a:gd name="connsiteY91" fmla="*/ 826569 h 932744"/>
                <a:gd name="connsiteX92" fmla="*/ 7478173 w 9182100"/>
                <a:gd name="connsiteY92" fmla="*/ 836094 h 932744"/>
                <a:gd name="connsiteX93" fmla="*/ 7871937 w 9182100"/>
                <a:gd name="connsiteY93" fmla="*/ 851430 h 932744"/>
                <a:gd name="connsiteX94" fmla="*/ 7919657 w 9182100"/>
                <a:gd name="connsiteY94" fmla="*/ 854097 h 932744"/>
                <a:gd name="connsiteX95" fmla="*/ 7964901 w 9182100"/>
                <a:gd name="connsiteY95" fmla="*/ 857240 h 932744"/>
                <a:gd name="connsiteX96" fmla="*/ 8015955 w 9182100"/>
                <a:gd name="connsiteY96" fmla="*/ 861050 h 932744"/>
                <a:gd name="connsiteX97" fmla="*/ 8072247 w 9182100"/>
                <a:gd name="connsiteY97" fmla="*/ 864384 h 932744"/>
                <a:gd name="connsiteX98" fmla="*/ 8286750 w 9182100"/>
                <a:gd name="connsiteY98" fmla="*/ 868384 h 932744"/>
                <a:gd name="connsiteX99" fmla="*/ 8704040 w 9182100"/>
                <a:gd name="connsiteY99" fmla="*/ 853716 h 932744"/>
                <a:gd name="connsiteX100" fmla="*/ 9120188 w 9182100"/>
                <a:gd name="connsiteY100" fmla="*/ 814092 h 932744"/>
                <a:gd name="connsiteX101" fmla="*/ 9181909 w 9182100"/>
                <a:gd name="connsiteY101" fmla="*/ 805519 h 932744"/>
                <a:gd name="connsiteX102" fmla="*/ 9181909 w 9182100"/>
                <a:gd name="connsiteY102" fmla="*/ 396420 h 932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9182100" h="932744">
                  <a:moveTo>
                    <a:pt x="9182100" y="396420"/>
                  </a:moveTo>
                  <a:cubicBezTo>
                    <a:pt x="9156097" y="395182"/>
                    <a:pt x="9129999" y="393753"/>
                    <a:pt x="9103805" y="392229"/>
                  </a:cubicBezTo>
                  <a:cubicBezTo>
                    <a:pt x="8974169" y="384419"/>
                    <a:pt x="8843105" y="372989"/>
                    <a:pt x="8712422" y="359749"/>
                  </a:cubicBezTo>
                  <a:cubicBezTo>
                    <a:pt x="8581739" y="346319"/>
                    <a:pt x="8451056" y="331269"/>
                    <a:pt x="8322755" y="313362"/>
                  </a:cubicBezTo>
                  <a:cubicBezTo>
                    <a:pt x="8258747" y="304695"/>
                    <a:pt x="8195120" y="294979"/>
                    <a:pt x="8134826" y="283930"/>
                  </a:cubicBezTo>
                  <a:cubicBezTo>
                    <a:pt x="8119872" y="281168"/>
                    <a:pt x="8105013" y="278501"/>
                    <a:pt x="8090916" y="275643"/>
                  </a:cubicBezTo>
                  <a:lnTo>
                    <a:pt x="8069485" y="271262"/>
                  </a:lnTo>
                  <a:lnTo>
                    <a:pt x="8041862" y="266595"/>
                  </a:lnTo>
                  <a:cubicBezTo>
                    <a:pt x="8023574" y="263547"/>
                    <a:pt x="8004524" y="260213"/>
                    <a:pt x="7986903" y="257546"/>
                  </a:cubicBezTo>
                  <a:lnTo>
                    <a:pt x="7934230" y="249640"/>
                  </a:lnTo>
                  <a:cubicBezTo>
                    <a:pt x="7864221" y="239258"/>
                    <a:pt x="7795832" y="230209"/>
                    <a:pt x="7727537" y="221922"/>
                  </a:cubicBezTo>
                  <a:lnTo>
                    <a:pt x="7625239" y="209730"/>
                  </a:lnTo>
                  <a:lnTo>
                    <a:pt x="7523227" y="198110"/>
                  </a:lnTo>
                  <a:cubicBezTo>
                    <a:pt x="7387209" y="183060"/>
                    <a:pt x="7251573" y="170392"/>
                    <a:pt x="7115651" y="158010"/>
                  </a:cubicBezTo>
                  <a:cubicBezTo>
                    <a:pt x="6979730" y="146580"/>
                    <a:pt x="6843522" y="135721"/>
                    <a:pt x="6706839" y="126958"/>
                  </a:cubicBezTo>
                  <a:lnTo>
                    <a:pt x="6604064" y="120862"/>
                  </a:lnTo>
                  <a:cubicBezTo>
                    <a:pt x="6569869" y="118767"/>
                    <a:pt x="6535484" y="116862"/>
                    <a:pt x="6501003" y="115338"/>
                  </a:cubicBezTo>
                  <a:lnTo>
                    <a:pt x="6397467" y="110385"/>
                  </a:lnTo>
                  <a:lnTo>
                    <a:pt x="6293168" y="106860"/>
                  </a:lnTo>
                  <a:cubicBezTo>
                    <a:pt x="6222969" y="105146"/>
                    <a:pt x="6152769" y="103527"/>
                    <a:pt x="6079712" y="103908"/>
                  </a:cubicBezTo>
                  <a:cubicBezTo>
                    <a:pt x="6061710" y="103908"/>
                    <a:pt x="6043708" y="103812"/>
                    <a:pt x="6024563" y="104479"/>
                  </a:cubicBezTo>
                  <a:cubicBezTo>
                    <a:pt x="6005703" y="104955"/>
                    <a:pt x="5986844" y="105527"/>
                    <a:pt x="5968080" y="106479"/>
                  </a:cubicBezTo>
                  <a:cubicBezTo>
                    <a:pt x="5930456" y="108003"/>
                    <a:pt x="5893023" y="110385"/>
                    <a:pt x="5855875" y="113242"/>
                  </a:cubicBezTo>
                  <a:cubicBezTo>
                    <a:pt x="5706904" y="124577"/>
                    <a:pt x="5565934" y="145151"/>
                    <a:pt x="5439251" y="160105"/>
                  </a:cubicBezTo>
                  <a:cubicBezTo>
                    <a:pt x="5311902" y="175536"/>
                    <a:pt x="5194745" y="184680"/>
                    <a:pt x="5075396" y="186585"/>
                  </a:cubicBezTo>
                  <a:cubicBezTo>
                    <a:pt x="4956429" y="188490"/>
                    <a:pt x="4835748" y="182775"/>
                    <a:pt x="4712780" y="171249"/>
                  </a:cubicBezTo>
                  <a:lnTo>
                    <a:pt x="4666679" y="166773"/>
                  </a:lnTo>
                  <a:lnTo>
                    <a:pt x="4620292" y="161629"/>
                  </a:lnTo>
                  <a:cubicBezTo>
                    <a:pt x="4604862" y="160010"/>
                    <a:pt x="4589336" y="157914"/>
                    <a:pt x="4573810" y="156009"/>
                  </a:cubicBezTo>
                  <a:lnTo>
                    <a:pt x="4550569" y="153057"/>
                  </a:lnTo>
                  <a:lnTo>
                    <a:pt x="4538948" y="151628"/>
                  </a:lnTo>
                  <a:lnTo>
                    <a:pt x="4526566" y="149913"/>
                  </a:lnTo>
                  <a:lnTo>
                    <a:pt x="4327779" y="122862"/>
                  </a:lnTo>
                  <a:lnTo>
                    <a:pt x="3929729" y="68189"/>
                  </a:lnTo>
                  <a:lnTo>
                    <a:pt x="3729133" y="41900"/>
                  </a:lnTo>
                  <a:lnTo>
                    <a:pt x="3628930" y="28946"/>
                  </a:lnTo>
                  <a:lnTo>
                    <a:pt x="3573399" y="22278"/>
                  </a:lnTo>
                  <a:cubicBezTo>
                    <a:pt x="3554445" y="19992"/>
                    <a:pt x="3535585" y="17992"/>
                    <a:pt x="3516916" y="16468"/>
                  </a:cubicBezTo>
                  <a:cubicBezTo>
                    <a:pt x="3366611" y="2752"/>
                    <a:pt x="3219736" y="-2010"/>
                    <a:pt x="3074670" y="752"/>
                  </a:cubicBezTo>
                  <a:cubicBezTo>
                    <a:pt x="3002280" y="2181"/>
                    <a:pt x="2930176" y="4467"/>
                    <a:pt x="2858738" y="8753"/>
                  </a:cubicBezTo>
                  <a:cubicBezTo>
                    <a:pt x="2787206" y="13039"/>
                    <a:pt x="2716149" y="18754"/>
                    <a:pt x="2645474" y="25326"/>
                  </a:cubicBezTo>
                  <a:cubicBezTo>
                    <a:pt x="2362581" y="52473"/>
                    <a:pt x="2085975" y="97145"/>
                    <a:pt x="1810798" y="158010"/>
                  </a:cubicBezTo>
                  <a:cubicBezTo>
                    <a:pt x="1741837" y="173345"/>
                    <a:pt x="1673066" y="189442"/>
                    <a:pt x="1602772" y="208111"/>
                  </a:cubicBezTo>
                  <a:lnTo>
                    <a:pt x="1548860" y="222780"/>
                  </a:lnTo>
                  <a:lnTo>
                    <a:pt x="1501331" y="236115"/>
                  </a:lnTo>
                  <a:cubicBezTo>
                    <a:pt x="1471327" y="244497"/>
                    <a:pt x="1441228" y="253450"/>
                    <a:pt x="1411224" y="260880"/>
                  </a:cubicBezTo>
                  <a:cubicBezTo>
                    <a:pt x="1291209" y="293074"/>
                    <a:pt x="1170813" y="318982"/>
                    <a:pt x="1050893" y="338032"/>
                  </a:cubicBezTo>
                  <a:cubicBezTo>
                    <a:pt x="990790" y="347557"/>
                    <a:pt x="931069" y="354796"/>
                    <a:pt x="871252" y="360511"/>
                  </a:cubicBezTo>
                  <a:cubicBezTo>
                    <a:pt x="841438" y="362702"/>
                    <a:pt x="811530" y="365559"/>
                    <a:pt x="781812" y="366512"/>
                  </a:cubicBezTo>
                  <a:cubicBezTo>
                    <a:pt x="751904" y="368512"/>
                    <a:pt x="722376" y="368893"/>
                    <a:pt x="692563" y="369655"/>
                  </a:cubicBezTo>
                  <a:cubicBezTo>
                    <a:pt x="633222" y="370036"/>
                    <a:pt x="574167" y="368131"/>
                    <a:pt x="515017" y="363940"/>
                  </a:cubicBezTo>
                  <a:cubicBezTo>
                    <a:pt x="455867" y="359749"/>
                    <a:pt x="397097" y="351748"/>
                    <a:pt x="337661" y="341937"/>
                  </a:cubicBezTo>
                  <a:cubicBezTo>
                    <a:pt x="278225" y="331936"/>
                    <a:pt x="218599" y="318696"/>
                    <a:pt x="156972" y="303456"/>
                  </a:cubicBezTo>
                  <a:cubicBezTo>
                    <a:pt x="106680" y="290883"/>
                    <a:pt x="55150" y="276405"/>
                    <a:pt x="0" y="261642"/>
                  </a:cubicBezTo>
                  <a:lnTo>
                    <a:pt x="0" y="713412"/>
                  </a:lnTo>
                  <a:cubicBezTo>
                    <a:pt x="3048" y="714841"/>
                    <a:pt x="6096" y="716270"/>
                    <a:pt x="9144" y="717699"/>
                  </a:cubicBezTo>
                  <a:cubicBezTo>
                    <a:pt x="74295" y="747798"/>
                    <a:pt x="142875" y="775896"/>
                    <a:pt x="213360" y="801042"/>
                  </a:cubicBezTo>
                  <a:cubicBezTo>
                    <a:pt x="354521" y="851715"/>
                    <a:pt x="503873" y="887244"/>
                    <a:pt x="653510" y="908199"/>
                  </a:cubicBezTo>
                  <a:cubicBezTo>
                    <a:pt x="803338" y="928773"/>
                    <a:pt x="953929" y="935631"/>
                    <a:pt x="1101947" y="930773"/>
                  </a:cubicBezTo>
                  <a:cubicBezTo>
                    <a:pt x="1250252" y="926582"/>
                    <a:pt x="1396365" y="911437"/>
                    <a:pt x="1540002" y="889434"/>
                  </a:cubicBezTo>
                  <a:cubicBezTo>
                    <a:pt x="1576197" y="884386"/>
                    <a:pt x="1611535" y="877433"/>
                    <a:pt x="1647158" y="871242"/>
                  </a:cubicBezTo>
                  <a:lnTo>
                    <a:pt x="1698117" y="862193"/>
                  </a:lnTo>
                  <a:lnTo>
                    <a:pt x="1742789" y="854668"/>
                  </a:lnTo>
                  <a:cubicBezTo>
                    <a:pt x="1804035" y="845048"/>
                    <a:pt x="1867472" y="835428"/>
                    <a:pt x="1931003" y="826950"/>
                  </a:cubicBezTo>
                  <a:cubicBezTo>
                    <a:pt x="2058353" y="810282"/>
                    <a:pt x="2186750" y="795327"/>
                    <a:pt x="2314861" y="783897"/>
                  </a:cubicBezTo>
                  <a:cubicBezTo>
                    <a:pt x="2378964" y="778087"/>
                    <a:pt x="2442972" y="772467"/>
                    <a:pt x="2506885" y="768086"/>
                  </a:cubicBezTo>
                  <a:cubicBezTo>
                    <a:pt x="2538794" y="765990"/>
                    <a:pt x="2570798" y="763800"/>
                    <a:pt x="2602611" y="762085"/>
                  </a:cubicBezTo>
                  <a:cubicBezTo>
                    <a:pt x="2634520" y="760180"/>
                    <a:pt x="2666333" y="758370"/>
                    <a:pt x="2698052" y="756846"/>
                  </a:cubicBezTo>
                  <a:cubicBezTo>
                    <a:pt x="2761583" y="753894"/>
                    <a:pt x="2825020" y="751703"/>
                    <a:pt x="2887980" y="750846"/>
                  </a:cubicBezTo>
                  <a:cubicBezTo>
                    <a:pt x="2951036" y="749417"/>
                    <a:pt x="3013615" y="749322"/>
                    <a:pt x="3075813" y="750179"/>
                  </a:cubicBezTo>
                  <a:cubicBezTo>
                    <a:pt x="3106865" y="750846"/>
                    <a:pt x="3137916" y="751417"/>
                    <a:pt x="3168587" y="752751"/>
                  </a:cubicBezTo>
                  <a:cubicBezTo>
                    <a:pt x="3199448" y="753703"/>
                    <a:pt x="3229928" y="755227"/>
                    <a:pt x="3260408" y="756656"/>
                  </a:cubicBezTo>
                  <a:cubicBezTo>
                    <a:pt x="3320987" y="760466"/>
                    <a:pt x="3381470" y="764562"/>
                    <a:pt x="3440049" y="771610"/>
                  </a:cubicBezTo>
                  <a:cubicBezTo>
                    <a:pt x="3454908" y="773039"/>
                    <a:pt x="3469386" y="775039"/>
                    <a:pt x="3483864" y="776849"/>
                  </a:cubicBezTo>
                  <a:lnTo>
                    <a:pt x="3528536" y="782469"/>
                  </a:lnTo>
                  <a:lnTo>
                    <a:pt x="3628549" y="796089"/>
                  </a:lnTo>
                  <a:lnTo>
                    <a:pt x="3828574" y="823140"/>
                  </a:lnTo>
                  <a:cubicBezTo>
                    <a:pt x="3962019" y="840190"/>
                    <a:pt x="4095750" y="858573"/>
                    <a:pt x="4231196" y="874099"/>
                  </a:cubicBezTo>
                  <a:lnTo>
                    <a:pt x="4433126" y="897435"/>
                  </a:lnTo>
                  <a:lnTo>
                    <a:pt x="4485990" y="903246"/>
                  </a:lnTo>
                  <a:cubicBezTo>
                    <a:pt x="4503897" y="905151"/>
                    <a:pt x="4521708" y="907341"/>
                    <a:pt x="4539806" y="908961"/>
                  </a:cubicBezTo>
                  <a:lnTo>
                    <a:pt x="4593908" y="914199"/>
                  </a:lnTo>
                  <a:lnTo>
                    <a:pt x="4648296" y="918771"/>
                  </a:lnTo>
                  <a:cubicBezTo>
                    <a:pt x="4793456" y="930392"/>
                    <a:pt x="4942237" y="935631"/>
                    <a:pt x="5092446" y="931154"/>
                  </a:cubicBezTo>
                  <a:cubicBezTo>
                    <a:pt x="5242274" y="927249"/>
                    <a:pt x="5393627" y="911437"/>
                    <a:pt x="5533168" y="891816"/>
                  </a:cubicBezTo>
                  <a:cubicBezTo>
                    <a:pt x="5673471" y="872289"/>
                    <a:pt x="5798820" y="851906"/>
                    <a:pt x="5918169" y="840666"/>
                  </a:cubicBezTo>
                  <a:cubicBezTo>
                    <a:pt x="5948077" y="837809"/>
                    <a:pt x="5977795" y="835237"/>
                    <a:pt x="6007323" y="833237"/>
                  </a:cubicBezTo>
                  <a:cubicBezTo>
                    <a:pt x="6022086" y="832094"/>
                    <a:pt x="6036945" y="831332"/>
                    <a:pt x="6051709" y="830570"/>
                  </a:cubicBezTo>
                  <a:lnTo>
                    <a:pt x="6097429" y="828379"/>
                  </a:lnTo>
                  <a:cubicBezTo>
                    <a:pt x="6158960" y="825236"/>
                    <a:pt x="6223445" y="823807"/>
                    <a:pt x="6287834" y="822569"/>
                  </a:cubicBezTo>
                  <a:cubicBezTo>
                    <a:pt x="6417374" y="820664"/>
                    <a:pt x="6549485" y="820188"/>
                    <a:pt x="6681597" y="821235"/>
                  </a:cubicBezTo>
                  <a:cubicBezTo>
                    <a:pt x="6813899" y="822378"/>
                    <a:pt x="6946773" y="823617"/>
                    <a:pt x="7079647" y="826569"/>
                  </a:cubicBezTo>
                  <a:cubicBezTo>
                    <a:pt x="7212520" y="828951"/>
                    <a:pt x="7345585" y="831903"/>
                    <a:pt x="7478173" y="836094"/>
                  </a:cubicBezTo>
                  <a:cubicBezTo>
                    <a:pt x="7610475" y="839714"/>
                    <a:pt x="7743539" y="844953"/>
                    <a:pt x="7871937" y="851430"/>
                  </a:cubicBezTo>
                  <a:lnTo>
                    <a:pt x="7919657" y="854097"/>
                  </a:lnTo>
                  <a:cubicBezTo>
                    <a:pt x="7935564" y="854954"/>
                    <a:pt x="7949756" y="856192"/>
                    <a:pt x="7964901" y="857240"/>
                  </a:cubicBezTo>
                  <a:lnTo>
                    <a:pt x="8015955" y="861050"/>
                  </a:lnTo>
                  <a:cubicBezTo>
                    <a:pt x="8035195" y="862383"/>
                    <a:pt x="8053769" y="863622"/>
                    <a:pt x="8072247" y="864384"/>
                  </a:cubicBezTo>
                  <a:cubicBezTo>
                    <a:pt x="8145780" y="867527"/>
                    <a:pt x="8216456" y="868479"/>
                    <a:pt x="8286750" y="868384"/>
                  </a:cubicBezTo>
                  <a:cubicBezTo>
                    <a:pt x="8427148" y="867527"/>
                    <a:pt x="8565452" y="862574"/>
                    <a:pt x="8704040" y="853716"/>
                  </a:cubicBezTo>
                  <a:cubicBezTo>
                    <a:pt x="8842534" y="844762"/>
                    <a:pt x="8980741" y="832284"/>
                    <a:pt x="9120188" y="814092"/>
                  </a:cubicBezTo>
                  <a:cubicBezTo>
                    <a:pt x="9140761" y="811425"/>
                    <a:pt x="9161336" y="808567"/>
                    <a:pt x="9181909" y="805519"/>
                  </a:cubicBezTo>
                  <a:lnTo>
                    <a:pt x="9181909" y="39642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385A18E1-CBE3-4BBD-B1B7-CDBCA685E01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199381"/>
              <a:ext cx="12188952" cy="902694"/>
            </a:xfrm>
            <a:custGeom>
              <a:avLst/>
              <a:gdLst>
                <a:gd name="connsiteX0" fmla="*/ 9182100 w 9182100"/>
                <a:gd name="connsiteY0" fmla="*/ 351088 h 765639"/>
                <a:gd name="connsiteX1" fmla="*/ 9178480 w 9182100"/>
                <a:gd name="connsiteY1" fmla="*/ 350993 h 765639"/>
                <a:gd name="connsiteX2" fmla="*/ 8783955 w 9182100"/>
                <a:gd name="connsiteY2" fmla="*/ 327561 h 765639"/>
                <a:gd name="connsiteX3" fmla="*/ 8390763 w 9182100"/>
                <a:gd name="connsiteY3" fmla="*/ 288795 h 765639"/>
                <a:gd name="connsiteX4" fmla="*/ 8199502 w 9182100"/>
                <a:gd name="connsiteY4" fmla="*/ 262601 h 765639"/>
                <a:gd name="connsiteX5" fmla="*/ 8153972 w 9182100"/>
                <a:gd name="connsiteY5" fmla="*/ 254886 h 765639"/>
                <a:gd name="connsiteX6" fmla="*/ 8131588 w 9182100"/>
                <a:gd name="connsiteY6" fmla="*/ 250790 h 765639"/>
                <a:gd name="connsiteX7" fmla="*/ 8104632 w 9182100"/>
                <a:gd name="connsiteY7" fmla="*/ 246504 h 765639"/>
                <a:gd name="connsiteX8" fmla="*/ 8050911 w 9182100"/>
                <a:gd name="connsiteY8" fmla="*/ 238217 h 765639"/>
                <a:gd name="connsiteX9" fmla="*/ 7998810 w 9182100"/>
                <a:gd name="connsiteY9" fmla="*/ 230978 h 765639"/>
                <a:gd name="connsiteX10" fmla="*/ 7589902 w 9182100"/>
                <a:gd name="connsiteY10" fmla="*/ 183925 h 765639"/>
                <a:gd name="connsiteX11" fmla="*/ 7183469 w 9182100"/>
                <a:gd name="connsiteY11" fmla="*/ 147634 h 765639"/>
                <a:gd name="connsiteX12" fmla="*/ 6775990 w 9182100"/>
                <a:gd name="connsiteY12" fmla="*/ 119821 h 765639"/>
                <a:gd name="connsiteX13" fmla="*/ 6364795 w 9182100"/>
                <a:gd name="connsiteY13" fmla="*/ 102391 h 765639"/>
                <a:gd name="connsiteX14" fmla="*/ 6154293 w 9182100"/>
                <a:gd name="connsiteY14" fmla="*/ 100581 h 765639"/>
                <a:gd name="connsiteX15" fmla="*/ 6100287 w 9182100"/>
                <a:gd name="connsiteY15" fmla="*/ 101343 h 765639"/>
                <a:gd name="connsiteX16" fmla="*/ 6045327 w 9182100"/>
                <a:gd name="connsiteY16" fmla="*/ 103438 h 765639"/>
                <a:gd name="connsiteX17" fmla="*/ 5935980 w 9182100"/>
                <a:gd name="connsiteY17" fmla="*/ 110296 h 765639"/>
                <a:gd name="connsiteX18" fmla="*/ 5523357 w 9182100"/>
                <a:gd name="connsiteY18" fmla="*/ 157635 h 765639"/>
                <a:gd name="connsiteX19" fmla="*/ 5149882 w 9182100"/>
                <a:gd name="connsiteY19" fmla="*/ 185639 h 765639"/>
                <a:gd name="connsiteX20" fmla="*/ 4777073 w 9182100"/>
                <a:gd name="connsiteY20" fmla="*/ 170685 h 765639"/>
                <a:gd name="connsiteX21" fmla="*/ 4729925 w 9182100"/>
                <a:gd name="connsiteY21" fmla="*/ 166208 h 765639"/>
                <a:gd name="connsiteX22" fmla="*/ 4682585 w 9182100"/>
                <a:gd name="connsiteY22" fmla="*/ 161064 h 765639"/>
                <a:gd name="connsiteX23" fmla="*/ 4635151 w 9182100"/>
                <a:gd name="connsiteY23" fmla="*/ 155445 h 765639"/>
                <a:gd name="connsiteX24" fmla="*/ 4611434 w 9182100"/>
                <a:gd name="connsiteY24" fmla="*/ 152492 h 765639"/>
                <a:gd name="connsiteX25" fmla="*/ 4587145 w 9182100"/>
                <a:gd name="connsiteY25" fmla="*/ 149349 h 765639"/>
                <a:gd name="connsiteX26" fmla="*/ 4387977 w 9182100"/>
                <a:gd name="connsiteY26" fmla="*/ 122774 h 765639"/>
                <a:gd name="connsiteX27" fmla="*/ 3989356 w 9182100"/>
                <a:gd name="connsiteY27" fmla="*/ 68577 h 765639"/>
                <a:gd name="connsiteX28" fmla="*/ 3789140 w 9182100"/>
                <a:gd name="connsiteY28" fmla="*/ 42192 h 765639"/>
                <a:gd name="connsiteX29" fmla="*/ 3689033 w 9182100"/>
                <a:gd name="connsiteY29" fmla="*/ 29143 h 765639"/>
                <a:gd name="connsiteX30" fmla="*/ 3634835 w 9182100"/>
                <a:gd name="connsiteY30" fmla="*/ 22571 h 765639"/>
                <a:gd name="connsiteX31" fmla="*/ 3579876 w 9182100"/>
                <a:gd name="connsiteY31" fmla="*/ 16856 h 765639"/>
                <a:gd name="connsiteX32" fmla="*/ 3147441 w 9182100"/>
                <a:gd name="connsiteY32" fmla="*/ 473 h 765639"/>
                <a:gd name="connsiteX33" fmla="*/ 2724722 w 9182100"/>
                <a:gd name="connsiteY33" fmla="*/ 22857 h 765639"/>
                <a:gd name="connsiteX34" fmla="*/ 1898428 w 9182100"/>
                <a:gd name="connsiteY34" fmla="*/ 147730 h 765639"/>
                <a:gd name="connsiteX35" fmla="*/ 1692878 w 9182100"/>
                <a:gd name="connsiteY35" fmla="*/ 195069 h 765639"/>
                <a:gd name="connsiteX36" fmla="*/ 1640205 w 9182100"/>
                <a:gd name="connsiteY36" fmla="*/ 208785 h 765639"/>
                <a:gd name="connsiteX37" fmla="*/ 1592294 w 9182100"/>
                <a:gd name="connsiteY37" fmla="*/ 221643 h 765639"/>
                <a:gd name="connsiteX38" fmla="*/ 1500092 w 9182100"/>
                <a:gd name="connsiteY38" fmla="*/ 245551 h 765639"/>
                <a:gd name="connsiteX39" fmla="*/ 1130046 w 9182100"/>
                <a:gd name="connsiteY39" fmla="*/ 318227 h 765639"/>
                <a:gd name="connsiteX40" fmla="*/ 944880 w 9182100"/>
                <a:gd name="connsiteY40" fmla="*/ 337658 h 765639"/>
                <a:gd name="connsiteX41" fmla="*/ 852583 w 9182100"/>
                <a:gd name="connsiteY41" fmla="*/ 341944 h 765639"/>
                <a:gd name="connsiteX42" fmla="*/ 760476 w 9182100"/>
                <a:gd name="connsiteY42" fmla="*/ 343087 h 765639"/>
                <a:gd name="connsiteX43" fmla="*/ 577215 w 9182100"/>
                <a:gd name="connsiteY43" fmla="*/ 332800 h 765639"/>
                <a:gd name="connsiteX44" fmla="*/ 394907 w 9182100"/>
                <a:gd name="connsiteY44" fmla="*/ 305463 h 765639"/>
                <a:gd name="connsiteX45" fmla="*/ 211265 w 9182100"/>
                <a:gd name="connsiteY45" fmla="*/ 261363 h 765639"/>
                <a:gd name="connsiteX46" fmla="*/ 17526 w 9182100"/>
                <a:gd name="connsiteY46" fmla="*/ 204880 h 765639"/>
                <a:gd name="connsiteX47" fmla="*/ 0 w 9182100"/>
                <a:gd name="connsiteY47" fmla="*/ 199927 h 765639"/>
                <a:gd name="connsiteX48" fmla="*/ 0 w 9182100"/>
                <a:gd name="connsiteY48" fmla="*/ 526920 h 765639"/>
                <a:gd name="connsiteX49" fmla="*/ 100298 w 9182100"/>
                <a:gd name="connsiteY49" fmla="*/ 571973 h 765639"/>
                <a:gd name="connsiteX50" fmla="*/ 301562 w 9182100"/>
                <a:gd name="connsiteY50" fmla="*/ 649697 h 765639"/>
                <a:gd name="connsiteX51" fmla="*/ 731044 w 9182100"/>
                <a:gd name="connsiteY51" fmla="*/ 746947 h 765639"/>
                <a:gd name="connsiteX52" fmla="*/ 1168241 w 9182100"/>
                <a:gd name="connsiteY52" fmla="*/ 762759 h 765639"/>
                <a:gd name="connsiteX53" fmla="*/ 1596581 w 9182100"/>
                <a:gd name="connsiteY53" fmla="*/ 716944 h 765639"/>
                <a:gd name="connsiteX54" fmla="*/ 1701641 w 9182100"/>
                <a:gd name="connsiteY54" fmla="*/ 697894 h 765639"/>
                <a:gd name="connsiteX55" fmla="*/ 1752124 w 9182100"/>
                <a:gd name="connsiteY55" fmla="*/ 688273 h 765639"/>
                <a:gd name="connsiteX56" fmla="*/ 1797939 w 9182100"/>
                <a:gd name="connsiteY56" fmla="*/ 679891 h 765639"/>
                <a:gd name="connsiteX57" fmla="*/ 1988630 w 9182100"/>
                <a:gd name="connsiteY57" fmla="*/ 649316 h 765639"/>
                <a:gd name="connsiteX58" fmla="*/ 2376297 w 9182100"/>
                <a:gd name="connsiteY58" fmla="*/ 601691 h 765639"/>
                <a:gd name="connsiteX59" fmla="*/ 2570416 w 9182100"/>
                <a:gd name="connsiteY59" fmla="*/ 584165 h 765639"/>
                <a:gd name="connsiteX60" fmla="*/ 2764155 w 9182100"/>
                <a:gd name="connsiteY60" fmla="*/ 571497 h 765639"/>
                <a:gd name="connsiteX61" fmla="*/ 2956941 w 9182100"/>
                <a:gd name="connsiteY61" fmla="*/ 564163 h 765639"/>
                <a:gd name="connsiteX62" fmla="*/ 3148298 w 9182100"/>
                <a:gd name="connsiteY62" fmla="*/ 562639 h 765639"/>
                <a:gd name="connsiteX63" fmla="*/ 3337274 w 9182100"/>
                <a:gd name="connsiteY63" fmla="*/ 568544 h 765639"/>
                <a:gd name="connsiteX64" fmla="*/ 3522345 w 9182100"/>
                <a:gd name="connsiteY64" fmla="*/ 583308 h 765639"/>
                <a:gd name="connsiteX65" fmla="*/ 3567779 w 9182100"/>
                <a:gd name="connsiteY65" fmla="*/ 588642 h 765639"/>
                <a:gd name="connsiteX66" fmla="*/ 3613785 w 9182100"/>
                <a:gd name="connsiteY66" fmla="*/ 594357 h 765639"/>
                <a:gd name="connsiteX67" fmla="*/ 3713798 w 9182100"/>
                <a:gd name="connsiteY67" fmla="*/ 607882 h 765639"/>
                <a:gd name="connsiteX68" fmla="*/ 3913823 w 9182100"/>
                <a:gd name="connsiteY68" fmla="*/ 634838 h 765639"/>
                <a:gd name="connsiteX69" fmla="*/ 4315873 w 9182100"/>
                <a:gd name="connsiteY69" fmla="*/ 686273 h 765639"/>
                <a:gd name="connsiteX70" fmla="*/ 4517422 w 9182100"/>
                <a:gd name="connsiteY70" fmla="*/ 710086 h 765639"/>
                <a:gd name="connsiteX71" fmla="*/ 4728972 w 9182100"/>
                <a:gd name="connsiteY71" fmla="*/ 731422 h 765639"/>
                <a:gd name="connsiteX72" fmla="*/ 5162931 w 9182100"/>
                <a:gd name="connsiteY72" fmla="*/ 744185 h 765639"/>
                <a:gd name="connsiteX73" fmla="*/ 5594033 w 9182100"/>
                <a:gd name="connsiteY73" fmla="*/ 706466 h 765639"/>
                <a:gd name="connsiteX74" fmla="*/ 5982939 w 9182100"/>
                <a:gd name="connsiteY74" fmla="*/ 655793 h 765639"/>
                <a:gd name="connsiteX75" fmla="*/ 6075045 w 9182100"/>
                <a:gd name="connsiteY75" fmla="*/ 648459 h 765639"/>
                <a:gd name="connsiteX76" fmla="*/ 6167819 w 9182100"/>
                <a:gd name="connsiteY76" fmla="*/ 643887 h 765639"/>
                <a:gd name="connsiteX77" fmla="*/ 6361081 w 9182100"/>
                <a:gd name="connsiteY77" fmla="*/ 639124 h 765639"/>
                <a:gd name="connsiteX78" fmla="*/ 6757321 w 9182100"/>
                <a:gd name="connsiteY78" fmla="*/ 640458 h 765639"/>
                <a:gd name="connsiteX79" fmla="*/ 7156704 w 9182100"/>
                <a:gd name="connsiteY79" fmla="*/ 649030 h 765639"/>
                <a:gd name="connsiteX80" fmla="*/ 7556373 w 9182100"/>
                <a:gd name="connsiteY80" fmla="*/ 662365 h 765639"/>
                <a:gd name="connsiteX81" fmla="*/ 7952328 w 9182100"/>
                <a:gd name="connsiteY81" fmla="*/ 682177 h 765639"/>
                <a:gd name="connsiteX82" fmla="*/ 8000714 w 9182100"/>
                <a:gd name="connsiteY82" fmla="*/ 685511 h 765639"/>
                <a:gd name="connsiteX83" fmla="*/ 8047196 w 9182100"/>
                <a:gd name="connsiteY83" fmla="*/ 689416 h 765639"/>
                <a:gd name="connsiteX84" fmla="*/ 8097965 w 9182100"/>
                <a:gd name="connsiteY84" fmla="*/ 693893 h 765639"/>
                <a:gd name="connsiteX85" fmla="*/ 8152733 w 9182100"/>
                <a:gd name="connsiteY85" fmla="*/ 697894 h 765639"/>
                <a:gd name="connsiteX86" fmla="*/ 8363903 w 9182100"/>
                <a:gd name="connsiteY86" fmla="*/ 705133 h 765639"/>
                <a:gd name="connsiteX87" fmla="*/ 8777764 w 9182100"/>
                <a:gd name="connsiteY87" fmla="*/ 698084 h 765639"/>
                <a:gd name="connsiteX88" fmla="*/ 9182005 w 9182100"/>
                <a:gd name="connsiteY88" fmla="*/ 668366 h 765639"/>
                <a:gd name="connsiteX89" fmla="*/ 9182005 w 9182100"/>
                <a:gd name="connsiteY89" fmla="*/ 351088 h 765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9182100" h="765639">
                  <a:moveTo>
                    <a:pt x="9182100" y="351088"/>
                  </a:moveTo>
                  <a:cubicBezTo>
                    <a:pt x="9180862" y="351088"/>
                    <a:pt x="9179719" y="350993"/>
                    <a:pt x="9178480" y="350993"/>
                  </a:cubicBezTo>
                  <a:cubicBezTo>
                    <a:pt x="9047607" y="346421"/>
                    <a:pt x="8915591" y="337944"/>
                    <a:pt x="8783955" y="327561"/>
                  </a:cubicBezTo>
                  <a:cubicBezTo>
                    <a:pt x="8652320" y="316894"/>
                    <a:pt x="8520589" y="304416"/>
                    <a:pt x="8390763" y="288795"/>
                  </a:cubicBezTo>
                  <a:cubicBezTo>
                    <a:pt x="8325898" y="281175"/>
                    <a:pt x="8261509" y="272602"/>
                    <a:pt x="8199502" y="262601"/>
                  </a:cubicBezTo>
                  <a:cubicBezTo>
                    <a:pt x="8184070" y="260029"/>
                    <a:pt x="8168831" y="257553"/>
                    <a:pt x="8153972" y="254886"/>
                  </a:cubicBezTo>
                  <a:lnTo>
                    <a:pt x="8131588" y="250790"/>
                  </a:lnTo>
                  <a:lnTo>
                    <a:pt x="8104632" y="246504"/>
                  </a:lnTo>
                  <a:cubicBezTo>
                    <a:pt x="8086725" y="243741"/>
                    <a:pt x="8068247" y="240598"/>
                    <a:pt x="8050911" y="238217"/>
                  </a:cubicBezTo>
                  <a:lnTo>
                    <a:pt x="7998810" y="230978"/>
                  </a:lnTo>
                  <a:cubicBezTo>
                    <a:pt x="7860697" y="212023"/>
                    <a:pt x="7725633" y="198021"/>
                    <a:pt x="7589902" y="183925"/>
                  </a:cubicBezTo>
                  <a:cubicBezTo>
                    <a:pt x="7454360" y="170304"/>
                    <a:pt x="7319010" y="158779"/>
                    <a:pt x="7183469" y="147634"/>
                  </a:cubicBezTo>
                  <a:cubicBezTo>
                    <a:pt x="7047929" y="137252"/>
                    <a:pt x="6912198" y="127632"/>
                    <a:pt x="6775990" y="119821"/>
                  </a:cubicBezTo>
                  <a:cubicBezTo>
                    <a:pt x="6639592" y="112582"/>
                    <a:pt x="6503194" y="105439"/>
                    <a:pt x="6364795" y="102391"/>
                  </a:cubicBezTo>
                  <a:cubicBezTo>
                    <a:pt x="6295263" y="101057"/>
                    <a:pt x="6225826" y="99819"/>
                    <a:pt x="6154293" y="100581"/>
                  </a:cubicBezTo>
                  <a:cubicBezTo>
                    <a:pt x="6136577" y="100581"/>
                    <a:pt x="6118860" y="100581"/>
                    <a:pt x="6100287" y="101343"/>
                  </a:cubicBezTo>
                  <a:cubicBezTo>
                    <a:pt x="6081903" y="101819"/>
                    <a:pt x="6063615" y="102486"/>
                    <a:pt x="6045327" y="103438"/>
                  </a:cubicBezTo>
                  <a:cubicBezTo>
                    <a:pt x="6008656" y="104962"/>
                    <a:pt x="5972175" y="107439"/>
                    <a:pt x="5935980" y="110296"/>
                  </a:cubicBezTo>
                  <a:cubicBezTo>
                    <a:pt x="5790724" y="121631"/>
                    <a:pt x="5651659" y="142110"/>
                    <a:pt x="5523357" y="157635"/>
                  </a:cubicBezTo>
                  <a:cubicBezTo>
                    <a:pt x="5394484" y="173542"/>
                    <a:pt x="5273040" y="183543"/>
                    <a:pt x="5149882" y="185639"/>
                  </a:cubicBezTo>
                  <a:cubicBezTo>
                    <a:pt x="5027010" y="187925"/>
                    <a:pt x="4902803" y="182210"/>
                    <a:pt x="4777073" y="170685"/>
                  </a:cubicBezTo>
                  <a:lnTo>
                    <a:pt x="4729925" y="166208"/>
                  </a:lnTo>
                  <a:lnTo>
                    <a:pt x="4682585" y="161064"/>
                  </a:lnTo>
                  <a:cubicBezTo>
                    <a:pt x="4666869" y="159445"/>
                    <a:pt x="4650963" y="157350"/>
                    <a:pt x="4635151" y="155445"/>
                  </a:cubicBezTo>
                  <a:lnTo>
                    <a:pt x="4611434" y="152492"/>
                  </a:lnTo>
                  <a:cubicBezTo>
                    <a:pt x="4603623" y="151539"/>
                    <a:pt x="4595622" y="150587"/>
                    <a:pt x="4587145" y="149349"/>
                  </a:cubicBezTo>
                  <a:lnTo>
                    <a:pt x="4387977" y="122774"/>
                  </a:lnTo>
                  <a:lnTo>
                    <a:pt x="3989356" y="68577"/>
                  </a:lnTo>
                  <a:lnTo>
                    <a:pt x="3789140" y="42192"/>
                  </a:lnTo>
                  <a:lnTo>
                    <a:pt x="3689033" y="29143"/>
                  </a:lnTo>
                  <a:lnTo>
                    <a:pt x="3634835" y="22571"/>
                  </a:lnTo>
                  <a:cubicBezTo>
                    <a:pt x="3616452" y="20285"/>
                    <a:pt x="3598069" y="18380"/>
                    <a:pt x="3579876" y="16856"/>
                  </a:cubicBezTo>
                  <a:cubicBezTo>
                    <a:pt x="3433667" y="3140"/>
                    <a:pt x="3289840" y="-1622"/>
                    <a:pt x="3147441" y="473"/>
                  </a:cubicBezTo>
                  <a:cubicBezTo>
                    <a:pt x="3005138" y="2283"/>
                    <a:pt x="2864263" y="10188"/>
                    <a:pt x="2724722" y="22857"/>
                  </a:cubicBezTo>
                  <a:cubicBezTo>
                    <a:pt x="2445353" y="48098"/>
                    <a:pt x="2171129" y="90198"/>
                    <a:pt x="1898428" y="147730"/>
                  </a:cubicBezTo>
                  <a:cubicBezTo>
                    <a:pt x="1830134" y="162208"/>
                    <a:pt x="1762030" y="177448"/>
                    <a:pt x="1692878" y="195069"/>
                  </a:cubicBezTo>
                  <a:lnTo>
                    <a:pt x="1640205" y="208785"/>
                  </a:lnTo>
                  <a:lnTo>
                    <a:pt x="1592294" y="221643"/>
                  </a:lnTo>
                  <a:cubicBezTo>
                    <a:pt x="1561624" y="229740"/>
                    <a:pt x="1530858" y="238503"/>
                    <a:pt x="1500092" y="245551"/>
                  </a:cubicBezTo>
                  <a:cubicBezTo>
                    <a:pt x="1377125" y="276412"/>
                    <a:pt x="1253490" y="300987"/>
                    <a:pt x="1130046" y="318227"/>
                  </a:cubicBezTo>
                  <a:cubicBezTo>
                    <a:pt x="1068229" y="326895"/>
                    <a:pt x="1006602" y="333086"/>
                    <a:pt x="944880" y="337658"/>
                  </a:cubicBezTo>
                  <a:cubicBezTo>
                    <a:pt x="914114" y="339277"/>
                    <a:pt x="883253" y="341563"/>
                    <a:pt x="852583" y="341944"/>
                  </a:cubicBezTo>
                  <a:cubicBezTo>
                    <a:pt x="821817" y="343278"/>
                    <a:pt x="791147" y="342992"/>
                    <a:pt x="760476" y="343087"/>
                  </a:cubicBezTo>
                  <a:cubicBezTo>
                    <a:pt x="699230" y="342135"/>
                    <a:pt x="638175" y="338706"/>
                    <a:pt x="577215" y="332800"/>
                  </a:cubicBezTo>
                  <a:cubicBezTo>
                    <a:pt x="516255" y="326895"/>
                    <a:pt x="455771" y="317179"/>
                    <a:pt x="394907" y="305463"/>
                  </a:cubicBezTo>
                  <a:cubicBezTo>
                    <a:pt x="334137" y="293557"/>
                    <a:pt x="273368" y="278412"/>
                    <a:pt x="211265" y="261363"/>
                  </a:cubicBezTo>
                  <a:cubicBezTo>
                    <a:pt x="149066" y="244123"/>
                    <a:pt x="85820" y="224310"/>
                    <a:pt x="17526" y="204880"/>
                  </a:cubicBezTo>
                  <a:cubicBezTo>
                    <a:pt x="11716" y="203165"/>
                    <a:pt x="5906" y="201546"/>
                    <a:pt x="0" y="199927"/>
                  </a:cubicBezTo>
                  <a:lnTo>
                    <a:pt x="0" y="526920"/>
                  </a:lnTo>
                  <a:cubicBezTo>
                    <a:pt x="32576" y="541874"/>
                    <a:pt x="66104" y="557114"/>
                    <a:pt x="100298" y="571973"/>
                  </a:cubicBezTo>
                  <a:cubicBezTo>
                    <a:pt x="164973" y="600167"/>
                    <a:pt x="232410" y="626456"/>
                    <a:pt x="301562" y="649697"/>
                  </a:cubicBezTo>
                  <a:cubicBezTo>
                    <a:pt x="439865" y="696655"/>
                    <a:pt x="585216" y="728754"/>
                    <a:pt x="731044" y="746947"/>
                  </a:cubicBezTo>
                  <a:cubicBezTo>
                    <a:pt x="876967" y="764664"/>
                    <a:pt x="1023652" y="769426"/>
                    <a:pt x="1168241" y="762759"/>
                  </a:cubicBezTo>
                  <a:cubicBezTo>
                    <a:pt x="1313021" y="756663"/>
                    <a:pt x="1455896" y="740185"/>
                    <a:pt x="1596581" y="716944"/>
                  </a:cubicBezTo>
                  <a:cubicBezTo>
                    <a:pt x="1632014" y="711610"/>
                    <a:pt x="1666685" y="704371"/>
                    <a:pt x="1701641" y="697894"/>
                  </a:cubicBezTo>
                  <a:lnTo>
                    <a:pt x="1752124" y="688273"/>
                  </a:lnTo>
                  <a:lnTo>
                    <a:pt x="1797939" y="679891"/>
                  </a:lnTo>
                  <a:cubicBezTo>
                    <a:pt x="1860328" y="669128"/>
                    <a:pt x="1924431" y="658746"/>
                    <a:pt x="1988630" y="649316"/>
                  </a:cubicBezTo>
                  <a:cubicBezTo>
                    <a:pt x="2117217" y="630838"/>
                    <a:pt x="2246852" y="614645"/>
                    <a:pt x="2376297" y="601691"/>
                  </a:cubicBezTo>
                  <a:cubicBezTo>
                    <a:pt x="2441067" y="595214"/>
                    <a:pt x="2505742" y="589118"/>
                    <a:pt x="2570416" y="584165"/>
                  </a:cubicBezTo>
                  <a:cubicBezTo>
                    <a:pt x="2635091" y="579402"/>
                    <a:pt x="2699671" y="574831"/>
                    <a:pt x="2764155" y="571497"/>
                  </a:cubicBezTo>
                  <a:cubicBezTo>
                    <a:pt x="2828639" y="568068"/>
                    <a:pt x="2892933" y="565401"/>
                    <a:pt x="2956941" y="564163"/>
                  </a:cubicBezTo>
                  <a:cubicBezTo>
                    <a:pt x="3021045" y="562353"/>
                    <a:pt x="3084766" y="561972"/>
                    <a:pt x="3148298" y="562639"/>
                  </a:cubicBezTo>
                  <a:cubicBezTo>
                    <a:pt x="3211735" y="563305"/>
                    <a:pt x="3274695" y="565591"/>
                    <a:pt x="3337274" y="568544"/>
                  </a:cubicBezTo>
                  <a:cubicBezTo>
                    <a:pt x="3399568" y="572259"/>
                    <a:pt x="3461671" y="576259"/>
                    <a:pt x="3522345" y="583308"/>
                  </a:cubicBezTo>
                  <a:cubicBezTo>
                    <a:pt x="3537680" y="584737"/>
                    <a:pt x="3552730" y="586737"/>
                    <a:pt x="3567779" y="588642"/>
                  </a:cubicBezTo>
                  <a:lnTo>
                    <a:pt x="3613785" y="594357"/>
                  </a:lnTo>
                  <a:lnTo>
                    <a:pt x="3713798" y="607882"/>
                  </a:lnTo>
                  <a:lnTo>
                    <a:pt x="3913823" y="634838"/>
                  </a:lnTo>
                  <a:cubicBezTo>
                    <a:pt x="4047268" y="652078"/>
                    <a:pt x="4180904" y="670366"/>
                    <a:pt x="4315873" y="686273"/>
                  </a:cubicBezTo>
                  <a:lnTo>
                    <a:pt x="4517422" y="710086"/>
                  </a:lnTo>
                  <a:cubicBezTo>
                    <a:pt x="4586573" y="717896"/>
                    <a:pt x="4657916" y="725992"/>
                    <a:pt x="4728972" y="731422"/>
                  </a:cubicBezTo>
                  <a:cubicBezTo>
                    <a:pt x="4871371" y="743042"/>
                    <a:pt x="5016627" y="748376"/>
                    <a:pt x="5162931" y="744185"/>
                  </a:cubicBezTo>
                  <a:cubicBezTo>
                    <a:pt x="5308949" y="740566"/>
                    <a:pt x="5456111" y="725611"/>
                    <a:pt x="5594033" y="706466"/>
                  </a:cubicBezTo>
                  <a:cubicBezTo>
                    <a:pt x="5732621" y="687511"/>
                    <a:pt x="5859876" y="667033"/>
                    <a:pt x="5982939" y="655793"/>
                  </a:cubicBezTo>
                  <a:cubicBezTo>
                    <a:pt x="6013799" y="652936"/>
                    <a:pt x="6044375" y="650364"/>
                    <a:pt x="6075045" y="648459"/>
                  </a:cubicBezTo>
                  <a:cubicBezTo>
                    <a:pt x="6105906" y="646363"/>
                    <a:pt x="6135529" y="645125"/>
                    <a:pt x="6167819" y="643887"/>
                  </a:cubicBezTo>
                  <a:cubicBezTo>
                    <a:pt x="6230779" y="641125"/>
                    <a:pt x="6295930" y="640077"/>
                    <a:pt x="6361081" y="639124"/>
                  </a:cubicBezTo>
                  <a:cubicBezTo>
                    <a:pt x="6491955" y="637981"/>
                    <a:pt x="6624638" y="638553"/>
                    <a:pt x="6757321" y="640458"/>
                  </a:cubicBezTo>
                  <a:cubicBezTo>
                    <a:pt x="6890195" y="642553"/>
                    <a:pt x="7023449" y="645030"/>
                    <a:pt x="7156704" y="649030"/>
                  </a:cubicBezTo>
                  <a:cubicBezTo>
                    <a:pt x="7289959" y="652650"/>
                    <a:pt x="7423404" y="656841"/>
                    <a:pt x="7556373" y="662365"/>
                  </a:cubicBezTo>
                  <a:cubicBezTo>
                    <a:pt x="7689152" y="667509"/>
                    <a:pt x="7822502" y="673986"/>
                    <a:pt x="7952328" y="682177"/>
                  </a:cubicBezTo>
                  <a:lnTo>
                    <a:pt x="8000714" y="685511"/>
                  </a:lnTo>
                  <a:cubicBezTo>
                    <a:pt x="8016811" y="686654"/>
                    <a:pt x="8031670" y="688178"/>
                    <a:pt x="8047196" y="689416"/>
                  </a:cubicBezTo>
                  <a:lnTo>
                    <a:pt x="8097965" y="693893"/>
                  </a:lnTo>
                  <a:cubicBezTo>
                    <a:pt x="8116539" y="695417"/>
                    <a:pt x="8134731" y="696846"/>
                    <a:pt x="8152733" y="697894"/>
                  </a:cubicBezTo>
                  <a:cubicBezTo>
                    <a:pt x="8224647" y="701989"/>
                    <a:pt x="8294465" y="704085"/>
                    <a:pt x="8363903" y="705133"/>
                  </a:cubicBezTo>
                  <a:cubicBezTo>
                    <a:pt x="8502777" y="706657"/>
                    <a:pt x="8640223" y="704180"/>
                    <a:pt x="8777764" y="698084"/>
                  </a:cubicBezTo>
                  <a:cubicBezTo>
                    <a:pt x="8912352" y="692083"/>
                    <a:pt x="9046845" y="682749"/>
                    <a:pt x="9182005" y="668366"/>
                  </a:cubicBezTo>
                  <a:lnTo>
                    <a:pt x="9182005" y="351088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133EDCAA-1D6C-4710-9DA1-C7FC946D8E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501488"/>
              <a:ext cx="12188952" cy="641669"/>
            </a:xfrm>
            <a:custGeom>
              <a:avLst/>
              <a:gdLst>
                <a:gd name="connsiteX0" fmla="*/ 9182100 w 9182100"/>
                <a:gd name="connsiteY0" fmla="*/ 154189 h 544245"/>
                <a:gd name="connsiteX1" fmla="*/ 9047702 w 9182100"/>
                <a:gd name="connsiteY1" fmla="*/ 162762 h 544245"/>
                <a:gd name="connsiteX2" fmla="*/ 8652224 w 9182100"/>
                <a:gd name="connsiteY2" fmla="*/ 178287 h 544245"/>
                <a:gd name="connsiteX3" fmla="*/ 8255603 w 9182100"/>
                <a:gd name="connsiteY3" fmla="*/ 161047 h 544245"/>
                <a:gd name="connsiteX4" fmla="*/ 8060722 w 9182100"/>
                <a:gd name="connsiteY4" fmla="*/ 140854 h 544245"/>
                <a:gd name="connsiteX5" fmla="*/ 8013478 w 9182100"/>
                <a:gd name="connsiteY5" fmla="*/ 134187 h 544245"/>
                <a:gd name="connsiteX6" fmla="*/ 7990428 w 9182100"/>
                <a:gd name="connsiteY6" fmla="*/ 130567 h 544245"/>
                <a:gd name="connsiteX7" fmla="*/ 7964139 w 9182100"/>
                <a:gd name="connsiteY7" fmla="*/ 126853 h 544245"/>
                <a:gd name="connsiteX8" fmla="*/ 7911656 w 9182100"/>
                <a:gd name="connsiteY8" fmla="*/ 119518 h 544245"/>
                <a:gd name="connsiteX9" fmla="*/ 7860220 w 9182100"/>
                <a:gd name="connsiteY9" fmla="*/ 113232 h 544245"/>
                <a:gd name="connsiteX10" fmla="*/ 7453884 w 9182100"/>
                <a:gd name="connsiteY10" fmla="*/ 70369 h 544245"/>
                <a:gd name="connsiteX11" fmla="*/ 7048976 w 9182100"/>
                <a:gd name="connsiteY11" fmla="*/ 36556 h 544245"/>
                <a:gd name="connsiteX12" fmla="*/ 6846285 w 9182100"/>
                <a:gd name="connsiteY12" fmla="*/ 22649 h 544245"/>
                <a:gd name="connsiteX13" fmla="*/ 6643212 w 9182100"/>
                <a:gd name="connsiteY13" fmla="*/ 11600 h 544245"/>
                <a:gd name="connsiteX14" fmla="*/ 6541485 w 9182100"/>
                <a:gd name="connsiteY14" fmla="*/ 7314 h 544245"/>
                <a:gd name="connsiteX15" fmla="*/ 6439567 w 9182100"/>
                <a:gd name="connsiteY15" fmla="*/ 3885 h 544245"/>
                <a:gd name="connsiteX16" fmla="*/ 6337459 w 9182100"/>
                <a:gd name="connsiteY16" fmla="*/ 1313 h 544245"/>
                <a:gd name="connsiteX17" fmla="*/ 6234970 w 9182100"/>
                <a:gd name="connsiteY17" fmla="*/ 75 h 544245"/>
                <a:gd name="connsiteX18" fmla="*/ 6027802 w 9182100"/>
                <a:gd name="connsiteY18" fmla="*/ 2265 h 544245"/>
                <a:gd name="connsiteX19" fmla="*/ 5921978 w 9182100"/>
                <a:gd name="connsiteY19" fmla="*/ 6552 h 544245"/>
                <a:gd name="connsiteX20" fmla="*/ 5815965 w 9182100"/>
                <a:gd name="connsiteY20" fmla="*/ 14362 h 544245"/>
                <a:gd name="connsiteX21" fmla="*/ 5408390 w 9182100"/>
                <a:gd name="connsiteY21" fmla="*/ 67036 h 544245"/>
                <a:gd name="connsiteX22" fmla="*/ 5023866 w 9182100"/>
                <a:gd name="connsiteY22" fmla="*/ 103992 h 544245"/>
                <a:gd name="connsiteX23" fmla="*/ 4831556 w 9182100"/>
                <a:gd name="connsiteY23" fmla="*/ 106374 h 544245"/>
                <a:gd name="connsiteX24" fmla="*/ 4637723 w 9182100"/>
                <a:gd name="connsiteY24" fmla="*/ 98754 h 544245"/>
                <a:gd name="connsiteX25" fmla="*/ 4442460 w 9182100"/>
                <a:gd name="connsiteY25" fmla="*/ 83038 h 544245"/>
                <a:gd name="connsiteX26" fmla="*/ 4341686 w 9182100"/>
                <a:gd name="connsiteY26" fmla="*/ 77227 h 544245"/>
                <a:gd name="connsiteX27" fmla="*/ 4241006 w 9182100"/>
                <a:gd name="connsiteY27" fmla="*/ 71989 h 544245"/>
                <a:gd name="connsiteX28" fmla="*/ 3836956 w 9182100"/>
                <a:gd name="connsiteY28" fmla="*/ 54177 h 544245"/>
                <a:gd name="connsiteX29" fmla="*/ 3634549 w 9182100"/>
                <a:gd name="connsiteY29" fmla="*/ 45414 h 544245"/>
                <a:gd name="connsiteX30" fmla="*/ 3533394 w 9182100"/>
                <a:gd name="connsiteY30" fmla="*/ 40461 h 544245"/>
                <a:gd name="connsiteX31" fmla="*/ 3481959 w 9182100"/>
                <a:gd name="connsiteY31" fmla="*/ 37889 h 544245"/>
                <a:gd name="connsiteX32" fmla="*/ 3430238 w 9182100"/>
                <a:gd name="connsiteY32" fmla="*/ 35889 h 544245"/>
                <a:gd name="connsiteX33" fmla="*/ 3020473 w 9182100"/>
                <a:gd name="connsiteY33" fmla="*/ 37603 h 544245"/>
                <a:gd name="connsiteX34" fmla="*/ 2614422 w 9182100"/>
                <a:gd name="connsiteY34" fmla="*/ 56844 h 544245"/>
                <a:gd name="connsiteX35" fmla="*/ 2208657 w 9182100"/>
                <a:gd name="connsiteY35" fmla="*/ 81609 h 544245"/>
                <a:gd name="connsiteX36" fmla="*/ 1800606 w 9182100"/>
                <a:gd name="connsiteY36" fmla="*/ 107612 h 544245"/>
                <a:gd name="connsiteX37" fmla="*/ 1594676 w 9182100"/>
                <a:gd name="connsiteY37" fmla="*/ 124948 h 544245"/>
                <a:gd name="connsiteX38" fmla="*/ 1491996 w 9182100"/>
                <a:gd name="connsiteY38" fmla="*/ 136568 h 544245"/>
                <a:gd name="connsiteX39" fmla="*/ 1442942 w 9182100"/>
                <a:gd name="connsiteY39" fmla="*/ 141902 h 544245"/>
                <a:gd name="connsiteX40" fmla="*/ 1418463 w 9182100"/>
                <a:gd name="connsiteY40" fmla="*/ 144664 h 544245"/>
                <a:gd name="connsiteX41" fmla="*/ 1393984 w 9182100"/>
                <a:gd name="connsiteY41" fmla="*/ 146855 h 544245"/>
                <a:gd name="connsiteX42" fmla="*/ 1006697 w 9182100"/>
                <a:gd name="connsiteY42" fmla="*/ 169810 h 544245"/>
                <a:gd name="connsiteX43" fmla="*/ 816864 w 9182100"/>
                <a:gd name="connsiteY43" fmla="*/ 170953 h 544245"/>
                <a:gd name="connsiteX44" fmla="*/ 769906 w 9182100"/>
                <a:gd name="connsiteY44" fmla="*/ 169715 h 544245"/>
                <a:gd name="connsiteX45" fmla="*/ 723043 w 9182100"/>
                <a:gd name="connsiteY45" fmla="*/ 168096 h 544245"/>
                <a:gd name="connsiteX46" fmla="*/ 676370 w 9182100"/>
                <a:gd name="connsiteY46" fmla="*/ 166286 h 544245"/>
                <a:gd name="connsiteX47" fmla="*/ 629888 w 9182100"/>
                <a:gd name="connsiteY47" fmla="*/ 163333 h 544245"/>
                <a:gd name="connsiteX48" fmla="*/ 445484 w 9182100"/>
                <a:gd name="connsiteY48" fmla="*/ 146093 h 544245"/>
                <a:gd name="connsiteX49" fmla="*/ 263366 w 9182100"/>
                <a:gd name="connsiteY49" fmla="*/ 115232 h 544245"/>
                <a:gd name="connsiteX50" fmla="*/ 81439 w 9182100"/>
                <a:gd name="connsiteY50" fmla="*/ 70369 h 544245"/>
                <a:gd name="connsiteX51" fmla="*/ 35338 w 9182100"/>
                <a:gd name="connsiteY51" fmla="*/ 57034 h 544245"/>
                <a:gd name="connsiteX52" fmla="*/ 0 w 9182100"/>
                <a:gd name="connsiteY52" fmla="*/ 46652 h 544245"/>
                <a:gd name="connsiteX53" fmla="*/ 0 w 9182100"/>
                <a:gd name="connsiteY53" fmla="*/ 426795 h 544245"/>
                <a:gd name="connsiteX54" fmla="*/ 178594 w 9182100"/>
                <a:gd name="connsiteY54" fmla="*/ 479658 h 544245"/>
                <a:gd name="connsiteX55" fmla="*/ 610457 w 9182100"/>
                <a:gd name="connsiteY55" fmla="*/ 542619 h 544245"/>
                <a:gd name="connsiteX56" fmla="*/ 826865 w 9182100"/>
                <a:gd name="connsiteY56" fmla="*/ 539666 h 544245"/>
                <a:gd name="connsiteX57" fmla="*/ 1039654 w 9182100"/>
                <a:gd name="connsiteY57" fmla="*/ 515187 h 544245"/>
                <a:gd name="connsiteX58" fmla="*/ 1449705 w 9182100"/>
                <a:gd name="connsiteY58" fmla="*/ 415270 h 544245"/>
                <a:gd name="connsiteX59" fmla="*/ 1548765 w 9182100"/>
                <a:gd name="connsiteY59" fmla="*/ 382123 h 544245"/>
                <a:gd name="connsiteX60" fmla="*/ 1642872 w 9182100"/>
                <a:gd name="connsiteY60" fmla="*/ 349261 h 544245"/>
                <a:gd name="connsiteX61" fmla="*/ 1832991 w 9182100"/>
                <a:gd name="connsiteY61" fmla="*/ 289158 h 544245"/>
                <a:gd name="connsiteX62" fmla="*/ 2222754 w 9182100"/>
                <a:gd name="connsiteY62" fmla="*/ 193623 h 544245"/>
                <a:gd name="connsiteX63" fmla="*/ 2620137 w 9182100"/>
                <a:gd name="connsiteY63" fmla="*/ 138378 h 544245"/>
                <a:gd name="connsiteX64" fmla="*/ 3020473 w 9182100"/>
                <a:gd name="connsiteY64" fmla="*/ 127234 h 544245"/>
                <a:gd name="connsiteX65" fmla="*/ 3219736 w 9182100"/>
                <a:gd name="connsiteY65" fmla="*/ 139807 h 544245"/>
                <a:gd name="connsiteX66" fmla="*/ 3318605 w 9182100"/>
                <a:gd name="connsiteY66" fmla="*/ 151713 h 544245"/>
                <a:gd name="connsiteX67" fmla="*/ 3367754 w 9182100"/>
                <a:gd name="connsiteY67" fmla="*/ 158666 h 544245"/>
                <a:gd name="connsiteX68" fmla="*/ 3416618 w 9182100"/>
                <a:gd name="connsiteY68" fmla="*/ 166858 h 544245"/>
                <a:gd name="connsiteX69" fmla="*/ 3465195 w 9182100"/>
                <a:gd name="connsiteY69" fmla="*/ 176097 h 544245"/>
                <a:gd name="connsiteX70" fmla="*/ 3513868 w 9182100"/>
                <a:gd name="connsiteY70" fmla="*/ 185908 h 544245"/>
                <a:gd name="connsiteX71" fmla="*/ 3612737 w 9182100"/>
                <a:gd name="connsiteY71" fmla="*/ 207625 h 544245"/>
                <a:gd name="connsiteX72" fmla="*/ 3810381 w 9182100"/>
                <a:gd name="connsiteY72" fmla="*/ 252106 h 544245"/>
                <a:gd name="connsiteX73" fmla="*/ 4206621 w 9182100"/>
                <a:gd name="connsiteY73" fmla="*/ 339736 h 544245"/>
                <a:gd name="connsiteX74" fmla="*/ 4306062 w 9182100"/>
                <a:gd name="connsiteY74" fmla="*/ 359834 h 544245"/>
                <a:gd name="connsiteX75" fmla="*/ 4405503 w 9182100"/>
                <a:gd name="connsiteY75" fmla="*/ 378979 h 544245"/>
                <a:gd name="connsiteX76" fmla="*/ 4611529 w 9182100"/>
                <a:gd name="connsiteY76" fmla="*/ 405745 h 544245"/>
                <a:gd name="connsiteX77" fmla="*/ 5031677 w 9182100"/>
                <a:gd name="connsiteY77" fmla="*/ 427462 h 544245"/>
                <a:gd name="connsiteX78" fmla="*/ 5243227 w 9182100"/>
                <a:gd name="connsiteY78" fmla="*/ 418699 h 544245"/>
                <a:gd name="connsiteX79" fmla="*/ 5451062 w 9182100"/>
                <a:gd name="connsiteY79" fmla="*/ 398029 h 544245"/>
                <a:gd name="connsiteX80" fmla="*/ 5844635 w 9182100"/>
                <a:gd name="connsiteY80" fmla="*/ 353071 h 544245"/>
                <a:gd name="connsiteX81" fmla="*/ 5939981 w 9182100"/>
                <a:gd name="connsiteY81" fmla="*/ 346975 h 544245"/>
                <a:gd name="connsiteX82" fmla="*/ 6035898 w 9182100"/>
                <a:gd name="connsiteY82" fmla="*/ 344118 h 544245"/>
                <a:gd name="connsiteX83" fmla="*/ 6232303 w 9182100"/>
                <a:gd name="connsiteY83" fmla="*/ 343642 h 544245"/>
                <a:gd name="connsiteX84" fmla="*/ 6630924 w 9182100"/>
                <a:gd name="connsiteY84" fmla="*/ 351071 h 544245"/>
                <a:gd name="connsiteX85" fmla="*/ 6831140 w 9182100"/>
                <a:gd name="connsiteY85" fmla="*/ 356596 h 544245"/>
                <a:gd name="connsiteX86" fmla="*/ 7031545 w 9182100"/>
                <a:gd name="connsiteY86" fmla="*/ 362501 h 544245"/>
                <a:gd name="connsiteX87" fmla="*/ 7432262 w 9182100"/>
                <a:gd name="connsiteY87" fmla="*/ 378408 h 544245"/>
                <a:gd name="connsiteX88" fmla="*/ 7830312 w 9182100"/>
                <a:gd name="connsiteY88" fmla="*/ 402506 h 544245"/>
                <a:gd name="connsiteX89" fmla="*/ 7879270 w 9182100"/>
                <a:gd name="connsiteY89" fmla="*/ 406792 h 544245"/>
                <a:gd name="connsiteX90" fmla="*/ 7926895 w 9182100"/>
                <a:gd name="connsiteY90" fmla="*/ 411745 h 544245"/>
                <a:gd name="connsiteX91" fmla="*/ 7977569 w 9182100"/>
                <a:gd name="connsiteY91" fmla="*/ 417175 h 544245"/>
                <a:gd name="connsiteX92" fmla="*/ 8030623 w 9182100"/>
                <a:gd name="connsiteY92" fmla="*/ 422127 h 544245"/>
                <a:gd name="connsiteX93" fmla="*/ 8237982 w 9182100"/>
                <a:gd name="connsiteY93" fmla="*/ 435177 h 544245"/>
                <a:gd name="connsiteX94" fmla="*/ 8647748 w 9182100"/>
                <a:gd name="connsiteY94" fmla="*/ 449464 h 544245"/>
                <a:gd name="connsiteX95" fmla="*/ 8852821 w 9182100"/>
                <a:gd name="connsiteY95" fmla="*/ 456132 h 544245"/>
                <a:gd name="connsiteX96" fmla="*/ 8955786 w 9182100"/>
                <a:gd name="connsiteY96" fmla="*/ 458132 h 544245"/>
                <a:gd name="connsiteX97" fmla="*/ 9059227 w 9182100"/>
                <a:gd name="connsiteY97" fmla="*/ 457751 h 544245"/>
                <a:gd name="connsiteX98" fmla="*/ 9182005 w 9182100"/>
                <a:gd name="connsiteY98" fmla="*/ 452512 h 544245"/>
                <a:gd name="connsiteX99" fmla="*/ 9182005 w 9182100"/>
                <a:gd name="connsiteY99" fmla="*/ 154189 h 544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</a:cxnLst>
              <a:rect l="l" t="t" r="r" b="b"/>
              <a:pathLst>
                <a:path w="9182100" h="544245">
                  <a:moveTo>
                    <a:pt x="9182100" y="154189"/>
                  </a:moveTo>
                  <a:cubicBezTo>
                    <a:pt x="9137618" y="157142"/>
                    <a:pt x="9092851" y="159904"/>
                    <a:pt x="9047702" y="162762"/>
                  </a:cubicBezTo>
                  <a:cubicBezTo>
                    <a:pt x="8917114" y="170668"/>
                    <a:pt x="8784717" y="178002"/>
                    <a:pt x="8652224" y="178287"/>
                  </a:cubicBezTo>
                  <a:cubicBezTo>
                    <a:pt x="8519732" y="178764"/>
                    <a:pt x="8387049" y="171239"/>
                    <a:pt x="8255603" y="161047"/>
                  </a:cubicBezTo>
                  <a:cubicBezTo>
                    <a:pt x="8189881" y="155904"/>
                    <a:pt x="8124539" y="149236"/>
                    <a:pt x="8060722" y="140854"/>
                  </a:cubicBezTo>
                  <a:cubicBezTo>
                    <a:pt x="8044815" y="138759"/>
                    <a:pt x="8029099" y="136473"/>
                    <a:pt x="8013478" y="134187"/>
                  </a:cubicBezTo>
                  <a:lnTo>
                    <a:pt x="7990428" y="130567"/>
                  </a:lnTo>
                  <a:lnTo>
                    <a:pt x="7964139" y="126853"/>
                  </a:lnTo>
                  <a:cubicBezTo>
                    <a:pt x="7946708" y="124376"/>
                    <a:pt x="7928896" y="121709"/>
                    <a:pt x="7911656" y="119518"/>
                  </a:cubicBezTo>
                  <a:lnTo>
                    <a:pt x="7860220" y="113232"/>
                  </a:lnTo>
                  <a:cubicBezTo>
                    <a:pt x="7723728" y="96277"/>
                    <a:pt x="7589044" y="83038"/>
                    <a:pt x="7453884" y="70369"/>
                  </a:cubicBezTo>
                  <a:cubicBezTo>
                    <a:pt x="7318915" y="57701"/>
                    <a:pt x="7184041" y="46366"/>
                    <a:pt x="7048976" y="36556"/>
                  </a:cubicBezTo>
                  <a:cubicBezTo>
                    <a:pt x="6981444" y="31793"/>
                    <a:pt x="6913912" y="26840"/>
                    <a:pt x="6846285" y="22649"/>
                  </a:cubicBezTo>
                  <a:cubicBezTo>
                    <a:pt x="6778657" y="18553"/>
                    <a:pt x="6710934" y="14934"/>
                    <a:pt x="6643212" y="11600"/>
                  </a:cubicBezTo>
                  <a:lnTo>
                    <a:pt x="6541485" y="7314"/>
                  </a:lnTo>
                  <a:cubicBezTo>
                    <a:pt x="6507576" y="5790"/>
                    <a:pt x="6473667" y="4647"/>
                    <a:pt x="6439567" y="3885"/>
                  </a:cubicBezTo>
                  <a:lnTo>
                    <a:pt x="6337459" y="1313"/>
                  </a:lnTo>
                  <a:lnTo>
                    <a:pt x="6234970" y="75"/>
                  </a:lnTo>
                  <a:cubicBezTo>
                    <a:pt x="6166295" y="-116"/>
                    <a:pt x="6097715" y="-116"/>
                    <a:pt x="6027802" y="2265"/>
                  </a:cubicBezTo>
                  <a:cubicBezTo>
                    <a:pt x="5993320" y="3123"/>
                    <a:pt x="5957412" y="4456"/>
                    <a:pt x="5921978" y="6552"/>
                  </a:cubicBezTo>
                  <a:cubicBezTo>
                    <a:pt x="5886546" y="8552"/>
                    <a:pt x="5851112" y="11124"/>
                    <a:pt x="5815965" y="14362"/>
                  </a:cubicBezTo>
                  <a:cubicBezTo>
                    <a:pt x="5674995" y="27126"/>
                    <a:pt x="5538597" y="48938"/>
                    <a:pt x="5408390" y="67036"/>
                  </a:cubicBezTo>
                  <a:cubicBezTo>
                    <a:pt x="5277993" y="85514"/>
                    <a:pt x="5151692" y="99039"/>
                    <a:pt x="5023866" y="103992"/>
                  </a:cubicBezTo>
                  <a:cubicBezTo>
                    <a:pt x="4960049" y="106660"/>
                    <a:pt x="4895946" y="107231"/>
                    <a:pt x="4831556" y="106374"/>
                  </a:cubicBezTo>
                  <a:cubicBezTo>
                    <a:pt x="4767167" y="105231"/>
                    <a:pt x="4702588" y="102468"/>
                    <a:pt x="4637723" y="98754"/>
                  </a:cubicBezTo>
                  <a:cubicBezTo>
                    <a:pt x="4572762" y="95230"/>
                    <a:pt x="4507992" y="88848"/>
                    <a:pt x="4442460" y="83038"/>
                  </a:cubicBezTo>
                  <a:cubicBezTo>
                    <a:pt x="4408837" y="80752"/>
                    <a:pt x="4375214" y="79228"/>
                    <a:pt x="4341686" y="77227"/>
                  </a:cubicBezTo>
                  <a:cubicBezTo>
                    <a:pt x="4308158" y="75227"/>
                    <a:pt x="4274534" y="73417"/>
                    <a:pt x="4241006" y="71989"/>
                  </a:cubicBezTo>
                  <a:cubicBezTo>
                    <a:pt x="4106895" y="65131"/>
                    <a:pt x="3971925" y="59797"/>
                    <a:pt x="3836956" y="54177"/>
                  </a:cubicBezTo>
                  <a:lnTo>
                    <a:pt x="3634549" y="45414"/>
                  </a:lnTo>
                  <a:lnTo>
                    <a:pt x="3533394" y="40461"/>
                  </a:lnTo>
                  <a:lnTo>
                    <a:pt x="3481959" y="37889"/>
                  </a:lnTo>
                  <a:cubicBezTo>
                    <a:pt x="3464719" y="37127"/>
                    <a:pt x="3447479" y="36079"/>
                    <a:pt x="3430238" y="35889"/>
                  </a:cubicBezTo>
                  <a:cubicBezTo>
                    <a:pt x="3292602" y="31126"/>
                    <a:pt x="3156299" y="33603"/>
                    <a:pt x="3020473" y="37603"/>
                  </a:cubicBezTo>
                  <a:cubicBezTo>
                    <a:pt x="2884741" y="41985"/>
                    <a:pt x="2749487" y="48843"/>
                    <a:pt x="2614422" y="56844"/>
                  </a:cubicBezTo>
                  <a:lnTo>
                    <a:pt x="2208657" y="81609"/>
                  </a:lnTo>
                  <a:cubicBezTo>
                    <a:pt x="2073116" y="89991"/>
                    <a:pt x="1937195" y="97515"/>
                    <a:pt x="1800606" y="107612"/>
                  </a:cubicBezTo>
                  <a:cubicBezTo>
                    <a:pt x="1732217" y="112184"/>
                    <a:pt x="1663827" y="117804"/>
                    <a:pt x="1594676" y="124948"/>
                  </a:cubicBezTo>
                  <a:lnTo>
                    <a:pt x="1491996" y="136568"/>
                  </a:lnTo>
                  <a:lnTo>
                    <a:pt x="1442942" y="141902"/>
                  </a:lnTo>
                  <a:lnTo>
                    <a:pt x="1418463" y="144664"/>
                  </a:lnTo>
                  <a:lnTo>
                    <a:pt x="1393984" y="146855"/>
                  </a:lnTo>
                  <a:cubicBezTo>
                    <a:pt x="1263491" y="159142"/>
                    <a:pt x="1134142" y="166667"/>
                    <a:pt x="1006697" y="169810"/>
                  </a:cubicBezTo>
                  <a:cubicBezTo>
                    <a:pt x="942975" y="172001"/>
                    <a:pt x="879729" y="171239"/>
                    <a:pt x="816864" y="170953"/>
                  </a:cubicBezTo>
                  <a:lnTo>
                    <a:pt x="769906" y="169715"/>
                  </a:lnTo>
                  <a:cubicBezTo>
                    <a:pt x="754285" y="169525"/>
                    <a:pt x="738569" y="169048"/>
                    <a:pt x="723043" y="168096"/>
                  </a:cubicBezTo>
                  <a:lnTo>
                    <a:pt x="676370" y="166286"/>
                  </a:lnTo>
                  <a:cubicBezTo>
                    <a:pt x="660845" y="165238"/>
                    <a:pt x="645414" y="164095"/>
                    <a:pt x="629888" y="163333"/>
                  </a:cubicBezTo>
                  <a:cubicBezTo>
                    <a:pt x="568071" y="159047"/>
                    <a:pt x="506540" y="154094"/>
                    <a:pt x="445484" y="146093"/>
                  </a:cubicBezTo>
                  <a:cubicBezTo>
                    <a:pt x="384524" y="137997"/>
                    <a:pt x="323850" y="128091"/>
                    <a:pt x="263366" y="115232"/>
                  </a:cubicBezTo>
                  <a:cubicBezTo>
                    <a:pt x="202787" y="102850"/>
                    <a:pt x="142589" y="87419"/>
                    <a:pt x="81439" y="70369"/>
                  </a:cubicBezTo>
                  <a:cubicBezTo>
                    <a:pt x="66199" y="66178"/>
                    <a:pt x="50864" y="61702"/>
                    <a:pt x="35338" y="57034"/>
                  </a:cubicBezTo>
                  <a:lnTo>
                    <a:pt x="0" y="46652"/>
                  </a:lnTo>
                  <a:lnTo>
                    <a:pt x="0" y="426795"/>
                  </a:lnTo>
                  <a:cubicBezTo>
                    <a:pt x="58198" y="446416"/>
                    <a:pt x="117920" y="464323"/>
                    <a:pt x="178594" y="479658"/>
                  </a:cubicBezTo>
                  <a:cubicBezTo>
                    <a:pt x="319850" y="514901"/>
                    <a:pt x="465582" y="537094"/>
                    <a:pt x="610457" y="542619"/>
                  </a:cubicBezTo>
                  <a:cubicBezTo>
                    <a:pt x="682943" y="545953"/>
                    <a:pt x="755142" y="543762"/>
                    <a:pt x="826865" y="539666"/>
                  </a:cubicBezTo>
                  <a:cubicBezTo>
                    <a:pt x="898398" y="534523"/>
                    <a:pt x="969645" y="526903"/>
                    <a:pt x="1039654" y="515187"/>
                  </a:cubicBezTo>
                  <a:cubicBezTo>
                    <a:pt x="1180052" y="492517"/>
                    <a:pt x="1316736" y="457751"/>
                    <a:pt x="1449705" y="415270"/>
                  </a:cubicBezTo>
                  <a:cubicBezTo>
                    <a:pt x="1483138" y="405364"/>
                    <a:pt x="1515809" y="393172"/>
                    <a:pt x="1548765" y="382123"/>
                  </a:cubicBezTo>
                  <a:lnTo>
                    <a:pt x="1642872" y="349261"/>
                  </a:lnTo>
                  <a:cubicBezTo>
                    <a:pt x="1705261" y="328211"/>
                    <a:pt x="1768983" y="308208"/>
                    <a:pt x="1832991" y="289158"/>
                  </a:cubicBezTo>
                  <a:cubicBezTo>
                    <a:pt x="1961198" y="251821"/>
                    <a:pt x="2091404" y="219435"/>
                    <a:pt x="2222754" y="193623"/>
                  </a:cubicBezTo>
                  <a:cubicBezTo>
                    <a:pt x="2354199" y="168382"/>
                    <a:pt x="2486882" y="149332"/>
                    <a:pt x="2620137" y="138378"/>
                  </a:cubicBezTo>
                  <a:cubicBezTo>
                    <a:pt x="2753392" y="127424"/>
                    <a:pt x="2887123" y="122947"/>
                    <a:pt x="3020473" y="127234"/>
                  </a:cubicBezTo>
                  <a:cubicBezTo>
                    <a:pt x="3087148" y="129043"/>
                    <a:pt x="3153632" y="133711"/>
                    <a:pt x="3219736" y="139807"/>
                  </a:cubicBezTo>
                  <a:cubicBezTo>
                    <a:pt x="3252788" y="143426"/>
                    <a:pt x="3285839" y="146760"/>
                    <a:pt x="3318605" y="151713"/>
                  </a:cubicBezTo>
                  <a:lnTo>
                    <a:pt x="3367754" y="158666"/>
                  </a:lnTo>
                  <a:cubicBezTo>
                    <a:pt x="3384042" y="161238"/>
                    <a:pt x="3400330" y="164000"/>
                    <a:pt x="3416618" y="166858"/>
                  </a:cubicBezTo>
                  <a:cubicBezTo>
                    <a:pt x="3432905" y="169525"/>
                    <a:pt x="3449003" y="172954"/>
                    <a:pt x="3465195" y="176097"/>
                  </a:cubicBezTo>
                  <a:cubicBezTo>
                    <a:pt x="3481483" y="179431"/>
                    <a:pt x="3497199" y="182288"/>
                    <a:pt x="3513868" y="185908"/>
                  </a:cubicBezTo>
                  <a:lnTo>
                    <a:pt x="3612737" y="207625"/>
                  </a:lnTo>
                  <a:lnTo>
                    <a:pt x="3810381" y="252106"/>
                  </a:lnTo>
                  <a:cubicBezTo>
                    <a:pt x="3942112" y="282015"/>
                    <a:pt x="4073843" y="312590"/>
                    <a:pt x="4206621" y="339736"/>
                  </a:cubicBezTo>
                  <a:cubicBezTo>
                    <a:pt x="4239768" y="346785"/>
                    <a:pt x="4272915" y="353452"/>
                    <a:pt x="4306062" y="359834"/>
                  </a:cubicBezTo>
                  <a:cubicBezTo>
                    <a:pt x="4339209" y="366216"/>
                    <a:pt x="4372356" y="372979"/>
                    <a:pt x="4405503" y="378979"/>
                  </a:cubicBezTo>
                  <a:cubicBezTo>
                    <a:pt x="4473416" y="389266"/>
                    <a:pt x="4542378" y="398410"/>
                    <a:pt x="4611529" y="405745"/>
                  </a:cubicBezTo>
                  <a:cubicBezTo>
                    <a:pt x="4749832" y="420794"/>
                    <a:pt x="4890326" y="428795"/>
                    <a:pt x="5031677" y="427462"/>
                  </a:cubicBezTo>
                  <a:cubicBezTo>
                    <a:pt x="5102352" y="426985"/>
                    <a:pt x="5173028" y="423747"/>
                    <a:pt x="5243227" y="418699"/>
                  </a:cubicBezTo>
                  <a:cubicBezTo>
                    <a:pt x="5313427" y="413650"/>
                    <a:pt x="5382959" y="406030"/>
                    <a:pt x="5451062" y="398029"/>
                  </a:cubicBezTo>
                  <a:cubicBezTo>
                    <a:pt x="5587651" y="381551"/>
                    <a:pt x="5717381" y="362501"/>
                    <a:pt x="5844635" y="353071"/>
                  </a:cubicBezTo>
                  <a:cubicBezTo>
                    <a:pt x="5876544" y="350690"/>
                    <a:pt x="5908262" y="348404"/>
                    <a:pt x="5939981" y="346975"/>
                  </a:cubicBezTo>
                  <a:cubicBezTo>
                    <a:pt x="5971794" y="345356"/>
                    <a:pt x="6003036" y="344308"/>
                    <a:pt x="6035898" y="344118"/>
                  </a:cubicBezTo>
                  <a:cubicBezTo>
                    <a:pt x="6100477" y="343070"/>
                    <a:pt x="6166390" y="343356"/>
                    <a:pt x="6232303" y="343642"/>
                  </a:cubicBezTo>
                  <a:cubicBezTo>
                    <a:pt x="6364415" y="344880"/>
                    <a:pt x="6497669" y="347833"/>
                    <a:pt x="6630924" y="351071"/>
                  </a:cubicBezTo>
                  <a:lnTo>
                    <a:pt x="6831140" y="356596"/>
                  </a:lnTo>
                  <a:lnTo>
                    <a:pt x="7031545" y="362501"/>
                  </a:lnTo>
                  <a:cubicBezTo>
                    <a:pt x="7165086" y="367454"/>
                    <a:pt x="7298818" y="371835"/>
                    <a:pt x="7432262" y="378408"/>
                  </a:cubicBezTo>
                  <a:cubicBezTo>
                    <a:pt x="7565518" y="384790"/>
                    <a:pt x="7699153" y="392124"/>
                    <a:pt x="7830312" y="402506"/>
                  </a:cubicBezTo>
                  <a:lnTo>
                    <a:pt x="7879270" y="406792"/>
                  </a:lnTo>
                  <a:lnTo>
                    <a:pt x="7926895" y="411745"/>
                  </a:lnTo>
                  <a:lnTo>
                    <a:pt x="7977569" y="417175"/>
                  </a:lnTo>
                  <a:cubicBezTo>
                    <a:pt x="7995380" y="418984"/>
                    <a:pt x="8013097" y="420699"/>
                    <a:pt x="8030623" y="422127"/>
                  </a:cubicBezTo>
                  <a:cubicBezTo>
                    <a:pt x="8100632" y="427843"/>
                    <a:pt x="8169402" y="431748"/>
                    <a:pt x="8237982" y="435177"/>
                  </a:cubicBezTo>
                  <a:cubicBezTo>
                    <a:pt x="8375047" y="442035"/>
                    <a:pt x="8511254" y="444511"/>
                    <a:pt x="8647748" y="449464"/>
                  </a:cubicBezTo>
                  <a:cubicBezTo>
                    <a:pt x="8715946" y="451750"/>
                    <a:pt x="8784336" y="454513"/>
                    <a:pt x="8852821" y="456132"/>
                  </a:cubicBezTo>
                  <a:cubicBezTo>
                    <a:pt x="8887111" y="456989"/>
                    <a:pt x="8921401" y="457751"/>
                    <a:pt x="8955786" y="458132"/>
                  </a:cubicBezTo>
                  <a:cubicBezTo>
                    <a:pt x="8990171" y="458323"/>
                    <a:pt x="9024651" y="458227"/>
                    <a:pt x="9059227" y="457751"/>
                  </a:cubicBezTo>
                  <a:cubicBezTo>
                    <a:pt x="9099995" y="456989"/>
                    <a:pt x="9140857" y="455275"/>
                    <a:pt x="9182005" y="452512"/>
                  </a:cubicBezTo>
                  <a:lnTo>
                    <a:pt x="9182005" y="154189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 useBgFill="1">
          <p:nvSpPr>
            <p:cNvPr id="34" name="Freeform: Shape 33">
              <a:extLst>
                <a:ext uri="{FF2B5EF4-FFF2-40B4-BE49-F238E27FC236}">
                  <a16:creationId xmlns:a16="http://schemas.microsoft.com/office/drawing/2014/main" id="{3916FBF2-1CC9-460D-A42B-FB77E515EC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3614750"/>
              <a:ext cx="12188952" cy="1201528"/>
            </a:xfrm>
            <a:custGeom>
              <a:avLst/>
              <a:gdLst>
                <a:gd name="connsiteX0" fmla="*/ 0 w 9182100"/>
                <a:gd name="connsiteY0" fmla="*/ 1019102 h 1019102"/>
                <a:gd name="connsiteX1" fmla="*/ 9182100 w 9182100"/>
                <a:gd name="connsiteY1" fmla="*/ 1019102 h 1019102"/>
                <a:gd name="connsiteX2" fmla="*/ 9182100 w 9182100"/>
                <a:gd name="connsiteY2" fmla="*/ 273009 h 1019102"/>
                <a:gd name="connsiteX3" fmla="*/ 9065895 w 9182100"/>
                <a:gd name="connsiteY3" fmla="*/ 278343 h 1019102"/>
                <a:gd name="connsiteX4" fmla="*/ 8261890 w 9182100"/>
                <a:gd name="connsiteY4" fmla="*/ 257769 h 1019102"/>
                <a:gd name="connsiteX5" fmla="*/ 8038624 w 9182100"/>
                <a:gd name="connsiteY5" fmla="*/ 235956 h 1019102"/>
                <a:gd name="connsiteX6" fmla="*/ 7862221 w 9182100"/>
                <a:gd name="connsiteY6" fmla="*/ 213097 h 1019102"/>
                <a:gd name="connsiteX7" fmla="*/ 6238780 w 9182100"/>
                <a:gd name="connsiteY7" fmla="*/ 126419 h 1019102"/>
                <a:gd name="connsiteX8" fmla="*/ 5828729 w 9182100"/>
                <a:gd name="connsiteY8" fmla="*/ 142421 h 1019102"/>
                <a:gd name="connsiteX9" fmla="*/ 5227606 w 9182100"/>
                <a:gd name="connsiteY9" fmla="*/ 219764 h 1019102"/>
                <a:gd name="connsiteX10" fmla="*/ 4394359 w 9182100"/>
                <a:gd name="connsiteY10" fmla="*/ 190713 h 1019102"/>
                <a:gd name="connsiteX11" fmla="*/ 3789236 w 9182100"/>
                <a:gd name="connsiteY11" fmla="*/ 107655 h 1019102"/>
                <a:gd name="connsiteX12" fmla="*/ 3391567 w 9182100"/>
                <a:gd name="connsiteY12" fmla="*/ 30502 h 1019102"/>
                <a:gd name="connsiteX13" fmla="*/ 2180177 w 9182100"/>
                <a:gd name="connsiteY13" fmla="*/ 67745 h 1019102"/>
                <a:gd name="connsiteX14" fmla="*/ 1543336 w 9182100"/>
                <a:gd name="connsiteY14" fmla="*/ 209953 h 1019102"/>
                <a:gd name="connsiteX15" fmla="*/ 1276731 w 9182100"/>
                <a:gd name="connsiteY15" fmla="*/ 286439 h 1019102"/>
                <a:gd name="connsiteX16" fmla="*/ 441293 w 9182100"/>
                <a:gd name="connsiteY16" fmla="*/ 292345 h 1019102"/>
                <a:gd name="connsiteX17" fmla="*/ 0 w 9182100"/>
                <a:gd name="connsiteY17" fmla="*/ 135563 h 1019102"/>
                <a:gd name="connsiteX18" fmla="*/ 0 w 9182100"/>
                <a:gd name="connsiteY18" fmla="*/ 1019102 h 1019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9182100" h="1019102">
                  <a:moveTo>
                    <a:pt x="0" y="1019102"/>
                  </a:moveTo>
                  <a:lnTo>
                    <a:pt x="9182100" y="1019102"/>
                  </a:lnTo>
                  <a:lnTo>
                    <a:pt x="9182100" y="273009"/>
                  </a:lnTo>
                  <a:cubicBezTo>
                    <a:pt x="9143429" y="275485"/>
                    <a:pt x="9104662" y="277200"/>
                    <a:pt x="9065895" y="278343"/>
                  </a:cubicBezTo>
                  <a:cubicBezTo>
                    <a:pt x="8798243" y="285201"/>
                    <a:pt x="8529066" y="277009"/>
                    <a:pt x="8261890" y="257769"/>
                  </a:cubicBezTo>
                  <a:cubicBezTo>
                    <a:pt x="8187024" y="251863"/>
                    <a:pt x="8112443" y="245386"/>
                    <a:pt x="8038624" y="235956"/>
                  </a:cubicBezTo>
                  <a:cubicBezTo>
                    <a:pt x="7980140" y="228051"/>
                    <a:pt x="7920228" y="219002"/>
                    <a:pt x="7862221" y="213097"/>
                  </a:cubicBezTo>
                  <a:cubicBezTo>
                    <a:pt x="7322439" y="159280"/>
                    <a:pt x="6780943" y="130991"/>
                    <a:pt x="6238780" y="126419"/>
                  </a:cubicBezTo>
                  <a:cubicBezTo>
                    <a:pt x="6102477" y="126324"/>
                    <a:pt x="5964745" y="128800"/>
                    <a:pt x="5828729" y="142421"/>
                  </a:cubicBezTo>
                  <a:cubicBezTo>
                    <a:pt x="5624703" y="162328"/>
                    <a:pt x="5429441" y="202048"/>
                    <a:pt x="5227606" y="219764"/>
                  </a:cubicBezTo>
                  <a:cubicBezTo>
                    <a:pt x="4950238" y="245767"/>
                    <a:pt x="4670393" y="228527"/>
                    <a:pt x="4394359" y="190713"/>
                  </a:cubicBezTo>
                  <a:cubicBezTo>
                    <a:pt x="4193381" y="163090"/>
                    <a:pt x="3988880" y="147755"/>
                    <a:pt x="3789236" y="107655"/>
                  </a:cubicBezTo>
                  <a:cubicBezTo>
                    <a:pt x="3660743" y="85271"/>
                    <a:pt x="3520249" y="51648"/>
                    <a:pt x="3391567" y="30502"/>
                  </a:cubicBezTo>
                  <a:cubicBezTo>
                    <a:pt x="2990469" y="-28553"/>
                    <a:pt x="2579370" y="5928"/>
                    <a:pt x="2180177" y="67745"/>
                  </a:cubicBezTo>
                  <a:cubicBezTo>
                    <a:pt x="1965198" y="103273"/>
                    <a:pt x="1751648" y="146136"/>
                    <a:pt x="1543336" y="209953"/>
                  </a:cubicBezTo>
                  <a:cubicBezTo>
                    <a:pt x="1456087" y="238528"/>
                    <a:pt x="1365885" y="264627"/>
                    <a:pt x="1276731" y="286439"/>
                  </a:cubicBezTo>
                  <a:cubicBezTo>
                    <a:pt x="1001173" y="335398"/>
                    <a:pt x="716471" y="346923"/>
                    <a:pt x="441293" y="292345"/>
                  </a:cubicBezTo>
                  <a:cubicBezTo>
                    <a:pt x="285655" y="263198"/>
                    <a:pt x="143923" y="198237"/>
                    <a:pt x="0" y="135563"/>
                  </a:cubicBezTo>
                  <a:lnTo>
                    <a:pt x="0" y="1019102"/>
                  </a:lnTo>
                  <a:close/>
                </a:path>
              </a:pathLst>
            </a:custGeom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EF7B614-CCD2-D88B-3DF2-44A605B31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4551037"/>
            <a:ext cx="5021782" cy="1509931"/>
          </a:xfrm>
        </p:spPr>
        <p:txBody>
          <a:bodyPr>
            <a:normAutofit/>
          </a:bodyPr>
          <a:lstStyle/>
          <a:p>
            <a:r>
              <a:rPr lang="nl-NL" sz="3600">
                <a:solidFill>
                  <a:schemeClr val="tx2"/>
                </a:solidFill>
              </a:rPr>
              <a:t>Hier wordt gegooid met stukjes van de…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E828DF2-F336-3934-05C3-487C25F7C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0247" y="4551037"/>
            <a:ext cx="4926411" cy="1509935"/>
          </a:xfrm>
        </p:spPr>
        <p:txBody>
          <a:bodyPr anchor="ctr">
            <a:noAutofit/>
          </a:bodyPr>
          <a:lstStyle/>
          <a:p>
            <a:r>
              <a:rPr lang="en-US" sz="2400" dirty="0">
                <a:solidFill>
                  <a:schemeClr val="tx2"/>
                </a:solidFill>
              </a:rPr>
              <a:t>A. </a:t>
            </a:r>
            <a:r>
              <a:rPr lang="en-US" sz="2400" dirty="0" err="1">
                <a:solidFill>
                  <a:schemeClr val="tx2"/>
                </a:solidFill>
              </a:rPr>
              <a:t>Bloem</a:t>
            </a:r>
            <a:endParaRPr lang="en-US" sz="24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B. </a:t>
            </a:r>
            <a:r>
              <a:rPr lang="en-US" sz="2400" dirty="0" err="1">
                <a:solidFill>
                  <a:schemeClr val="tx2"/>
                </a:solidFill>
              </a:rPr>
              <a:t>Bladeren</a:t>
            </a:r>
            <a:endParaRPr lang="en-US" sz="2400" dirty="0">
              <a:solidFill>
                <a:schemeClr val="tx2"/>
              </a:solidFill>
            </a:endParaRPr>
          </a:p>
          <a:p>
            <a:endParaRPr lang="en-US" sz="2400" dirty="0">
              <a:solidFill>
                <a:schemeClr val="tx2"/>
              </a:solidFill>
            </a:endParaRPr>
          </a:p>
          <a:p>
            <a:r>
              <a:rPr lang="en-US" sz="2400" dirty="0">
                <a:solidFill>
                  <a:schemeClr val="tx2"/>
                </a:solidFill>
              </a:rPr>
              <a:t>C. </a:t>
            </a:r>
            <a:r>
              <a:rPr lang="en-US" sz="2400" dirty="0" err="1">
                <a:solidFill>
                  <a:schemeClr val="tx2"/>
                </a:solidFill>
              </a:rPr>
              <a:t>Wortel</a:t>
            </a:r>
            <a:endParaRPr lang="en-US" sz="2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0852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6" descr="De Ondernemer | Het tuincentrum als vervanging voor de buitenlandse…">
            <a:extLst>
              <a:ext uri="{FF2B5EF4-FFF2-40B4-BE49-F238E27FC236}">
                <a16:creationId xmlns:a16="http://schemas.microsoft.com/office/drawing/2014/main" id="{A350D08E-2E09-B63F-FC92-2A8658CF738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" b="-1"/>
          <a:stretch/>
        </p:blipFill>
        <p:spPr bwMode="auto">
          <a:xfrm>
            <a:off x="1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2A052FB-74BC-D498-2996-BEE43BD5F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1610" y="365125"/>
            <a:ext cx="3822189" cy="1899912"/>
          </a:xfrm>
        </p:spPr>
        <p:txBody>
          <a:bodyPr>
            <a:normAutofit/>
          </a:bodyPr>
          <a:lstStyle/>
          <a:p>
            <a:r>
              <a:rPr lang="nl-NL" sz="4000"/>
              <a:t>Wat is hiervoor geteeld en geoogst?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BC3B02C-C1D7-D9E0-D6FD-3CDA47408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31610" y="2434201"/>
            <a:ext cx="3822189" cy="3742762"/>
          </a:xfrm>
        </p:spPr>
        <p:txBody>
          <a:bodyPr>
            <a:normAutofit/>
          </a:bodyPr>
          <a:lstStyle/>
          <a:p>
            <a:r>
              <a:rPr lang="en-US" sz="2000"/>
              <a:t>A. Wortel</a:t>
            </a:r>
          </a:p>
          <a:p>
            <a:endParaRPr lang="en-US" sz="2000"/>
          </a:p>
          <a:p>
            <a:r>
              <a:rPr lang="en-US" sz="2000"/>
              <a:t>B. De hele plant</a:t>
            </a:r>
          </a:p>
          <a:p>
            <a:endParaRPr lang="en-US" sz="2000"/>
          </a:p>
          <a:p>
            <a:r>
              <a:rPr lang="en-US" sz="2000"/>
              <a:t>C. Stengels</a:t>
            </a:r>
          </a:p>
        </p:txBody>
      </p:sp>
    </p:spTree>
    <p:extLst>
      <p:ext uri="{BB962C8B-B14F-4D97-AF65-F5344CB8AC3E}">
        <p14:creationId xmlns:p14="http://schemas.microsoft.com/office/powerpoint/2010/main" val="194655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CC158B-0778-5A5C-8062-62DEB2EAD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</p:spPr>
        <p:txBody>
          <a:bodyPr anchor="b">
            <a:normAutofit fontScale="90000"/>
          </a:bodyPr>
          <a:lstStyle/>
          <a:p>
            <a:r>
              <a:rPr lang="nl-NL" sz="4000" dirty="0"/>
              <a:t>Deze patat komt van de….</a:t>
            </a:r>
          </a:p>
        </p:txBody>
      </p:sp>
      <p:pic>
        <p:nvPicPr>
          <p:cNvPr id="5" name="Tijdelijke aanduiding voor inhoud 4" descr="Hamburger met meerdere lagen met frietjes op een houten plank">
            <a:extLst>
              <a:ext uri="{FF2B5EF4-FFF2-40B4-BE49-F238E27FC236}">
                <a16:creationId xmlns:a16="http://schemas.microsoft.com/office/drawing/2014/main" id="{CBBC8070-AD92-634B-A2D9-CF89E8F34C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r="642" b="-1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30B9E4C-53EC-AA73-9FC2-C59CF16D8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3193" y="2418408"/>
            <a:ext cx="2942813" cy="3540265"/>
          </a:xfrm>
        </p:spPr>
        <p:txBody>
          <a:bodyPr>
            <a:normAutofit/>
          </a:bodyPr>
          <a:lstStyle/>
          <a:p>
            <a:r>
              <a:rPr lang="en-US" sz="2000" dirty="0"/>
              <a:t>A. </a:t>
            </a:r>
            <a:r>
              <a:rPr lang="en-US" sz="2000" dirty="0" err="1"/>
              <a:t>Vrucht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B. </a:t>
            </a:r>
            <a:r>
              <a:rPr lang="en-US" sz="2000" dirty="0" err="1"/>
              <a:t>Wortel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C. Stengel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782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7">
            <a:extLst>
              <a:ext uri="{FF2B5EF4-FFF2-40B4-BE49-F238E27FC236}">
                <a16:creationId xmlns:a16="http://schemas.microsoft.com/office/drawing/2014/main" id="{B1595A09-E336-4D1B-9B3A-06A2287A54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7D6E172-8A47-372D-8BC5-DB02FF1E5B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4777739"/>
            <a:ext cx="3418990" cy="1412119"/>
          </a:xfrm>
        </p:spPr>
        <p:txBody>
          <a:bodyPr>
            <a:normAutofit/>
          </a:bodyPr>
          <a:lstStyle/>
          <a:p>
            <a:r>
              <a:rPr lang="nl-NL" sz="3000"/>
              <a:t>De rucola of oregano op je pizza komt van …</a:t>
            </a:r>
          </a:p>
        </p:txBody>
      </p:sp>
      <p:pic>
        <p:nvPicPr>
          <p:cNvPr id="7" name="Tijdelijke aanduiding voor inhoud 6" descr="Pizzapunten op bord">
            <a:extLst>
              <a:ext uri="{FF2B5EF4-FFF2-40B4-BE49-F238E27FC236}">
                <a16:creationId xmlns:a16="http://schemas.microsoft.com/office/drawing/2014/main" id="{9876C000-8029-BF85-347E-7E041FF8E1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22" b="8627"/>
          <a:stretch/>
        </p:blipFill>
        <p:spPr>
          <a:xfrm>
            <a:off x="20" y="10"/>
            <a:ext cx="12191980" cy="4558420"/>
          </a:xfrm>
          <a:custGeom>
            <a:avLst/>
            <a:gdLst/>
            <a:ahLst/>
            <a:cxnLst/>
            <a:rect l="l" t="t" r="r" b="b"/>
            <a:pathLst>
              <a:path w="12188952" h="4558430">
                <a:moveTo>
                  <a:pt x="6789701" y="4490221"/>
                </a:moveTo>
                <a:lnTo>
                  <a:pt x="6788702" y="4490299"/>
                </a:lnTo>
                <a:lnTo>
                  <a:pt x="6788476" y="4490833"/>
                </a:lnTo>
                <a:close/>
                <a:moveTo>
                  <a:pt x="0" y="0"/>
                </a:moveTo>
                <a:lnTo>
                  <a:pt x="12188952" y="0"/>
                </a:lnTo>
                <a:lnTo>
                  <a:pt x="12188952" y="3596895"/>
                </a:lnTo>
                <a:lnTo>
                  <a:pt x="12061096" y="3635026"/>
                </a:lnTo>
                <a:cubicBezTo>
                  <a:pt x="11933500" y="3671240"/>
                  <a:pt x="11805390" y="3705769"/>
                  <a:pt x="11676800" y="3738601"/>
                </a:cubicBezTo>
                <a:cubicBezTo>
                  <a:pt x="11262789" y="3846108"/>
                  <a:pt x="10845343" y="3939710"/>
                  <a:pt x="10425355" y="4022140"/>
                </a:cubicBezTo>
                <a:cubicBezTo>
                  <a:pt x="10092810" y="4087351"/>
                  <a:pt x="9759033" y="4145748"/>
                  <a:pt x="9424022" y="4197302"/>
                </a:cubicBezTo>
                <a:cubicBezTo>
                  <a:pt x="9102997" y="4246959"/>
                  <a:pt x="8781133" y="4291526"/>
                  <a:pt x="8458419" y="4331003"/>
                </a:cubicBezTo>
                <a:cubicBezTo>
                  <a:pt x="8211360" y="4361169"/>
                  <a:pt x="7963792" y="4386742"/>
                  <a:pt x="7715970" y="4410950"/>
                </a:cubicBezTo>
                <a:lnTo>
                  <a:pt x="6951716" y="4476730"/>
                </a:lnTo>
                <a:lnTo>
                  <a:pt x="6936303" y="4478801"/>
                </a:lnTo>
                <a:lnTo>
                  <a:pt x="6790448" y="4490162"/>
                </a:lnTo>
                <a:lnTo>
                  <a:pt x="6799941" y="4491982"/>
                </a:lnTo>
                <a:cubicBezTo>
                  <a:pt x="6811623" y="4492448"/>
                  <a:pt x="6823734" y="4490275"/>
                  <a:pt x="6835432" y="4490275"/>
                </a:cubicBezTo>
                <a:cubicBezTo>
                  <a:pt x="6851580" y="4490275"/>
                  <a:pt x="6867729" y="4487668"/>
                  <a:pt x="6884003" y="4487297"/>
                </a:cubicBezTo>
                <a:cubicBezTo>
                  <a:pt x="7115805" y="4481835"/>
                  <a:pt x="7347351" y="4469668"/>
                  <a:pt x="7578771" y="4454770"/>
                </a:cubicBezTo>
                <a:cubicBezTo>
                  <a:pt x="7927552" y="4432302"/>
                  <a:pt x="8276080" y="4404123"/>
                  <a:pt x="8623845" y="4367873"/>
                </a:cubicBezTo>
                <a:cubicBezTo>
                  <a:pt x="8909939" y="4338575"/>
                  <a:pt x="9195310" y="4303940"/>
                  <a:pt x="9479970" y="4263967"/>
                </a:cubicBezTo>
                <a:cubicBezTo>
                  <a:pt x="9864901" y="4209593"/>
                  <a:pt x="10248014" y="4144879"/>
                  <a:pt x="10629308" y="4069810"/>
                </a:cubicBezTo>
                <a:cubicBezTo>
                  <a:pt x="11090114" y="3978690"/>
                  <a:pt x="11546975" y="3871184"/>
                  <a:pt x="11998498" y="3743816"/>
                </a:cubicBezTo>
                <a:lnTo>
                  <a:pt x="12188952" y="3687715"/>
                </a:lnTo>
                <a:lnTo>
                  <a:pt x="12188952" y="3742439"/>
                </a:lnTo>
                <a:lnTo>
                  <a:pt x="11829257" y="3846853"/>
                </a:lnTo>
                <a:cubicBezTo>
                  <a:pt x="11534769" y="3926550"/>
                  <a:pt x="11238120" y="3997436"/>
                  <a:pt x="10939183" y="4061368"/>
                </a:cubicBezTo>
                <a:cubicBezTo>
                  <a:pt x="10622824" y="4129150"/>
                  <a:pt x="10304941" y="4189147"/>
                  <a:pt x="9985530" y="4241373"/>
                </a:cubicBezTo>
                <a:cubicBezTo>
                  <a:pt x="9720036" y="4284822"/>
                  <a:pt x="9453814" y="4323467"/>
                  <a:pt x="9186882" y="4357320"/>
                </a:cubicBezTo>
                <a:cubicBezTo>
                  <a:pt x="8984197" y="4382894"/>
                  <a:pt x="8781514" y="4406977"/>
                  <a:pt x="8578198" y="4426839"/>
                </a:cubicBezTo>
                <a:cubicBezTo>
                  <a:pt x="8340547" y="4449559"/>
                  <a:pt x="8102644" y="4471034"/>
                  <a:pt x="7864358" y="4488290"/>
                </a:cubicBezTo>
                <a:cubicBezTo>
                  <a:pt x="7554994" y="4510634"/>
                  <a:pt x="7245502" y="4528512"/>
                  <a:pt x="6935502" y="4539684"/>
                </a:cubicBezTo>
                <a:cubicBezTo>
                  <a:pt x="6782917" y="4545147"/>
                  <a:pt x="6630334" y="4548995"/>
                  <a:pt x="6477750" y="4553587"/>
                </a:cubicBezTo>
                <a:cubicBezTo>
                  <a:pt x="6439195" y="4551503"/>
                  <a:pt x="6400529" y="4553128"/>
                  <a:pt x="6362294" y="4558430"/>
                </a:cubicBezTo>
                <a:lnTo>
                  <a:pt x="6057129" y="4558430"/>
                </a:lnTo>
                <a:lnTo>
                  <a:pt x="5977784" y="4553836"/>
                </a:lnTo>
                <a:cubicBezTo>
                  <a:pt x="5740261" y="4541423"/>
                  <a:pt x="5502739" y="4527644"/>
                  <a:pt x="5265087" y="4517587"/>
                </a:cubicBezTo>
                <a:cubicBezTo>
                  <a:pt x="4958267" y="4505171"/>
                  <a:pt x="4651826" y="4484691"/>
                  <a:pt x="4346277" y="4455517"/>
                </a:cubicBezTo>
                <a:cubicBezTo>
                  <a:pt x="4021654" y="4424605"/>
                  <a:pt x="3697795" y="4389970"/>
                  <a:pt x="3373045" y="4356948"/>
                </a:cubicBezTo>
                <a:cubicBezTo>
                  <a:pt x="3035412" y="4322686"/>
                  <a:pt x="2698456" y="4283047"/>
                  <a:pt x="2362173" y="4238021"/>
                </a:cubicBezTo>
                <a:cubicBezTo>
                  <a:pt x="1984692" y="4187868"/>
                  <a:pt x="1608364" y="4130142"/>
                  <a:pt x="1233177" y="4064845"/>
                </a:cubicBezTo>
                <a:cubicBezTo>
                  <a:pt x="842181" y="3996132"/>
                  <a:pt x="453758" y="3917644"/>
                  <a:pt x="68500" y="3825138"/>
                </a:cubicBezTo>
                <a:lnTo>
                  <a:pt x="0" y="3807783"/>
                </a:lnTo>
                <a:lnTo>
                  <a:pt x="0" y="3751294"/>
                </a:lnTo>
                <a:lnTo>
                  <a:pt x="72441" y="3770071"/>
                </a:lnTo>
                <a:cubicBezTo>
                  <a:pt x="247961" y="3812249"/>
                  <a:pt x="424164" y="3851509"/>
                  <a:pt x="600716" y="3888441"/>
                </a:cubicBezTo>
                <a:cubicBezTo>
                  <a:pt x="988279" y="3969255"/>
                  <a:pt x="1378133" y="4038153"/>
                  <a:pt x="1769512" y="4098609"/>
                </a:cubicBezTo>
                <a:cubicBezTo>
                  <a:pt x="2052426" y="4142185"/>
                  <a:pt x="2335725" y="4182282"/>
                  <a:pt x="2613554" y="4215551"/>
                </a:cubicBezTo>
                <a:cubicBezTo>
                  <a:pt x="2605544" y="4218158"/>
                  <a:pt x="2594611" y="4208102"/>
                  <a:pt x="2581134" y="4205620"/>
                </a:cubicBezTo>
                <a:cubicBezTo>
                  <a:pt x="2087178" y="4113668"/>
                  <a:pt x="1597684" y="4002775"/>
                  <a:pt x="1112635" y="3872923"/>
                </a:cubicBezTo>
                <a:cubicBezTo>
                  <a:pt x="880453" y="3810852"/>
                  <a:pt x="649713" y="3744374"/>
                  <a:pt x="420412" y="3673490"/>
                </a:cubicBezTo>
                <a:lnTo>
                  <a:pt x="0" y="3534573"/>
                </a:lnTo>
                <a:close/>
              </a:path>
            </a:pathLst>
          </a:custGeom>
        </p:spPr>
      </p:pic>
      <p:sp>
        <p:nvSpPr>
          <p:cNvPr id="30" name="sketch line">
            <a:extLst>
              <a:ext uri="{FF2B5EF4-FFF2-40B4-BE49-F238E27FC236}">
                <a16:creationId xmlns:a16="http://schemas.microsoft.com/office/drawing/2014/main" id="{3540989C-C7B8-473B-BF87-6F2DA6A900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661305" y="5468206"/>
            <a:ext cx="1371600" cy="18288"/>
          </a:xfrm>
          <a:custGeom>
            <a:avLst/>
            <a:gdLst>
              <a:gd name="connsiteX0" fmla="*/ 0 w 1371600"/>
              <a:gd name="connsiteY0" fmla="*/ 0 h 18288"/>
              <a:gd name="connsiteX1" fmla="*/ 685800 w 1371600"/>
              <a:gd name="connsiteY1" fmla="*/ 0 h 18288"/>
              <a:gd name="connsiteX2" fmla="*/ 1371600 w 1371600"/>
              <a:gd name="connsiteY2" fmla="*/ 0 h 18288"/>
              <a:gd name="connsiteX3" fmla="*/ 1371600 w 1371600"/>
              <a:gd name="connsiteY3" fmla="*/ 18288 h 18288"/>
              <a:gd name="connsiteX4" fmla="*/ 713232 w 1371600"/>
              <a:gd name="connsiteY4" fmla="*/ 18288 h 18288"/>
              <a:gd name="connsiteX5" fmla="*/ 0 w 1371600"/>
              <a:gd name="connsiteY5" fmla="*/ 18288 h 18288"/>
              <a:gd name="connsiteX6" fmla="*/ 0 w 1371600"/>
              <a:gd name="connsiteY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71600" h="18288" fill="none" extrusionOk="0">
                <a:moveTo>
                  <a:pt x="0" y="0"/>
                </a:moveTo>
                <a:cubicBezTo>
                  <a:pt x="247303" y="31625"/>
                  <a:pt x="422310" y="-25629"/>
                  <a:pt x="685800" y="0"/>
                </a:cubicBezTo>
                <a:cubicBezTo>
                  <a:pt x="949290" y="25629"/>
                  <a:pt x="1192357" y="6696"/>
                  <a:pt x="1371600" y="0"/>
                </a:cubicBezTo>
                <a:cubicBezTo>
                  <a:pt x="1371355" y="6649"/>
                  <a:pt x="1371915" y="11310"/>
                  <a:pt x="1371600" y="18288"/>
                </a:cubicBezTo>
                <a:cubicBezTo>
                  <a:pt x="1107995" y="26464"/>
                  <a:pt x="1033361" y="32942"/>
                  <a:pt x="713232" y="18288"/>
                </a:cubicBezTo>
                <a:cubicBezTo>
                  <a:pt x="393103" y="3634"/>
                  <a:pt x="289343" y="43221"/>
                  <a:pt x="0" y="18288"/>
                </a:cubicBezTo>
                <a:cubicBezTo>
                  <a:pt x="-459" y="11562"/>
                  <a:pt x="-31" y="5093"/>
                  <a:pt x="0" y="0"/>
                </a:cubicBezTo>
                <a:close/>
              </a:path>
              <a:path w="1371600" h="18288" stroke="0" extrusionOk="0">
                <a:moveTo>
                  <a:pt x="0" y="0"/>
                </a:moveTo>
                <a:cubicBezTo>
                  <a:pt x="170249" y="-24099"/>
                  <a:pt x="504634" y="14338"/>
                  <a:pt x="644652" y="0"/>
                </a:cubicBezTo>
                <a:cubicBezTo>
                  <a:pt x="784670" y="-14338"/>
                  <a:pt x="1087773" y="8679"/>
                  <a:pt x="1371600" y="0"/>
                </a:cubicBezTo>
                <a:cubicBezTo>
                  <a:pt x="1372456" y="3662"/>
                  <a:pt x="1371030" y="13946"/>
                  <a:pt x="1371600" y="18288"/>
                </a:cubicBezTo>
                <a:cubicBezTo>
                  <a:pt x="1176823" y="-1409"/>
                  <a:pt x="900830" y="9989"/>
                  <a:pt x="713232" y="18288"/>
                </a:cubicBezTo>
                <a:cubicBezTo>
                  <a:pt x="525634" y="26587"/>
                  <a:pt x="282837" y="5724"/>
                  <a:pt x="0" y="18288"/>
                </a:cubicBezTo>
                <a:cubicBezTo>
                  <a:pt x="367" y="13143"/>
                  <a:pt x="-823" y="5844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61569767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B9E1EE7C-61CC-07C0-964C-161A572551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4294" y="4777739"/>
            <a:ext cx="6897626" cy="1399223"/>
          </a:xfrm>
        </p:spPr>
        <p:txBody>
          <a:bodyPr anchor="ctr">
            <a:normAutofit/>
          </a:bodyPr>
          <a:lstStyle/>
          <a:p>
            <a:r>
              <a:rPr lang="en-US" sz="2200"/>
              <a:t>A. Het blad</a:t>
            </a:r>
          </a:p>
          <a:p>
            <a:r>
              <a:rPr lang="en-US" sz="2200"/>
              <a:t>B. De Stengel</a:t>
            </a:r>
          </a:p>
          <a:p>
            <a:r>
              <a:rPr lang="en-US" sz="2200"/>
              <a:t>C. De boem</a:t>
            </a:r>
          </a:p>
        </p:txBody>
      </p:sp>
    </p:spTree>
    <p:extLst>
      <p:ext uri="{BB962C8B-B14F-4D97-AF65-F5344CB8AC3E}">
        <p14:creationId xmlns:p14="http://schemas.microsoft.com/office/powerpoint/2010/main" val="1280521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AFE8227-C443-417B-BA91-520EB1EF4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"/>
            <a:ext cx="12192000" cy="68579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8CC158B-0778-5A5C-8062-62DEB2EAD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43193" y="489507"/>
            <a:ext cx="3091607" cy="1655483"/>
          </a:xfrm>
        </p:spPr>
        <p:txBody>
          <a:bodyPr anchor="b">
            <a:normAutofit fontScale="90000"/>
          </a:bodyPr>
          <a:lstStyle/>
          <a:p>
            <a:r>
              <a:rPr lang="nl-NL" sz="4000" dirty="0"/>
              <a:t>De pitjes op het brood komen uit een….</a:t>
            </a:r>
          </a:p>
        </p:txBody>
      </p:sp>
      <p:pic>
        <p:nvPicPr>
          <p:cNvPr id="5" name="Tijdelijke aanduiding voor inhoud 4" descr="Hamburger met meerdere lagen met frietjes op een houten plank">
            <a:extLst>
              <a:ext uri="{FF2B5EF4-FFF2-40B4-BE49-F238E27FC236}">
                <a16:creationId xmlns:a16="http://schemas.microsoft.com/office/drawing/2014/main" id="{CBBC8070-AD92-634B-A2D9-CF89E8F34C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7" r="642" b="-1"/>
          <a:stretch/>
        </p:blipFill>
        <p:spPr>
          <a:xfrm>
            <a:off x="20" y="431"/>
            <a:ext cx="8115280" cy="6408311"/>
          </a:xfrm>
          <a:prstGeom prst="rect">
            <a:avLst/>
          </a:prstGeom>
        </p:spPr>
      </p:pic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30B9E4C-53EC-AA73-9FC2-C59CF16D8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43193" y="2418408"/>
            <a:ext cx="2942813" cy="3540265"/>
          </a:xfrm>
        </p:spPr>
        <p:txBody>
          <a:bodyPr>
            <a:normAutofit/>
          </a:bodyPr>
          <a:lstStyle/>
          <a:p>
            <a:r>
              <a:rPr lang="en-US" sz="2000" dirty="0"/>
              <a:t>A. </a:t>
            </a:r>
            <a:r>
              <a:rPr lang="en-US" sz="2000" dirty="0" err="1"/>
              <a:t>Vrucht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B. </a:t>
            </a:r>
            <a:r>
              <a:rPr lang="en-US" sz="2000" dirty="0" err="1"/>
              <a:t>Wortel</a:t>
            </a:r>
            <a:endParaRPr lang="en-US" sz="2000" dirty="0"/>
          </a:p>
          <a:p>
            <a:endParaRPr lang="en-US" sz="2000" dirty="0"/>
          </a:p>
          <a:p>
            <a:r>
              <a:rPr lang="en-US" sz="2000" dirty="0"/>
              <a:t>C. </a:t>
            </a:r>
            <a:r>
              <a:rPr lang="en-US" sz="2000" dirty="0" err="1"/>
              <a:t>Bloem</a:t>
            </a:r>
            <a:endParaRPr lang="en-US" sz="20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07741FC-B544-4A6E-B831-6789D04233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6408741"/>
            <a:ext cx="12191998" cy="457202"/>
          </a:xfrm>
          <a:prstGeom prst="rect">
            <a:avLst/>
          </a:prstGeom>
          <a:gradFill>
            <a:gsLst>
              <a:gs pos="34000">
                <a:srgbClr val="000000">
                  <a:alpha val="96000"/>
                </a:srgbClr>
              </a:gs>
              <a:gs pos="100000">
                <a:schemeClr val="accent1"/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F0BE7ED-7814-4273-B18A-F26CC03803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6408742"/>
            <a:ext cx="8115300" cy="449258"/>
          </a:xfrm>
          <a:prstGeom prst="rect">
            <a:avLst/>
          </a:prstGeom>
          <a:gradFill>
            <a:gsLst>
              <a:gs pos="28000">
                <a:schemeClr val="accent1">
                  <a:lumMod val="75000"/>
                  <a:alpha val="59000"/>
                </a:schemeClr>
              </a:gs>
              <a:gs pos="100000">
                <a:srgbClr val="000000">
                  <a:alpha val="70000"/>
                </a:srgb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735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6" name="Rectangle 1032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Ijsvogel ( Alcedo atthis) | Natuurkijkers.be">
            <a:extLst>
              <a:ext uri="{FF2B5EF4-FFF2-40B4-BE49-F238E27FC236}">
                <a16:creationId xmlns:a16="http://schemas.microsoft.com/office/drawing/2014/main" id="{ED9B45FA-5B3C-2AF6-359D-1A4473A7562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36"/>
          <a:stretch/>
        </p:blipFill>
        <p:spPr bwMode="auto">
          <a:xfrm>
            <a:off x="2522356" y="10"/>
            <a:ext cx="966964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5" name="Rectangle 1034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3" name="Tijdelijke aanduiding voor inhoud 12" descr="High five Bij">
            <a:extLst>
              <a:ext uri="{FF2B5EF4-FFF2-40B4-BE49-F238E27FC236}">
                <a16:creationId xmlns:a16="http://schemas.microsoft.com/office/drawing/2014/main" id="{39CF263B-3F3D-EEF7-BFA4-809E518705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87" y="2433638"/>
            <a:ext cx="3743325" cy="3743325"/>
          </a:xfrm>
        </p:spPr>
      </p:pic>
      <p:pic>
        <p:nvPicPr>
          <p:cNvPr id="8" name="Camera 7">
            <a:extLst>
              <a:ext uri="{FF2B5EF4-FFF2-40B4-BE49-F238E27FC236}">
                <a16:creationId xmlns:a16="http://schemas.microsoft.com/office/drawing/2014/main" id="{EAE8DCDF-EF4B-5F99-CF6C-EEB082CD739B}"/>
              </a:ext>
            </a:extLst>
          </p:cNvPr>
          <p:cNvPicPr>
            <a:picLocks noChangeAspect="1"/>
            <a:extLst>
              <a:ext uri="{51228E76-BA90-4043-B771-695A4F85340A}">
                <alf:liveFeedProps xmlns:alf="http://schemas.microsoft.com/office/drawing/2021/livefeed"/>
              </a:ext>
            </a:extLst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44000" y="5143500"/>
            <a:ext cx="3048000" cy="1714500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21EC34EE-527C-A93A-EA81-92FF511313BC}"/>
              </a:ext>
            </a:extLst>
          </p:cNvPr>
          <p:cNvSpPr txBox="1"/>
          <p:nvPr/>
        </p:nvSpPr>
        <p:spPr>
          <a:xfrm>
            <a:off x="877887" y="1970936"/>
            <a:ext cx="2578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>
                <a:solidFill>
                  <a:schemeClr val="accent1">
                    <a:lumMod val="75000"/>
                  </a:schemeClr>
                </a:solidFill>
              </a:rPr>
              <a:t>Goed gedaan!</a:t>
            </a:r>
          </a:p>
        </p:txBody>
      </p:sp>
    </p:spTree>
    <p:extLst>
      <p:ext uri="{BB962C8B-B14F-4D97-AF65-F5344CB8AC3E}">
        <p14:creationId xmlns:p14="http://schemas.microsoft.com/office/powerpoint/2010/main" val="354709703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131</Words>
  <Application>Microsoft Office PowerPoint</Application>
  <PresentationFormat>Breedbeeld</PresentationFormat>
  <Paragraphs>42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Wat weet je van oogsten?</vt:lpstr>
      <vt:lpstr>Een pompoen is een….</vt:lpstr>
      <vt:lpstr>Wat is dat groene op deze enorme hamburger?</vt:lpstr>
      <vt:lpstr>Hier wordt gegooid met stukjes van de…</vt:lpstr>
      <vt:lpstr>Wat is hiervoor geteeld en geoogst?</vt:lpstr>
      <vt:lpstr>Deze patat komt van de….</vt:lpstr>
      <vt:lpstr>De rucola of oregano op je pizza komt van …</vt:lpstr>
      <vt:lpstr>De pitjes op het brood komen uit een….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Tom Valkering</dc:creator>
  <cp:lastModifiedBy>Tom Valkering</cp:lastModifiedBy>
  <cp:revision>3</cp:revision>
  <dcterms:created xsi:type="dcterms:W3CDTF">2023-04-12T08:56:26Z</dcterms:created>
  <dcterms:modified xsi:type="dcterms:W3CDTF">2023-04-12T10:56:15Z</dcterms:modified>
</cp:coreProperties>
</file>