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9" r:id="rId6"/>
    <p:sldId id="258" r:id="rId7"/>
    <p:sldId id="262" r:id="rId8"/>
    <p:sldId id="265" r:id="rId9"/>
    <p:sldId id="266" r:id="rId10"/>
    <p:sldId id="268" r:id="rId11"/>
    <p:sldId id="270" r:id="rId12"/>
    <p:sldId id="269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rina Res-Drost" initials="YR" lastIdx="1" clrIdx="0">
    <p:extLst>
      <p:ext uri="{19B8F6BF-5375-455C-9EA6-DF929625EA0E}">
        <p15:presenceInfo xmlns:p15="http://schemas.microsoft.com/office/powerpoint/2012/main" userId="Yrina Res-Dros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B6071F-9361-4ACC-BDDD-531B41D8880F}" v="88" dt="2020-03-30T10:33:36.8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96" y="4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rina Res-Drost" userId="a988d48d-895e-4146-953d-f6b6f65aae34" providerId="ADAL" clId="{F8DE1DE3-EAE9-444E-A84A-2CA9DB3C8552}"/>
    <pc:docChg chg="undo custSel mod addSld delSld modSld sldOrd">
      <pc:chgData name="Yrina Res-Drost" userId="a988d48d-895e-4146-953d-f6b6f65aae34" providerId="ADAL" clId="{F8DE1DE3-EAE9-444E-A84A-2CA9DB3C8552}" dt="2020-03-30T10:36:01.177" v="671" actId="2696"/>
      <pc:docMkLst>
        <pc:docMk/>
      </pc:docMkLst>
      <pc:sldChg chg="modSp">
        <pc:chgData name="Yrina Res-Drost" userId="a988d48d-895e-4146-953d-f6b6f65aae34" providerId="ADAL" clId="{F8DE1DE3-EAE9-444E-A84A-2CA9DB3C8552}" dt="2020-03-30T09:17:57.560" v="76" actId="20577"/>
        <pc:sldMkLst>
          <pc:docMk/>
          <pc:sldMk cId="2699656940" sldId="256"/>
        </pc:sldMkLst>
        <pc:spChg chg="mod">
          <ac:chgData name="Yrina Res-Drost" userId="a988d48d-895e-4146-953d-f6b6f65aae34" providerId="ADAL" clId="{F8DE1DE3-EAE9-444E-A84A-2CA9DB3C8552}" dt="2020-03-30T09:17:47.849" v="23" actId="6549"/>
          <ac:spMkLst>
            <pc:docMk/>
            <pc:sldMk cId="2699656940" sldId="256"/>
            <ac:spMk id="2" creationId="{F7BD8310-C8D7-420F-8FBF-EA05D51050EE}"/>
          </ac:spMkLst>
        </pc:spChg>
        <pc:spChg chg="mod">
          <ac:chgData name="Yrina Res-Drost" userId="a988d48d-895e-4146-953d-f6b6f65aae34" providerId="ADAL" clId="{F8DE1DE3-EAE9-444E-A84A-2CA9DB3C8552}" dt="2020-03-30T09:17:57.560" v="76" actId="20577"/>
          <ac:spMkLst>
            <pc:docMk/>
            <pc:sldMk cId="2699656940" sldId="256"/>
            <ac:spMk id="3" creationId="{0C2226FE-969A-415D-B5E1-FA4DA13EBAC8}"/>
          </ac:spMkLst>
        </pc:spChg>
      </pc:sldChg>
      <pc:sldChg chg="modSp del">
        <pc:chgData name="Yrina Res-Drost" userId="a988d48d-895e-4146-953d-f6b6f65aae34" providerId="ADAL" clId="{F8DE1DE3-EAE9-444E-A84A-2CA9DB3C8552}" dt="2020-03-30T10:16:50.942" v="388" actId="2696"/>
        <pc:sldMkLst>
          <pc:docMk/>
          <pc:sldMk cId="2299418881" sldId="257"/>
        </pc:sldMkLst>
        <pc:spChg chg="mod">
          <ac:chgData name="Yrina Res-Drost" userId="a988d48d-895e-4146-953d-f6b6f65aae34" providerId="ADAL" clId="{F8DE1DE3-EAE9-444E-A84A-2CA9DB3C8552}" dt="2020-03-30T09:21:53.924" v="85" actId="1076"/>
          <ac:spMkLst>
            <pc:docMk/>
            <pc:sldMk cId="2299418881" sldId="257"/>
            <ac:spMk id="4" creationId="{5BE23472-D5BA-4CAB-B45F-E09F01A5B0DD}"/>
          </ac:spMkLst>
        </pc:spChg>
        <pc:spChg chg="mod">
          <ac:chgData name="Yrina Res-Drost" userId="a988d48d-895e-4146-953d-f6b6f65aae34" providerId="ADAL" clId="{F8DE1DE3-EAE9-444E-A84A-2CA9DB3C8552}" dt="2020-03-30T09:21:44.877" v="84" actId="1076"/>
          <ac:spMkLst>
            <pc:docMk/>
            <pc:sldMk cId="2299418881" sldId="257"/>
            <ac:spMk id="6" creationId="{C28A61CC-E6C7-4063-82BD-AE0173928CD7}"/>
          </ac:spMkLst>
        </pc:spChg>
      </pc:sldChg>
      <pc:sldChg chg="addSp delSp modSp mod setBg addCm delCm">
        <pc:chgData name="Yrina Res-Drost" userId="a988d48d-895e-4146-953d-f6b6f65aae34" providerId="ADAL" clId="{F8DE1DE3-EAE9-444E-A84A-2CA9DB3C8552}" dt="2020-03-30T10:07:30.076" v="140" actId="26606"/>
        <pc:sldMkLst>
          <pc:docMk/>
          <pc:sldMk cId="1201273868" sldId="258"/>
        </pc:sldMkLst>
        <pc:spChg chg="mod">
          <ac:chgData name="Yrina Res-Drost" userId="a988d48d-895e-4146-953d-f6b6f65aae34" providerId="ADAL" clId="{F8DE1DE3-EAE9-444E-A84A-2CA9DB3C8552}" dt="2020-03-30T10:07:30.076" v="140" actId="26606"/>
          <ac:spMkLst>
            <pc:docMk/>
            <pc:sldMk cId="1201273868" sldId="258"/>
            <ac:spMk id="2" creationId="{A3382352-2463-424E-9B55-0459C7DC95FB}"/>
          </ac:spMkLst>
        </pc:spChg>
        <pc:spChg chg="del mod">
          <ac:chgData name="Yrina Res-Drost" userId="a988d48d-895e-4146-953d-f6b6f65aae34" providerId="ADAL" clId="{F8DE1DE3-EAE9-444E-A84A-2CA9DB3C8552}" dt="2020-03-30T09:31:38.262" v="129" actId="26606"/>
          <ac:spMkLst>
            <pc:docMk/>
            <pc:sldMk cId="1201273868" sldId="258"/>
            <ac:spMk id="3" creationId="{FC4C9222-7B39-427E-B21A-69AF58ABA193}"/>
          </ac:spMkLst>
        </pc:spChg>
        <pc:spChg chg="add del mod">
          <ac:chgData name="Yrina Res-Drost" userId="a988d48d-895e-4146-953d-f6b6f65aae34" providerId="ADAL" clId="{F8DE1DE3-EAE9-444E-A84A-2CA9DB3C8552}" dt="2020-03-30T09:25:33.558" v="113"/>
          <ac:spMkLst>
            <pc:docMk/>
            <pc:sldMk cId="1201273868" sldId="258"/>
            <ac:spMk id="4" creationId="{CDCCB62E-4936-4755-ABFD-457C54838511}"/>
          </ac:spMkLst>
        </pc:spChg>
        <pc:spChg chg="add del">
          <ac:chgData name="Yrina Res-Drost" userId="a988d48d-895e-4146-953d-f6b6f65aae34" providerId="ADAL" clId="{F8DE1DE3-EAE9-444E-A84A-2CA9DB3C8552}" dt="2020-03-30T10:07:30.076" v="140" actId="26606"/>
          <ac:spMkLst>
            <pc:docMk/>
            <pc:sldMk cId="1201273868" sldId="258"/>
            <ac:spMk id="10" creationId="{A3D9AEEE-1CCD-43C0-BA3E-16D60A6E23C0}"/>
          </ac:spMkLst>
        </pc:spChg>
        <pc:spChg chg="add del">
          <ac:chgData name="Yrina Res-Drost" userId="a988d48d-895e-4146-953d-f6b6f65aae34" providerId="ADAL" clId="{F8DE1DE3-EAE9-444E-A84A-2CA9DB3C8552}" dt="2020-03-30T10:07:30.076" v="140" actId="26606"/>
          <ac:spMkLst>
            <pc:docMk/>
            <pc:sldMk cId="1201273868" sldId="258"/>
            <ac:spMk id="12" creationId="{60F880A6-33D3-4EEC-A780-B73559B9F24C}"/>
          </ac:spMkLst>
        </pc:spChg>
        <pc:spChg chg="add del">
          <ac:chgData name="Yrina Res-Drost" userId="a988d48d-895e-4146-953d-f6b6f65aae34" providerId="ADAL" clId="{F8DE1DE3-EAE9-444E-A84A-2CA9DB3C8552}" dt="2020-03-30T10:07:30.076" v="140" actId="26606"/>
          <ac:spMkLst>
            <pc:docMk/>
            <pc:sldMk cId="1201273868" sldId="258"/>
            <ac:spMk id="14" creationId="{2C6246ED-0535-4496-A8F6-1E80CC4EB853}"/>
          </ac:spMkLst>
        </pc:spChg>
        <pc:spChg chg="add">
          <ac:chgData name="Yrina Res-Drost" userId="a988d48d-895e-4146-953d-f6b6f65aae34" providerId="ADAL" clId="{F8DE1DE3-EAE9-444E-A84A-2CA9DB3C8552}" dt="2020-03-30T10:07:30.076" v="140" actId="26606"/>
          <ac:spMkLst>
            <pc:docMk/>
            <pc:sldMk cId="1201273868" sldId="258"/>
            <ac:spMk id="16" creationId="{A3D9AEEE-1CCD-43C0-BA3E-16D60A6E23C0}"/>
          </ac:spMkLst>
        </pc:spChg>
        <pc:spChg chg="add">
          <ac:chgData name="Yrina Res-Drost" userId="a988d48d-895e-4146-953d-f6b6f65aae34" providerId="ADAL" clId="{F8DE1DE3-EAE9-444E-A84A-2CA9DB3C8552}" dt="2020-03-30T10:07:30.076" v="140" actId="26606"/>
          <ac:spMkLst>
            <pc:docMk/>
            <pc:sldMk cId="1201273868" sldId="258"/>
            <ac:spMk id="17" creationId="{60F880A6-33D3-4EEC-A780-B73559B9F24C}"/>
          </ac:spMkLst>
        </pc:spChg>
        <pc:spChg chg="add">
          <ac:chgData name="Yrina Res-Drost" userId="a988d48d-895e-4146-953d-f6b6f65aae34" providerId="ADAL" clId="{F8DE1DE3-EAE9-444E-A84A-2CA9DB3C8552}" dt="2020-03-30T10:07:30.076" v="140" actId="26606"/>
          <ac:spMkLst>
            <pc:docMk/>
            <pc:sldMk cId="1201273868" sldId="258"/>
            <ac:spMk id="18" creationId="{2C6246ED-0535-4496-A8F6-1E80CC4EB853}"/>
          </ac:spMkLst>
        </pc:spChg>
        <pc:spChg chg="add del">
          <ac:chgData name="Yrina Res-Drost" userId="a988d48d-895e-4146-953d-f6b6f65aae34" providerId="ADAL" clId="{F8DE1DE3-EAE9-444E-A84A-2CA9DB3C8552}" dt="2020-03-30T09:32:44.153" v="134" actId="26606"/>
          <ac:spMkLst>
            <pc:docMk/>
            <pc:sldMk cId="1201273868" sldId="258"/>
            <ac:spMk id="19" creationId="{BF7E8610-2DF7-4AF0-B876-0F3B7882A6B7}"/>
          </ac:spMkLst>
        </pc:spChg>
        <pc:spChg chg="add del">
          <ac:chgData name="Yrina Res-Drost" userId="a988d48d-895e-4146-953d-f6b6f65aae34" providerId="ADAL" clId="{F8DE1DE3-EAE9-444E-A84A-2CA9DB3C8552}" dt="2020-03-30T09:32:44.153" v="134" actId="26606"/>
          <ac:spMkLst>
            <pc:docMk/>
            <pc:sldMk cId="1201273868" sldId="258"/>
            <ac:spMk id="21" creationId="{C1C8C023-62A6-4DA0-8DF4-3F4EA94090DE}"/>
          </ac:spMkLst>
        </pc:spChg>
        <pc:spChg chg="add del">
          <ac:chgData name="Yrina Res-Drost" userId="a988d48d-895e-4146-953d-f6b6f65aae34" providerId="ADAL" clId="{F8DE1DE3-EAE9-444E-A84A-2CA9DB3C8552}" dt="2020-03-30T09:32:44.153" v="134" actId="26606"/>
          <ac:spMkLst>
            <pc:docMk/>
            <pc:sldMk cId="1201273868" sldId="258"/>
            <ac:spMk id="23" creationId="{26B9FE07-322E-43FB-8707-C9826BD903EB}"/>
          </ac:spMkLst>
        </pc:spChg>
        <pc:graphicFrameChg chg="add mod modGraphic">
          <ac:chgData name="Yrina Res-Drost" userId="a988d48d-895e-4146-953d-f6b6f65aae34" providerId="ADAL" clId="{F8DE1DE3-EAE9-444E-A84A-2CA9DB3C8552}" dt="2020-03-30T10:07:30.076" v="140" actId="26606"/>
          <ac:graphicFrameMkLst>
            <pc:docMk/>
            <pc:sldMk cId="1201273868" sldId="258"/>
            <ac:graphicFrameMk id="5" creationId="{31F817DF-443B-4C84-8899-3835033D25E7}"/>
          </ac:graphicFrameMkLst>
        </pc:graphicFrameChg>
      </pc:sldChg>
      <pc:sldChg chg="addSp delSp modSp add mod ord setBg setClrOvrMap">
        <pc:chgData name="Yrina Res-Drost" userId="a988d48d-895e-4146-953d-f6b6f65aae34" providerId="ADAL" clId="{F8DE1DE3-EAE9-444E-A84A-2CA9DB3C8552}" dt="2020-03-30T10:10:34.118" v="178" actId="26606"/>
        <pc:sldMkLst>
          <pc:docMk/>
          <pc:sldMk cId="1330061449" sldId="259"/>
        </pc:sldMkLst>
        <pc:spChg chg="mod">
          <ac:chgData name="Yrina Res-Drost" userId="a988d48d-895e-4146-953d-f6b6f65aae34" providerId="ADAL" clId="{F8DE1DE3-EAE9-444E-A84A-2CA9DB3C8552}" dt="2020-03-30T10:10:34.118" v="178" actId="26606"/>
          <ac:spMkLst>
            <pc:docMk/>
            <pc:sldMk cId="1330061449" sldId="259"/>
            <ac:spMk id="2" creationId="{AE293E73-489D-4677-8590-196331E7F612}"/>
          </ac:spMkLst>
        </pc:spChg>
        <pc:spChg chg="mod">
          <ac:chgData name="Yrina Res-Drost" userId="a988d48d-895e-4146-953d-f6b6f65aae34" providerId="ADAL" clId="{F8DE1DE3-EAE9-444E-A84A-2CA9DB3C8552}" dt="2020-03-30T10:10:34.118" v="178" actId="26606"/>
          <ac:spMkLst>
            <pc:docMk/>
            <pc:sldMk cId="1330061449" sldId="259"/>
            <ac:spMk id="3" creationId="{8D512C68-B92B-4FBF-9CFD-57B5804FAC5D}"/>
          </ac:spMkLst>
        </pc:spChg>
        <pc:spChg chg="add del">
          <ac:chgData name="Yrina Res-Drost" userId="a988d48d-895e-4146-953d-f6b6f65aae34" providerId="ADAL" clId="{F8DE1DE3-EAE9-444E-A84A-2CA9DB3C8552}" dt="2020-03-30T10:10:34.118" v="178" actId="26606"/>
          <ac:spMkLst>
            <pc:docMk/>
            <pc:sldMk cId="1330061449" sldId="259"/>
            <ac:spMk id="9" creationId="{37B5A23F-7276-435D-91DA-09104D77774D}"/>
          </ac:spMkLst>
        </pc:spChg>
        <pc:spChg chg="add del">
          <ac:chgData name="Yrina Res-Drost" userId="a988d48d-895e-4146-953d-f6b6f65aae34" providerId="ADAL" clId="{F8DE1DE3-EAE9-444E-A84A-2CA9DB3C8552}" dt="2020-03-30T10:10:34.118" v="178" actId="26606"/>
          <ac:spMkLst>
            <pc:docMk/>
            <pc:sldMk cId="1330061449" sldId="259"/>
            <ac:spMk id="11" creationId="{2F3ECD7F-BF61-4CB1-AA15-464BB771E778}"/>
          </ac:spMkLst>
        </pc:spChg>
        <pc:spChg chg="add del">
          <ac:chgData name="Yrina Res-Drost" userId="a988d48d-895e-4146-953d-f6b6f65aae34" providerId="ADAL" clId="{F8DE1DE3-EAE9-444E-A84A-2CA9DB3C8552}" dt="2020-03-30T10:10:34.118" v="178" actId="26606"/>
          <ac:spMkLst>
            <pc:docMk/>
            <pc:sldMk cId="1330061449" sldId="259"/>
            <ac:spMk id="13" creationId="{966F1B29-3A08-4DB7-9F92-4C09B3BCFF14}"/>
          </ac:spMkLst>
        </pc:spChg>
        <pc:spChg chg="add del">
          <ac:chgData name="Yrina Res-Drost" userId="a988d48d-895e-4146-953d-f6b6f65aae34" providerId="ADAL" clId="{F8DE1DE3-EAE9-444E-A84A-2CA9DB3C8552}" dt="2020-03-30T10:10:34.118" v="178" actId="26606"/>
          <ac:spMkLst>
            <pc:docMk/>
            <pc:sldMk cId="1330061449" sldId="259"/>
            <ac:spMk id="15" creationId="{44A5AAD1-9616-4E1C-B3AC-E5497A6A3C2A}"/>
          </ac:spMkLst>
        </pc:spChg>
        <pc:picChg chg="add mod">
          <ac:chgData name="Yrina Res-Drost" userId="a988d48d-895e-4146-953d-f6b6f65aae34" providerId="ADAL" clId="{F8DE1DE3-EAE9-444E-A84A-2CA9DB3C8552}" dt="2020-03-30T10:10:34.118" v="178" actId="26606"/>
          <ac:picMkLst>
            <pc:docMk/>
            <pc:sldMk cId="1330061449" sldId="259"/>
            <ac:picMk id="4" creationId="{34F2D5A6-3647-4F39-8135-9DDB231A159E}"/>
          </ac:picMkLst>
        </pc:picChg>
      </pc:sldChg>
      <pc:sldChg chg="del">
        <pc:chgData name="Yrina Res-Drost" userId="a988d48d-895e-4146-953d-f6b6f65aae34" providerId="ADAL" clId="{F8DE1DE3-EAE9-444E-A84A-2CA9DB3C8552}" dt="2020-03-30T09:22:25.240" v="87" actId="2696"/>
        <pc:sldMkLst>
          <pc:docMk/>
          <pc:sldMk cId="3236868470" sldId="259"/>
        </pc:sldMkLst>
      </pc:sldChg>
      <pc:sldChg chg="del">
        <pc:chgData name="Yrina Res-Drost" userId="a988d48d-895e-4146-953d-f6b6f65aae34" providerId="ADAL" clId="{F8DE1DE3-EAE9-444E-A84A-2CA9DB3C8552}" dt="2020-03-30T09:22:31.327" v="88" actId="2696"/>
        <pc:sldMkLst>
          <pc:docMk/>
          <pc:sldMk cId="2855280974" sldId="260"/>
        </pc:sldMkLst>
      </pc:sldChg>
      <pc:sldChg chg="addSp modSp add del mod setBg">
        <pc:chgData name="Yrina Res-Drost" userId="a988d48d-895e-4146-953d-f6b6f65aae34" providerId="ADAL" clId="{F8DE1DE3-EAE9-444E-A84A-2CA9DB3C8552}" dt="2020-03-30T10:32:55.176" v="638" actId="2696"/>
        <pc:sldMkLst>
          <pc:docMk/>
          <pc:sldMk cId="3755725393" sldId="260"/>
        </pc:sldMkLst>
        <pc:spChg chg="add">
          <ac:chgData name="Yrina Res-Drost" userId="a988d48d-895e-4146-953d-f6b6f65aae34" providerId="ADAL" clId="{F8DE1DE3-EAE9-444E-A84A-2CA9DB3C8552}" dt="2020-03-30T10:04:20.146" v="139" actId="26606"/>
          <ac:spMkLst>
            <pc:docMk/>
            <pc:sldMk cId="3755725393" sldId="260"/>
            <ac:spMk id="7" creationId="{34699877-13E3-4FC1-B91B-2A8A8FA76866}"/>
          </ac:spMkLst>
        </pc:spChg>
        <pc:spChg chg="add">
          <ac:chgData name="Yrina Res-Drost" userId="a988d48d-895e-4146-953d-f6b6f65aae34" providerId="ADAL" clId="{F8DE1DE3-EAE9-444E-A84A-2CA9DB3C8552}" dt="2020-03-30T10:04:20.146" v="139" actId="26606"/>
          <ac:spMkLst>
            <pc:docMk/>
            <pc:sldMk cId="3755725393" sldId="260"/>
            <ac:spMk id="9" creationId="{BC4CB122-E2DC-4CA5-8B6F-B49249C78D22}"/>
          </ac:spMkLst>
        </pc:spChg>
        <pc:spChg chg="add">
          <ac:chgData name="Yrina Res-Drost" userId="a988d48d-895e-4146-953d-f6b6f65aae34" providerId="ADAL" clId="{F8DE1DE3-EAE9-444E-A84A-2CA9DB3C8552}" dt="2020-03-30T10:04:20.146" v="139" actId="26606"/>
          <ac:spMkLst>
            <pc:docMk/>
            <pc:sldMk cId="3755725393" sldId="260"/>
            <ac:spMk id="11" creationId="{7AB22E03-3087-4988-9DB5-572918FB9531}"/>
          </ac:spMkLst>
        </pc:spChg>
        <pc:spChg chg="add">
          <ac:chgData name="Yrina Res-Drost" userId="a988d48d-895e-4146-953d-f6b6f65aae34" providerId="ADAL" clId="{F8DE1DE3-EAE9-444E-A84A-2CA9DB3C8552}" dt="2020-03-30T10:04:20.146" v="139" actId="26606"/>
          <ac:spMkLst>
            <pc:docMk/>
            <pc:sldMk cId="3755725393" sldId="260"/>
            <ac:spMk id="13" creationId="{4B2A5927-4A36-47DC-BF12-54A96B456DB4}"/>
          </ac:spMkLst>
        </pc:spChg>
        <pc:picChg chg="add mod">
          <ac:chgData name="Yrina Res-Drost" userId="a988d48d-895e-4146-953d-f6b6f65aae34" providerId="ADAL" clId="{F8DE1DE3-EAE9-444E-A84A-2CA9DB3C8552}" dt="2020-03-30T10:04:20.146" v="139" actId="26606"/>
          <ac:picMkLst>
            <pc:docMk/>
            <pc:sldMk cId="3755725393" sldId="260"/>
            <ac:picMk id="2" creationId="{32AF22A4-F8BB-42F4-B42E-204B47A5EC36}"/>
          </ac:picMkLst>
        </pc:picChg>
      </pc:sldChg>
      <pc:sldChg chg="modSp add del">
        <pc:chgData name="Yrina Res-Drost" userId="a988d48d-895e-4146-953d-f6b6f65aae34" providerId="ADAL" clId="{F8DE1DE3-EAE9-444E-A84A-2CA9DB3C8552}" dt="2020-03-30T10:16:57.252" v="389" actId="2696"/>
        <pc:sldMkLst>
          <pc:docMk/>
          <pc:sldMk cId="1800949429" sldId="261"/>
        </pc:sldMkLst>
        <pc:spChg chg="mod">
          <ac:chgData name="Yrina Res-Drost" userId="a988d48d-895e-4146-953d-f6b6f65aae34" providerId="ADAL" clId="{F8DE1DE3-EAE9-444E-A84A-2CA9DB3C8552}" dt="2020-03-30T10:12:29.605" v="203" actId="20577"/>
          <ac:spMkLst>
            <pc:docMk/>
            <pc:sldMk cId="1800949429" sldId="261"/>
            <ac:spMk id="2" creationId="{C6818C21-8F18-44AE-A7B9-8013F7B90779}"/>
          </ac:spMkLst>
        </pc:spChg>
        <pc:spChg chg="mod">
          <ac:chgData name="Yrina Res-Drost" userId="a988d48d-895e-4146-953d-f6b6f65aae34" providerId="ADAL" clId="{F8DE1DE3-EAE9-444E-A84A-2CA9DB3C8552}" dt="2020-03-30T10:12:36.211" v="212" actId="20577"/>
          <ac:spMkLst>
            <pc:docMk/>
            <pc:sldMk cId="1800949429" sldId="261"/>
            <ac:spMk id="3" creationId="{A135EB28-2D1E-40BE-B3F4-E19DC35F0AC3}"/>
          </ac:spMkLst>
        </pc:spChg>
        <pc:spChg chg="mod">
          <ac:chgData name="Yrina Res-Drost" userId="a988d48d-895e-4146-953d-f6b6f65aae34" providerId="ADAL" clId="{F8DE1DE3-EAE9-444E-A84A-2CA9DB3C8552}" dt="2020-03-30T10:12:41.188" v="223" actId="20577"/>
          <ac:spMkLst>
            <pc:docMk/>
            <pc:sldMk cId="1800949429" sldId="261"/>
            <ac:spMk id="5" creationId="{089FB2F2-F2DA-4055-8391-27FE73BAD568}"/>
          </ac:spMkLst>
        </pc:spChg>
      </pc:sldChg>
      <pc:sldChg chg="del">
        <pc:chgData name="Yrina Res-Drost" userId="a988d48d-895e-4146-953d-f6b6f65aae34" providerId="ADAL" clId="{F8DE1DE3-EAE9-444E-A84A-2CA9DB3C8552}" dt="2020-03-30T09:22:35.821" v="89" actId="2696"/>
        <pc:sldMkLst>
          <pc:docMk/>
          <pc:sldMk cId="2317684129" sldId="261"/>
        </pc:sldMkLst>
      </pc:sldChg>
      <pc:sldChg chg="addSp delSp modSp add del mod setBg">
        <pc:chgData name="Yrina Res-Drost" userId="a988d48d-895e-4146-953d-f6b6f65aae34" providerId="ADAL" clId="{F8DE1DE3-EAE9-444E-A84A-2CA9DB3C8552}" dt="2020-03-30T10:18:39.586" v="417" actId="20577"/>
        <pc:sldMkLst>
          <pc:docMk/>
          <pc:sldMk cId="4205232711" sldId="262"/>
        </pc:sldMkLst>
        <pc:spChg chg="mod">
          <ac:chgData name="Yrina Res-Drost" userId="a988d48d-895e-4146-953d-f6b6f65aae34" providerId="ADAL" clId="{F8DE1DE3-EAE9-444E-A84A-2CA9DB3C8552}" dt="2020-03-30T10:15:30.274" v="364" actId="26606"/>
          <ac:spMkLst>
            <pc:docMk/>
            <pc:sldMk cId="4205232711" sldId="262"/>
            <ac:spMk id="2" creationId="{A51F7C0E-F1BD-4B7A-9983-FDC3645B716F}"/>
          </ac:spMkLst>
        </pc:spChg>
        <pc:spChg chg="del mod">
          <ac:chgData name="Yrina Res-Drost" userId="a988d48d-895e-4146-953d-f6b6f65aae34" providerId="ADAL" clId="{F8DE1DE3-EAE9-444E-A84A-2CA9DB3C8552}" dt="2020-03-30T10:15:30.274" v="364" actId="26606"/>
          <ac:spMkLst>
            <pc:docMk/>
            <pc:sldMk cId="4205232711" sldId="262"/>
            <ac:spMk id="3" creationId="{EEDF86C2-DD0A-4481-9906-C0BB2A766DAF}"/>
          </ac:spMkLst>
        </pc:spChg>
        <pc:spChg chg="add">
          <ac:chgData name="Yrina Res-Drost" userId="a988d48d-895e-4146-953d-f6b6f65aae34" providerId="ADAL" clId="{F8DE1DE3-EAE9-444E-A84A-2CA9DB3C8552}" dt="2020-03-30T10:15:30.274" v="364" actId="26606"/>
          <ac:spMkLst>
            <pc:docMk/>
            <pc:sldMk cId="4205232711" sldId="262"/>
            <ac:spMk id="10" creationId="{BF7E8610-2DF7-4AF0-B876-0F3B7882A6B7}"/>
          </ac:spMkLst>
        </pc:spChg>
        <pc:spChg chg="add">
          <ac:chgData name="Yrina Res-Drost" userId="a988d48d-895e-4146-953d-f6b6f65aae34" providerId="ADAL" clId="{F8DE1DE3-EAE9-444E-A84A-2CA9DB3C8552}" dt="2020-03-30T10:15:30.274" v="364" actId="26606"/>
          <ac:spMkLst>
            <pc:docMk/>
            <pc:sldMk cId="4205232711" sldId="262"/>
            <ac:spMk id="12" creationId="{C1C8C023-62A6-4DA0-8DF4-3F4EA94090DE}"/>
          </ac:spMkLst>
        </pc:spChg>
        <pc:spChg chg="add">
          <ac:chgData name="Yrina Res-Drost" userId="a988d48d-895e-4146-953d-f6b6f65aae34" providerId="ADAL" clId="{F8DE1DE3-EAE9-444E-A84A-2CA9DB3C8552}" dt="2020-03-30T10:15:30.274" v="364" actId="26606"/>
          <ac:spMkLst>
            <pc:docMk/>
            <pc:sldMk cId="4205232711" sldId="262"/>
            <ac:spMk id="14" creationId="{26B9FE07-322E-43FB-8707-C9826BD903EB}"/>
          </ac:spMkLst>
        </pc:spChg>
        <pc:graphicFrameChg chg="add mod">
          <ac:chgData name="Yrina Res-Drost" userId="a988d48d-895e-4146-953d-f6b6f65aae34" providerId="ADAL" clId="{F8DE1DE3-EAE9-444E-A84A-2CA9DB3C8552}" dt="2020-03-30T10:18:39.586" v="417" actId="20577"/>
          <ac:graphicFrameMkLst>
            <pc:docMk/>
            <pc:sldMk cId="4205232711" sldId="262"/>
            <ac:graphicFrameMk id="5" creationId="{2C06B514-0141-49BB-A7F3-4133E63CCCB9}"/>
          </ac:graphicFrameMkLst>
        </pc:graphicFrameChg>
      </pc:sldChg>
      <pc:sldChg chg="addSp delSp modSp add del mod setBg setClrOvrMap">
        <pc:chgData name="Yrina Res-Drost" userId="a988d48d-895e-4146-953d-f6b6f65aae34" providerId="ADAL" clId="{F8DE1DE3-EAE9-444E-A84A-2CA9DB3C8552}" dt="2020-03-30T10:36:01.177" v="671" actId="2696"/>
        <pc:sldMkLst>
          <pc:docMk/>
          <pc:sldMk cId="4023143348" sldId="263"/>
        </pc:sldMkLst>
        <pc:spChg chg="mod">
          <ac:chgData name="Yrina Res-Drost" userId="a988d48d-895e-4146-953d-f6b6f65aae34" providerId="ADAL" clId="{F8DE1DE3-EAE9-444E-A84A-2CA9DB3C8552}" dt="2020-03-30T10:25:52.375" v="570" actId="26606"/>
          <ac:spMkLst>
            <pc:docMk/>
            <pc:sldMk cId="4023143348" sldId="263"/>
            <ac:spMk id="2" creationId="{DC668F30-DB5F-4D91-9FEF-D55403476FE6}"/>
          </ac:spMkLst>
        </pc:spChg>
        <pc:spChg chg="del">
          <ac:chgData name="Yrina Res-Drost" userId="a988d48d-895e-4146-953d-f6b6f65aae34" providerId="ADAL" clId="{F8DE1DE3-EAE9-444E-A84A-2CA9DB3C8552}" dt="2020-03-30T10:23:33.543" v="428"/>
          <ac:spMkLst>
            <pc:docMk/>
            <pc:sldMk cId="4023143348" sldId="263"/>
            <ac:spMk id="3" creationId="{446A8069-4123-43F7-B882-6C75A1FD22A1}"/>
          </ac:spMkLst>
        </pc:spChg>
        <pc:spChg chg="mod">
          <ac:chgData name="Yrina Res-Drost" userId="a988d48d-895e-4146-953d-f6b6f65aae34" providerId="ADAL" clId="{F8DE1DE3-EAE9-444E-A84A-2CA9DB3C8552}" dt="2020-03-30T10:26:20.584" v="576" actId="20577"/>
          <ac:spMkLst>
            <pc:docMk/>
            <pc:sldMk cId="4023143348" sldId="263"/>
            <ac:spMk id="4" creationId="{368E7200-A0B7-4FF0-9E34-064D4BA5069C}"/>
          </ac:spMkLst>
        </pc:spChg>
        <pc:spChg chg="add del">
          <ac:chgData name="Yrina Res-Drost" userId="a988d48d-895e-4146-953d-f6b6f65aae34" providerId="ADAL" clId="{F8DE1DE3-EAE9-444E-A84A-2CA9DB3C8552}" dt="2020-03-30T10:25:52.348" v="569" actId="26606"/>
          <ac:spMkLst>
            <pc:docMk/>
            <pc:sldMk cId="4023143348" sldId="263"/>
            <ac:spMk id="39" creationId="{1996130F-9AB5-4DE9-8574-3AF891C5C172}"/>
          </ac:spMkLst>
        </pc:spChg>
        <pc:spChg chg="add del">
          <ac:chgData name="Yrina Res-Drost" userId="a988d48d-895e-4146-953d-f6b6f65aae34" providerId="ADAL" clId="{F8DE1DE3-EAE9-444E-A84A-2CA9DB3C8552}" dt="2020-03-30T10:25:52.348" v="569" actId="26606"/>
          <ac:spMkLst>
            <pc:docMk/>
            <pc:sldMk cId="4023143348" sldId="263"/>
            <ac:spMk id="41" creationId="{7326F4E6-9131-42DA-97B2-0BA8D1E258AD}"/>
          </ac:spMkLst>
        </pc:spChg>
        <pc:spChg chg="add del">
          <ac:chgData name="Yrina Res-Drost" userId="a988d48d-895e-4146-953d-f6b6f65aae34" providerId="ADAL" clId="{F8DE1DE3-EAE9-444E-A84A-2CA9DB3C8552}" dt="2020-03-30T10:25:52.348" v="569" actId="26606"/>
          <ac:spMkLst>
            <pc:docMk/>
            <pc:sldMk cId="4023143348" sldId="263"/>
            <ac:spMk id="43" creationId="{37B5A23F-7276-435D-91DA-09104D77774D}"/>
          </ac:spMkLst>
        </pc:spChg>
        <pc:spChg chg="add del">
          <ac:chgData name="Yrina Res-Drost" userId="a988d48d-895e-4146-953d-f6b6f65aae34" providerId="ADAL" clId="{F8DE1DE3-EAE9-444E-A84A-2CA9DB3C8552}" dt="2020-03-30T10:25:52.348" v="569" actId="26606"/>
          <ac:spMkLst>
            <pc:docMk/>
            <pc:sldMk cId="4023143348" sldId="263"/>
            <ac:spMk id="45" creationId="{2F3ECD7F-BF61-4CB1-AA15-464BB771E778}"/>
          </ac:spMkLst>
        </pc:spChg>
        <pc:spChg chg="add del">
          <ac:chgData name="Yrina Res-Drost" userId="a988d48d-895e-4146-953d-f6b6f65aae34" providerId="ADAL" clId="{F8DE1DE3-EAE9-444E-A84A-2CA9DB3C8552}" dt="2020-03-30T10:25:52.348" v="569" actId="26606"/>
          <ac:spMkLst>
            <pc:docMk/>
            <pc:sldMk cId="4023143348" sldId="263"/>
            <ac:spMk id="47" creationId="{966F1B29-3A08-4DB7-9F92-4C09B3BCFF14}"/>
          </ac:spMkLst>
        </pc:spChg>
        <pc:spChg chg="add del">
          <ac:chgData name="Yrina Res-Drost" userId="a988d48d-895e-4146-953d-f6b6f65aae34" providerId="ADAL" clId="{F8DE1DE3-EAE9-444E-A84A-2CA9DB3C8552}" dt="2020-03-30T10:25:52.348" v="569" actId="26606"/>
          <ac:spMkLst>
            <pc:docMk/>
            <pc:sldMk cId="4023143348" sldId="263"/>
            <ac:spMk id="49" creationId="{44A5AAD1-9616-4E1C-B3AC-E5497A6A3C2A}"/>
          </ac:spMkLst>
        </pc:spChg>
        <pc:spChg chg="add">
          <ac:chgData name="Yrina Res-Drost" userId="a988d48d-895e-4146-953d-f6b6f65aae34" providerId="ADAL" clId="{F8DE1DE3-EAE9-444E-A84A-2CA9DB3C8552}" dt="2020-03-30T10:25:52.375" v="570" actId="26606"/>
          <ac:spMkLst>
            <pc:docMk/>
            <pc:sldMk cId="4023143348" sldId="263"/>
            <ac:spMk id="53" creationId="{DE91395A-2D18-4AF6-A0AC-AAA7189FED11}"/>
          </ac:spMkLst>
        </pc:spChg>
        <pc:spChg chg="add">
          <ac:chgData name="Yrina Res-Drost" userId="a988d48d-895e-4146-953d-f6b6f65aae34" providerId="ADAL" clId="{F8DE1DE3-EAE9-444E-A84A-2CA9DB3C8552}" dt="2020-03-30T10:25:52.375" v="570" actId="26606"/>
          <ac:spMkLst>
            <pc:docMk/>
            <pc:sldMk cId="4023143348" sldId="263"/>
            <ac:spMk id="54" creationId="{A57352BE-A213-4040-BE8E-D4A925AD9DF8}"/>
          </ac:spMkLst>
        </pc:spChg>
        <pc:grpChg chg="add del">
          <ac:chgData name="Yrina Res-Drost" userId="a988d48d-895e-4146-953d-f6b6f65aae34" providerId="ADAL" clId="{F8DE1DE3-EAE9-444E-A84A-2CA9DB3C8552}" dt="2020-03-30T10:25:52.348" v="569" actId="26606"/>
          <ac:grpSpMkLst>
            <pc:docMk/>
            <pc:sldMk cId="4023143348" sldId="263"/>
            <ac:grpSpMk id="11" creationId="{166BF9EE-F7AC-4FA5-AC7E-001B3A642F75}"/>
          </ac:grpSpMkLst>
        </pc:grpChg>
        <pc:grpChg chg="add del">
          <ac:chgData name="Yrina Res-Drost" userId="a988d48d-895e-4146-953d-f6b6f65aae34" providerId="ADAL" clId="{F8DE1DE3-EAE9-444E-A84A-2CA9DB3C8552}" dt="2020-03-30T10:25:52.348" v="569" actId="26606"/>
          <ac:grpSpMkLst>
            <pc:docMk/>
            <pc:sldMk cId="4023143348" sldId="263"/>
            <ac:grpSpMk id="25" creationId="{E312DBA5-56D8-42B2-BA94-28168C2A6703}"/>
          </ac:grpSpMkLst>
        </pc:grpChg>
        <pc:grpChg chg="add">
          <ac:chgData name="Yrina Res-Drost" userId="a988d48d-895e-4146-953d-f6b6f65aae34" providerId="ADAL" clId="{F8DE1DE3-EAE9-444E-A84A-2CA9DB3C8552}" dt="2020-03-30T10:25:52.375" v="570" actId="26606"/>
          <ac:grpSpMkLst>
            <pc:docMk/>
            <pc:sldMk cId="4023143348" sldId="263"/>
            <ac:grpSpMk id="51" creationId="{7398C59F-5A18-487B-91D6-B955AACF2E50}"/>
          </ac:grpSpMkLst>
        </pc:grpChg>
        <pc:grpChg chg="add">
          <ac:chgData name="Yrina Res-Drost" userId="a988d48d-895e-4146-953d-f6b6f65aae34" providerId="ADAL" clId="{F8DE1DE3-EAE9-444E-A84A-2CA9DB3C8552}" dt="2020-03-30T10:25:52.375" v="570" actId="26606"/>
          <ac:grpSpMkLst>
            <pc:docMk/>
            <pc:sldMk cId="4023143348" sldId="263"/>
            <ac:grpSpMk id="52" creationId="{520234FB-542E-4550-9C2F-1B56FD41A1CA}"/>
          </ac:grpSpMkLst>
        </pc:grpChg>
        <pc:picChg chg="add mod ord">
          <ac:chgData name="Yrina Res-Drost" userId="a988d48d-895e-4146-953d-f6b6f65aae34" providerId="ADAL" clId="{F8DE1DE3-EAE9-444E-A84A-2CA9DB3C8552}" dt="2020-03-30T10:25:52.375" v="570" actId="26606"/>
          <ac:picMkLst>
            <pc:docMk/>
            <pc:sldMk cId="4023143348" sldId="263"/>
            <ac:picMk id="6" creationId="{672F7EB9-611F-4201-817E-EF74E3C29B31}"/>
          </ac:picMkLst>
        </pc:picChg>
      </pc:sldChg>
      <pc:sldChg chg="addSp modSp add del mod setBg">
        <pc:chgData name="Yrina Res-Drost" userId="a988d48d-895e-4146-953d-f6b6f65aae34" providerId="ADAL" clId="{F8DE1DE3-EAE9-444E-A84A-2CA9DB3C8552}" dt="2020-03-30T10:31:17.017" v="608" actId="2696"/>
        <pc:sldMkLst>
          <pc:docMk/>
          <pc:sldMk cId="75202141" sldId="264"/>
        </pc:sldMkLst>
        <pc:spChg chg="add">
          <ac:chgData name="Yrina Res-Drost" userId="a988d48d-895e-4146-953d-f6b6f65aae34" providerId="ADAL" clId="{F8DE1DE3-EAE9-444E-A84A-2CA9DB3C8552}" dt="2020-03-30T10:29:10.085" v="579" actId="26606"/>
          <ac:spMkLst>
            <pc:docMk/>
            <pc:sldMk cId="75202141" sldId="264"/>
            <ac:spMk id="7" creationId="{34699877-13E3-4FC1-B91B-2A8A8FA76866}"/>
          </ac:spMkLst>
        </pc:spChg>
        <pc:spChg chg="add">
          <ac:chgData name="Yrina Res-Drost" userId="a988d48d-895e-4146-953d-f6b6f65aae34" providerId="ADAL" clId="{F8DE1DE3-EAE9-444E-A84A-2CA9DB3C8552}" dt="2020-03-30T10:29:10.085" v="579" actId="26606"/>
          <ac:spMkLst>
            <pc:docMk/>
            <pc:sldMk cId="75202141" sldId="264"/>
            <ac:spMk id="9" creationId="{BC4CB122-E2DC-4CA5-8B6F-B49249C78D22}"/>
          </ac:spMkLst>
        </pc:spChg>
        <pc:spChg chg="add">
          <ac:chgData name="Yrina Res-Drost" userId="a988d48d-895e-4146-953d-f6b6f65aae34" providerId="ADAL" clId="{F8DE1DE3-EAE9-444E-A84A-2CA9DB3C8552}" dt="2020-03-30T10:29:10.085" v="579" actId="26606"/>
          <ac:spMkLst>
            <pc:docMk/>
            <pc:sldMk cId="75202141" sldId="264"/>
            <ac:spMk id="11" creationId="{7AB22E03-3087-4988-9DB5-572918FB9531}"/>
          </ac:spMkLst>
        </pc:spChg>
        <pc:spChg chg="add">
          <ac:chgData name="Yrina Res-Drost" userId="a988d48d-895e-4146-953d-f6b6f65aae34" providerId="ADAL" clId="{F8DE1DE3-EAE9-444E-A84A-2CA9DB3C8552}" dt="2020-03-30T10:29:10.085" v="579" actId="26606"/>
          <ac:spMkLst>
            <pc:docMk/>
            <pc:sldMk cId="75202141" sldId="264"/>
            <ac:spMk id="13" creationId="{4B2A5927-4A36-47DC-BF12-54A96B456DB4}"/>
          </ac:spMkLst>
        </pc:spChg>
        <pc:picChg chg="add mod">
          <ac:chgData name="Yrina Res-Drost" userId="a988d48d-895e-4146-953d-f6b6f65aae34" providerId="ADAL" clId="{F8DE1DE3-EAE9-444E-A84A-2CA9DB3C8552}" dt="2020-03-30T10:29:10.085" v="579" actId="26606"/>
          <ac:picMkLst>
            <pc:docMk/>
            <pc:sldMk cId="75202141" sldId="264"/>
            <ac:picMk id="2" creationId="{5A4019E7-CEDF-4D6D-A575-E0CC07254DB8}"/>
          </ac:picMkLst>
        </pc:picChg>
      </pc:sldChg>
      <pc:sldChg chg="del">
        <pc:chgData name="Yrina Res-Drost" userId="a988d48d-895e-4146-953d-f6b6f65aae34" providerId="ADAL" clId="{F8DE1DE3-EAE9-444E-A84A-2CA9DB3C8552}" dt="2020-03-30T09:22:18.517" v="86" actId="2696"/>
        <pc:sldMkLst>
          <pc:docMk/>
          <pc:sldMk cId="1832029601" sldId="264"/>
        </pc:sldMkLst>
      </pc:sldChg>
      <pc:sldChg chg="addSp delSp modSp add mod setBg">
        <pc:chgData name="Yrina Res-Drost" userId="a988d48d-895e-4146-953d-f6b6f65aae34" providerId="ADAL" clId="{F8DE1DE3-EAE9-444E-A84A-2CA9DB3C8552}" dt="2020-03-30T10:30:35.402" v="607" actId="26606"/>
        <pc:sldMkLst>
          <pc:docMk/>
          <pc:sldMk cId="591532785" sldId="265"/>
        </pc:sldMkLst>
        <pc:spChg chg="mod ord">
          <ac:chgData name="Yrina Res-Drost" userId="a988d48d-895e-4146-953d-f6b6f65aae34" providerId="ADAL" clId="{F8DE1DE3-EAE9-444E-A84A-2CA9DB3C8552}" dt="2020-03-30T10:30:35.402" v="607" actId="26606"/>
          <ac:spMkLst>
            <pc:docMk/>
            <pc:sldMk cId="591532785" sldId="265"/>
            <ac:spMk id="2" creationId="{3E5A92C9-BFC6-425C-A6E9-42948426D777}"/>
          </ac:spMkLst>
        </pc:spChg>
        <pc:spChg chg="add del">
          <ac:chgData name="Yrina Res-Drost" userId="a988d48d-895e-4146-953d-f6b6f65aae34" providerId="ADAL" clId="{F8DE1DE3-EAE9-444E-A84A-2CA9DB3C8552}" dt="2020-03-30T10:30:23.712" v="604" actId="26606"/>
          <ac:spMkLst>
            <pc:docMk/>
            <pc:sldMk cId="591532785" sldId="265"/>
            <ac:spMk id="36" creationId="{DE91395A-2D18-4AF6-A0AC-AAA7189FED11}"/>
          </ac:spMkLst>
        </pc:spChg>
        <pc:spChg chg="add del">
          <ac:chgData name="Yrina Res-Drost" userId="a988d48d-895e-4146-953d-f6b6f65aae34" providerId="ADAL" clId="{F8DE1DE3-EAE9-444E-A84A-2CA9DB3C8552}" dt="2020-03-30T10:30:23.712" v="604" actId="26606"/>
          <ac:spMkLst>
            <pc:docMk/>
            <pc:sldMk cId="591532785" sldId="265"/>
            <ac:spMk id="38" creationId="{7BD08880-457D-4C62-A3B5-6A9B0878C7E9}"/>
          </ac:spMkLst>
        </pc:spChg>
        <pc:spChg chg="add del">
          <ac:chgData name="Yrina Res-Drost" userId="a988d48d-895e-4146-953d-f6b6f65aae34" providerId="ADAL" clId="{F8DE1DE3-EAE9-444E-A84A-2CA9DB3C8552}" dt="2020-03-30T10:30:23.712" v="604" actId="26606"/>
          <ac:spMkLst>
            <pc:docMk/>
            <pc:sldMk cId="591532785" sldId="265"/>
            <ac:spMk id="40" creationId="{95FFA5E0-4C70-431D-A19D-18415F6C4009}"/>
          </ac:spMkLst>
        </pc:spChg>
        <pc:spChg chg="add del">
          <ac:chgData name="Yrina Res-Drost" userId="a988d48d-895e-4146-953d-f6b6f65aae34" providerId="ADAL" clId="{F8DE1DE3-EAE9-444E-A84A-2CA9DB3C8552}" dt="2020-03-30T10:30:23.712" v="604" actId="26606"/>
          <ac:spMkLst>
            <pc:docMk/>
            <pc:sldMk cId="591532785" sldId="265"/>
            <ac:spMk id="42" creationId="{4536C52F-C11B-4718-8B63-3E4A43465561}"/>
          </ac:spMkLst>
        </pc:spChg>
        <pc:spChg chg="add del">
          <ac:chgData name="Yrina Res-Drost" userId="a988d48d-895e-4146-953d-f6b6f65aae34" providerId="ADAL" clId="{F8DE1DE3-EAE9-444E-A84A-2CA9DB3C8552}" dt="2020-03-30T10:30:35.377" v="606" actId="26606"/>
          <ac:spMkLst>
            <pc:docMk/>
            <pc:sldMk cId="591532785" sldId="265"/>
            <ac:spMk id="44" creationId="{9A3B0D54-9DF0-4FF8-A0AA-B4234DF358EF}"/>
          </ac:spMkLst>
        </pc:spChg>
        <pc:spChg chg="add del">
          <ac:chgData name="Yrina Res-Drost" userId="a988d48d-895e-4146-953d-f6b6f65aae34" providerId="ADAL" clId="{F8DE1DE3-EAE9-444E-A84A-2CA9DB3C8552}" dt="2020-03-30T10:30:35.377" v="606" actId="26606"/>
          <ac:spMkLst>
            <pc:docMk/>
            <pc:sldMk cId="591532785" sldId="265"/>
            <ac:spMk id="46" creationId="{64D236DE-BD07-488F-B236-DDEEFFF720FF}"/>
          </ac:spMkLst>
        </pc:spChg>
        <pc:spChg chg="add del">
          <ac:chgData name="Yrina Res-Drost" userId="a988d48d-895e-4146-953d-f6b6f65aae34" providerId="ADAL" clId="{F8DE1DE3-EAE9-444E-A84A-2CA9DB3C8552}" dt="2020-03-30T10:30:35.377" v="606" actId="26606"/>
          <ac:spMkLst>
            <pc:docMk/>
            <pc:sldMk cId="591532785" sldId="265"/>
            <ac:spMk id="48" creationId="{DE91395A-2D18-4AF6-A0AC-AAA7189FED11}"/>
          </ac:spMkLst>
        </pc:spChg>
        <pc:spChg chg="add del">
          <ac:chgData name="Yrina Res-Drost" userId="a988d48d-895e-4146-953d-f6b6f65aae34" providerId="ADAL" clId="{F8DE1DE3-EAE9-444E-A84A-2CA9DB3C8552}" dt="2020-03-30T10:30:35.377" v="606" actId="26606"/>
          <ac:spMkLst>
            <pc:docMk/>
            <pc:sldMk cId="591532785" sldId="265"/>
            <ac:spMk id="49" creationId="{7BD08880-457D-4C62-A3B5-6A9B0878C7E9}"/>
          </ac:spMkLst>
        </pc:spChg>
        <pc:spChg chg="add del">
          <ac:chgData name="Yrina Res-Drost" userId="a988d48d-895e-4146-953d-f6b6f65aae34" providerId="ADAL" clId="{F8DE1DE3-EAE9-444E-A84A-2CA9DB3C8552}" dt="2020-03-30T10:30:35.377" v="606" actId="26606"/>
          <ac:spMkLst>
            <pc:docMk/>
            <pc:sldMk cId="591532785" sldId="265"/>
            <ac:spMk id="50" creationId="{FA94DED7-0A28-4AD9-8747-E94113225016}"/>
          </ac:spMkLst>
        </pc:spChg>
        <pc:spChg chg="add del">
          <ac:chgData name="Yrina Res-Drost" userId="a988d48d-895e-4146-953d-f6b6f65aae34" providerId="ADAL" clId="{F8DE1DE3-EAE9-444E-A84A-2CA9DB3C8552}" dt="2020-03-30T10:30:35.377" v="606" actId="26606"/>
          <ac:spMkLst>
            <pc:docMk/>
            <pc:sldMk cId="591532785" sldId="265"/>
            <ac:spMk id="51" creationId="{6F175609-91A3-416E-BC3D-7548FDE02910}"/>
          </ac:spMkLst>
        </pc:spChg>
        <pc:spChg chg="add">
          <ac:chgData name="Yrina Res-Drost" userId="a988d48d-895e-4146-953d-f6b6f65aae34" providerId="ADAL" clId="{F8DE1DE3-EAE9-444E-A84A-2CA9DB3C8552}" dt="2020-03-30T10:30:35.402" v="607" actId="26606"/>
          <ac:spMkLst>
            <pc:docMk/>
            <pc:sldMk cId="591532785" sldId="265"/>
            <ac:spMk id="55" creationId="{1996130F-9AB5-4DE9-8574-3AF891C5C172}"/>
          </ac:spMkLst>
        </pc:spChg>
        <pc:spChg chg="add">
          <ac:chgData name="Yrina Res-Drost" userId="a988d48d-895e-4146-953d-f6b6f65aae34" providerId="ADAL" clId="{F8DE1DE3-EAE9-444E-A84A-2CA9DB3C8552}" dt="2020-03-30T10:30:35.402" v="607" actId="26606"/>
          <ac:spMkLst>
            <pc:docMk/>
            <pc:sldMk cId="591532785" sldId="265"/>
            <ac:spMk id="56" creationId="{3623DEAC-F39C-45D6-86DC-1033F6429528}"/>
          </ac:spMkLst>
        </pc:spChg>
        <pc:spChg chg="add">
          <ac:chgData name="Yrina Res-Drost" userId="a988d48d-895e-4146-953d-f6b6f65aae34" providerId="ADAL" clId="{F8DE1DE3-EAE9-444E-A84A-2CA9DB3C8552}" dt="2020-03-30T10:30:35.402" v="607" actId="26606"/>
          <ac:spMkLst>
            <pc:docMk/>
            <pc:sldMk cId="591532785" sldId="265"/>
            <ac:spMk id="57" creationId="{A692209D-B607-46C3-8560-07AF72291659}"/>
          </ac:spMkLst>
        </pc:spChg>
        <pc:spChg chg="add">
          <ac:chgData name="Yrina Res-Drost" userId="a988d48d-895e-4146-953d-f6b6f65aae34" providerId="ADAL" clId="{F8DE1DE3-EAE9-444E-A84A-2CA9DB3C8552}" dt="2020-03-30T10:30:35.402" v="607" actId="26606"/>
          <ac:spMkLst>
            <pc:docMk/>
            <pc:sldMk cId="591532785" sldId="265"/>
            <ac:spMk id="58" creationId="{94874638-CF15-4908-BC4B-4908744D0BAF}"/>
          </ac:spMkLst>
        </pc:spChg>
        <pc:spChg chg="add">
          <ac:chgData name="Yrina Res-Drost" userId="a988d48d-895e-4146-953d-f6b6f65aae34" providerId="ADAL" clId="{F8DE1DE3-EAE9-444E-A84A-2CA9DB3C8552}" dt="2020-03-30T10:30:35.402" v="607" actId="26606"/>
          <ac:spMkLst>
            <pc:docMk/>
            <pc:sldMk cId="591532785" sldId="265"/>
            <ac:spMk id="59" creationId="{5F1B8348-CD6E-4561-A704-C232D9A2676D}"/>
          </ac:spMkLst>
        </pc:spChg>
        <pc:grpChg chg="add del">
          <ac:chgData name="Yrina Res-Drost" userId="a988d48d-895e-4146-953d-f6b6f65aae34" providerId="ADAL" clId="{F8DE1DE3-EAE9-444E-A84A-2CA9DB3C8552}" dt="2020-03-30T10:30:23.712" v="604" actId="26606"/>
          <ac:grpSpMkLst>
            <pc:docMk/>
            <pc:sldMk cId="591532785" sldId="265"/>
            <ac:grpSpMk id="8" creationId="{7398C59F-5A18-487B-91D6-B955AACF2E50}"/>
          </ac:grpSpMkLst>
        </pc:grpChg>
        <pc:grpChg chg="add del">
          <ac:chgData name="Yrina Res-Drost" userId="a988d48d-895e-4146-953d-f6b6f65aae34" providerId="ADAL" clId="{F8DE1DE3-EAE9-444E-A84A-2CA9DB3C8552}" dt="2020-03-30T10:30:23.712" v="604" actId="26606"/>
          <ac:grpSpMkLst>
            <pc:docMk/>
            <pc:sldMk cId="591532785" sldId="265"/>
            <ac:grpSpMk id="22" creationId="{520234FB-542E-4550-9C2F-1B56FD41A1CA}"/>
          </ac:grpSpMkLst>
        </pc:grpChg>
        <pc:grpChg chg="add del">
          <ac:chgData name="Yrina Res-Drost" userId="a988d48d-895e-4146-953d-f6b6f65aae34" providerId="ADAL" clId="{F8DE1DE3-EAE9-444E-A84A-2CA9DB3C8552}" dt="2020-03-30T10:30:35.377" v="606" actId="26606"/>
          <ac:grpSpMkLst>
            <pc:docMk/>
            <pc:sldMk cId="591532785" sldId="265"/>
            <ac:grpSpMk id="45" creationId="{7398C59F-5A18-487B-91D6-B955AACF2E50}"/>
          </ac:grpSpMkLst>
        </pc:grpChg>
        <pc:grpChg chg="add del">
          <ac:chgData name="Yrina Res-Drost" userId="a988d48d-895e-4146-953d-f6b6f65aae34" providerId="ADAL" clId="{F8DE1DE3-EAE9-444E-A84A-2CA9DB3C8552}" dt="2020-03-30T10:30:35.377" v="606" actId="26606"/>
          <ac:grpSpMkLst>
            <pc:docMk/>
            <pc:sldMk cId="591532785" sldId="265"/>
            <ac:grpSpMk id="47" creationId="{520234FB-542E-4550-9C2F-1B56FD41A1CA}"/>
          </ac:grpSpMkLst>
        </pc:grpChg>
        <pc:grpChg chg="add">
          <ac:chgData name="Yrina Res-Drost" userId="a988d48d-895e-4146-953d-f6b6f65aae34" providerId="ADAL" clId="{F8DE1DE3-EAE9-444E-A84A-2CA9DB3C8552}" dt="2020-03-30T10:30:35.402" v="607" actId="26606"/>
          <ac:grpSpMkLst>
            <pc:docMk/>
            <pc:sldMk cId="591532785" sldId="265"/>
            <ac:grpSpMk id="53" creationId="{166BF9EE-F7AC-4FA5-AC7E-001B3A642F75}"/>
          </ac:grpSpMkLst>
        </pc:grpChg>
        <pc:grpChg chg="add">
          <ac:chgData name="Yrina Res-Drost" userId="a988d48d-895e-4146-953d-f6b6f65aae34" providerId="ADAL" clId="{F8DE1DE3-EAE9-444E-A84A-2CA9DB3C8552}" dt="2020-03-30T10:30:35.402" v="607" actId="26606"/>
          <ac:grpSpMkLst>
            <pc:docMk/>
            <pc:sldMk cId="591532785" sldId="265"/>
            <ac:grpSpMk id="54" creationId="{E312DBA5-56D8-42B2-BA94-28168C2A6703}"/>
          </ac:grpSpMkLst>
        </pc:grpChg>
        <pc:picChg chg="add mod">
          <ac:chgData name="Yrina Res-Drost" userId="a988d48d-895e-4146-953d-f6b6f65aae34" providerId="ADAL" clId="{F8DE1DE3-EAE9-444E-A84A-2CA9DB3C8552}" dt="2020-03-30T10:30:35.402" v="607" actId="26606"/>
          <ac:picMkLst>
            <pc:docMk/>
            <pc:sldMk cId="591532785" sldId="265"/>
            <ac:picMk id="3" creationId="{1F1CA34C-5A23-47C1-AD5C-8352020E4B53}"/>
          </ac:picMkLst>
        </pc:picChg>
      </pc:sldChg>
      <pc:sldChg chg="del">
        <pc:chgData name="Yrina Res-Drost" userId="a988d48d-895e-4146-953d-f6b6f65aae34" providerId="ADAL" clId="{F8DE1DE3-EAE9-444E-A84A-2CA9DB3C8552}" dt="2020-03-30T09:22:57.151" v="92" actId="2696"/>
        <pc:sldMkLst>
          <pc:docMk/>
          <pc:sldMk cId="3084140443" sldId="265"/>
        </pc:sldMkLst>
      </pc:sldChg>
      <pc:sldChg chg="del">
        <pc:chgData name="Yrina Res-Drost" userId="a988d48d-895e-4146-953d-f6b6f65aae34" providerId="ADAL" clId="{F8DE1DE3-EAE9-444E-A84A-2CA9DB3C8552}" dt="2020-03-30T09:17:32.041" v="0" actId="2696"/>
        <pc:sldMkLst>
          <pc:docMk/>
          <pc:sldMk cId="2954910633" sldId="266"/>
        </pc:sldMkLst>
      </pc:sldChg>
      <pc:sldChg chg="addSp delSp modSp add">
        <pc:chgData name="Yrina Res-Drost" userId="a988d48d-895e-4146-953d-f6b6f65aae34" providerId="ADAL" clId="{F8DE1DE3-EAE9-444E-A84A-2CA9DB3C8552}" dt="2020-03-30T10:32:36.417" v="637" actId="26606"/>
        <pc:sldMkLst>
          <pc:docMk/>
          <pc:sldMk cId="4180246971" sldId="266"/>
        </pc:sldMkLst>
        <pc:spChg chg="mod">
          <ac:chgData name="Yrina Res-Drost" userId="a988d48d-895e-4146-953d-f6b6f65aae34" providerId="ADAL" clId="{F8DE1DE3-EAE9-444E-A84A-2CA9DB3C8552}" dt="2020-03-30T10:32:36.417" v="637" actId="26606"/>
          <ac:spMkLst>
            <pc:docMk/>
            <pc:sldMk cId="4180246971" sldId="266"/>
            <ac:spMk id="2" creationId="{3E5A92C9-BFC6-425C-A6E9-42948426D777}"/>
          </ac:spMkLst>
        </pc:spChg>
        <pc:spChg chg="add del">
          <ac:chgData name="Yrina Res-Drost" userId="a988d48d-895e-4146-953d-f6b6f65aae34" providerId="ADAL" clId="{F8DE1DE3-EAE9-444E-A84A-2CA9DB3C8552}" dt="2020-03-30T10:32:36.417" v="637" actId="26606"/>
          <ac:spMkLst>
            <pc:docMk/>
            <pc:sldMk cId="4180246971" sldId="266"/>
            <ac:spMk id="55" creationId="{1996130F-9AB5-4DE9-8574-3AF891C5C172}"/>
          </ac:spMkLst>
        </pc:spChg>
        <pc:spChg chg="add del">
          <ac:chgData name="Yrina Res-Drost" userId="a988d48d-895e-4146-953d-f6b6f65aae34" providerId="ADAL" clId="{F8DE1DE3-EAE9-444E-A84A-2CA9DB3C8552}" dt="2020-03-30T10:32:36.417" v="637" actId="26606"/>
          <ac:spMkLst>
            <pc:docMk/>
            <pc:sldMk cId="4180246971" sldId="266"/>
            <ac:spMk id="56" creationId="{3623DEAC-F39C-45D6-86DC-1033F6429528}"/>
          </ac:spMkLst>
        </pc:spChg>
        <pc:spChg chg="add del">
          <ac:chgData name="Yrina Res-Drost" userId="a988d48d-895e-4146-953d-f6b6f65aae34" providerId="ADAL" clId="{F8DE1DE3-EAE9-444E-A84A-2CA9DB3C8552}" dt="2020-03-30T10:32:36.417" v="637" actId="26606"/>
          <ac:spMkLst>
            <pc:docMk/>
            <pc:sldMk cId="4180246971" sldId="266"/>
            <ac:spMk id="57" creationId="{A692209D-B607-46C3-8560-07AF72291659}"/>
          </ac:spMkLst>
        </pc:spChg>
        <pc:spChg chg="add del">
          <ac:chgData name="Yrina Res-Drost" userId="a988d48d-895e-4146-953d-f6b6f65aae34" providerId="ADAL" clId="{F8DE1DE3-EAE9-444E-A84A-2CA9DB3C8552}" dt="2020-03-30T10:32:36.417" v="637" actId="26606"/>
          <ac:spMkLst>
            <pc:docMk/>
            <pc:sldMk cId="4180246971" sldId="266"/>
            <ac:spMk id="58" creationId="{94874638-CF15-4908-BC4B-4908744D0BAF}"/>
          </ac:spMkLst>
        </pc:spChg>
        <pc:spChg chg="add del">
          <ac:chgData name="Yrina Res-Drost" userId="a988d48d-895e-4146-953d-f6b6f65aae34" providerId="ADAL" clId="{F8DE1DE3-EAE9-444E-A84A-2CA9DB3C8552}" dt="2020-03-30T10:32:36.417" v="637" actId="26606"/>
          <ac:spMkLst>
            <pc:docMk/>
            <pc:sldMk cId="4180246971" sldId="266"/>
            <ac:spMk id="59" creationId="{5F1B8348-CD6E-4561-A704-C232D9A2676D}"/>
          </ac:spMkLst>
        </pc:spChg>
        <pc:spChg chg="add del">
          <ac:chgData name="Yrina Res-Drost" userId="a988d48d-895e-4146-953d-f6b6f65aae34" providerId="ADAL" clId="{F8DE1DE3-EAE9-444E-A84A-2CA9DB3C8552}" dt="2020-03-30T10:32:36.383" v="636" actId="26606"/>
          <ac:spMkLst>
            <pc:docMk/>
            <pc:sldMk cId="4180246971" sldId="266"/>
            <ac:spMk id="92" creationId="{DE91395A-2D18-4AF6-A0AC-AAA7189FED11}"/>
          </ac:spMkLst>
        </pc:spChg>
        <pc:spChg chg="add del">
          <ac:chgData name="Yrina Res-Drost" userId="a988d48d-895e-4146-953d-f6b6f65aae34" providerId="ADAL" clId="{F8DE1DE3-EAE9-444E-A84A-2CA9DB3C8552}" dt="2020-03-30T10:32:36.383" v="636" actId="26606"/>
          <ac:spMkLst>
            <pc:docMk/>
            <pc:sldMk cId="4180246971" sldId="266"/>
            <ac:spMk id="94" creationId="{7BD08880-457D-4C62-A3B5-6A9B0878C7E9}"/>
          </ac:spMkLst>
        </pc:spChg>
        <pc:spChg chg="add del">
          <ac:chgData name="Yrina Res-Drost" userId="a988d48d-895e-4146-953d-f6b6f65aae34" providerId="ADAL" clId="{F8DE1DE3-EAE9-444E-A84A-2CA9DB3C8552}" dt="2020-03-30T10:32:36.383" v="636" actId="26606"/>
          <ac:spMkLst>
            <pc:docMk/>
            <pc:sldMk cId="4180246971" sldId="266"/>
            <ac:spMk id="96" creationId="{FA94DED7-0A28-4AD9-8747-E94113225016}"/>
          </ac:spMkLst>
        </pc:spChg>
        <pc:spChg chg="add del">
          <ac:chgData name="Yrina Res-Drost" userId="a988d48d-895e-4146-953d-f6b6f65aae34" providerId="ADAL" clId="{F8DE1DE3-EAE9-444E-A84A-2CA9DB3C8552}" dt="2020-03-30T10:32:36.383" v="636" actId="26606"/>
          <ac:spMkLst>
            <pc:docMk/>
            <pc:sldMk cId="4180246971" sldId="266"/>
            <ac:spMk id="98" creationId="{6F175609-91A3-416E-BC3D-7548FDE02910}"/>
          </ac:spMkLst>
        </pc:spChg>
        <pc:spChg chg="add del">
          <ac:chgData name="Yrina Res-Drost" userId="a988d48d-895e-4146-953d-f6b6f65aae34" providerId="ADAL" clId="{F8DE1DE3-EAE9-444E-A84A-2CA9DB3C8552}" dt="2020-03-30T10:32:36.383" v="636" actId="26606"/>
          <ac:spMkLst>
            <pc:docMk/>
            <pc:sldMk cId="4180246971" sldId="266"/>
            <ac:spMk id="100" creationId="{9A3B0D54-9DF0-4FF8-A0AA-B4234DF358EF}"/>
          </ac:spMkLst>
        </pc:spChg>
        <pc:spChg chg="add del">
          <ac:chgData name="Yrina Res-Drost" userId="a988d48d-895e-4146-953d-f6b6f65aae34" providerId="ADAL" clId="{F8DE1DE3-EAE9-444E-A84A-2CA9DB3C8552}" dt="2020-03-30T10:32:36.383" v="636" actId="26606"/>
          <ac:spMkLst>
            <pc:docMk/>
            <pc:sldMk cId="4180246971" sldId="266"/>
            <ac:spMk id="102" creationId="{64D236DE-BD07-488F-B236-DDEEFFF720FF}"/>
          </ac:spMkLst>
        </pc:spChg>
        <pc:spChg chg="add">
          <ac:chgData name="Yrina Res-Drost" userId="a988d48d-895e-4146-953d-f6b6f65aae34" providerId="ADAL" clId="{F8DE1DE3-EAE9-444E-A84A-2CA9DB3C8552}" dt="2020-03-30T10:32:36.417" v="637" actId="26606"/>
          <ac:spMkLst>
            <pc:docMk/>
            <pc:sldMk cId="4180246971" sldId="266"/>
            <ac:spMk id="106" creationId="{DE91395A-2D18-4AF6-A0AC-AAA7189FED11}"/>
          </ac:spMkLst>
        </pc:spChg>
        <pc:spChg chg="add">
          <ac:chgData name="Yrina Res-Drost" userId="a988d48d-895e-4146-953d-f6b6f65aae34" providerId="ADAL" clId="{F8DE1DE3-EAE9-444E-A84A-2CA9DB3C8552}" dt="2020-03-30T10:32:36.417" v="637" actId="26606"/>
          <ac:spMkLst>
            <pc:docMk/>
            <pc:sldMk cId="4180246971" sldId="266"/>
            <ac:spMk id="107" creationId="{7BD08880-457D-4C62-A3B5-6A9B0878C7E9}"/>
          </ac:spMkLst>
        </pc:spChg>
        <pc:spChg chg="add">
          <ac:chgData name="Yrina Res-Drost" userId="a988d48d-895e-4146-953d-f6b6f65aae34" providerId="ADAL" clId="{F8DE1DE3-EAE9-444E-A84A-2CA9DB3C8552}" dt="2020-03-30T10:32:36.417" v="637" actId="26606"/>
          <ac:spMkLst>
            <pc:docMk/>
            <pc:sldMk cId="4180246971" sldId="266"/>
            <ac:spMk id="108" creationId="{51F84177-D544-484B-840F-230FCEB946C8}"/>
          </ac:spMkLst>
        </pc:spChg>
        <pc:spChg chg="add">
          <ac:chgData name="Yrina Res-Drost" userId="a988d48d-895e-4146-953d-f6b6f65aae34" providerId="ADAL" clId="{F8DE1DE3-EAE9-444E-A84A-2CA9DB3C8552}" dt="2020-03-30T10:32:36.417" v="637" actId="26606"/>
          <ac:spMkLst>
            <pc:docMk/>
            <pc:sldMk cId="4180246971" sldId="266"/>
            <ac:spMk id="109" creationId="{7BC9B9BC-356F-4894-B473-21807684EBCE}"/>
          </ac:spMkLst>
        </pc:spChg>
        <pc:spChg chg="add">
          <ac:chgData name="Yrina Res-Drost" userId="a988d48d-895e-4146-953d-f6b6f65aae34" providerId="ADAL" clId="{F8DE1DE3-EAE9-444E-A84A-2CA9DB3C8552}" dt="2020-03-30T10:32:36.417" v="637" actId="26606"/>
          <ac:spMkLst>
            <pc:docMk/>
            <pc:sldMk cId="4180246971" sldId="266"/>
            <ac:spMk id="110" creationId="{CFD42E53-DE7E-4891-9F3A-A1E195E8E85A}"/>
          </ac:spMkLst>
        </pc:spChg>
        <pc:grpChg chg="add del">
          <ac:chgData name="Yrina Res-Drost" userId="a988d48d-895e-4146-953d-f6b6f65aae34" providerId="ADAL" clId="{F8DE1DE3-EAE9-444E-A84A-2CA9DB3C8552}" dt="2020-03-30T10:32:36.417" v="637" actId="26606"/>
          <ac:grpSpMkLst>
            <pc:docMk/>
            <pc:sldMk cId="4180246971" sldId="266"/>
            <ac:grpSpMk id="53" creationId="{166BF9EE-F7AC-4FA5-AC7E-001B3A642F75}"/>
          </ac:grpSpMkLst>
        </pc:grpChg>
        <pc:grpChg chg="add del">
          <ac:chgData name="Yrina Res-Drost" userId="a988d48d-895e-4146-953d-f6b6f65aae34" providerId="ADAL" clId="{F8DE1DE3-EAE9-444E-A84A-2CA9DB3C8552}" dt="2020-03-30T10:32:36.417" v="637" actId="26606"/>
          <ac:grpSpMkLst>
            <pc:docMk/>
            <pc:sldMk cId="4180246971" sldId="266"/>
            <ac:grpSpMk id="54" creationId="{E312DBA5-56D8-42B2-BA94-28168C2A6703}"/>
          </ac:grpSpMkLst>
        </pc:grpChg>
        <pc:grpChg chg="add del">
          <ac:chgData name="Yrina Res-Drost" userId="a988d48d-895e-4146-953d-f6b6f65aae34" providerId="ADAL" clId="{F8DE1DE3-EAE9-444E-A84A-2CA9DB3C8552}" dt="2020-03-30T10:32:36.383" v="636" actId="26606"/>
          <ac:grpSpMkLst>
            <pc:docMk/>
            <pc:sldMk cId="4180246971" sldId="266"/>
            <ac:grpSpMk id="64" creationId="{7398C59F-5A18-487B-91D6-B955AACF2E50}"/>
          </ac:grpSpMkLst>
        </pc:grpChg>
        <pc:grpChg chg="add del">
          <ac:chgData name="Yrina Res-Drost" userId="a988d48d-895e-4146-953d-f6b6f65aae34" providerId="ADAL" clId="{F8DE1DE3-EAE9-444E-A84A-2CA9DB3C8552}" dt="2020-03-30T10:32:36.383" v="636" actId="26606"/>
          <ac:grpSpMkLst>
            <pc:docMk/>
            <pc:sldMk cId="4180246971" sldId="266"/>
            <ac:grpSpMk id="78" creationId="{520234FB-542E-4550-9C2F-1B56FD41A1CA}"/>
          </ac:grpSpMkLst>
        </pc:grpChg>
        <pc:grpChg chg="add">
          <ac:chgData name="Yrina Res-Drost" userId="a988d48d-895e-4146-953d-f6b6f65aae34" providerId="ADAL" clId="{F8DE1DE3-EAE9-444E-A84A-2CA9DB3C8552}" dt="2020-03-30T10:32:36.417" v="637" actId="26606"/>
          <ac:grpSpMkLst>
            <pc:docMk/>
            <pc:sldMk cId="4180246971" sldId="266"/>
            <ac:grpSpMk id="104" creationId="{7398C59F-5A18-487B-91D6-B955AACF2E50}"/>
          </ac:grpSpMkLst>
        </pc:grpChg>
        <pc:grpChg chg="add">
          <ac:chgData name="Yrina Res-Drost" userId="a988d48d-895e-4146-953d-f6b6f65aae34" providerId="ADAL" clId="{F8DE1DE3-EAE9-444E-A84A-2CA9DB3C8552}" dt="2020-03-30T10:32:36.417" v="637" actId="26606"/>
          <ac:grpSpMkLst>
            <pc:docMk/>
            <pc:sldMk cId="4180246971" sldId="266"/>
            <ac:grpSpMk id="105" creationId="{520234FB-542E-4550-9C2F-1B56FD41A1CA}"/>
          </ac:grpSpMkLst>
        </pc:grpChg>
        <pc:picChg chg="del mod">
          <ac:chgData name="Yrina Res-Drost" userId="a988d48d-895e-4146-953d-f6b6f65aae34" providerId="ADAL" clId="{F8DE1DE3-EAE9-444E-A84A-2CA9DB3C8552}" dt="2020-03-30T10:32:16.091" v="633" actId="478"/>
          <ac:picMkLst>
            <pc:docMk/>
            <pc:sldMk cId="4180246971" sldId="266"/>
            <ac:picMk id="3" creationId="{1F1CA34C-5A23-47C1-AD5C-8352020E4B53}"/>
          </ac:picMkLst>
        </pc:picChg>
        <pc:picChg chg="add mod">
          <ac:chgData name="Yrina Res-Drost" userId="a988d48d-895e-4146-953d-f6b6f65aae34" providerId="ADAL" clId="{F8DE1DE3-EAE9-444E-A84A-2CA9DB3C8552}" dt="2020-03-30T10:32:36.417" v="637" actId="26606"/>
          <ac:picMkLst>
            <pc:docMk/>
            <pc:sldMk cId="4180246971" sldId="266"/>
            <ac:picMk id="4" creationId="{378C95C8-05DD-4ECE-BC37-12C5E4D36036}"/>
          </ac:picMkLst>
        </pc:picChg>
      </pc:sldChg>
      <pc:sldChg chg="del">
        <pc:chgData name="Yrina Res-Drost" userId="a988d48d-895e-4146-953d-f6b6f65aae34" providerId="ADAL" clId="{F8DE1DE3-EAE9-444E-A84A-2CA9DB3C8552}" dt="2020-03-30T09:22:51.064" v="91" actId="2696"/>
        <pc:sldMkLst>
          <pc:docMk/>
          <pc:sldMk cId="39037728" sldId="267"/>
        </pc:sldMkLst>
      </pc:sldChg>
      <pc:sldChg chg="addSp delSp modSp add">
        <pc:chgData name="Yrina Res-Drost" userId="a988d48d-895e-4146-953d-f6b6f65aae34" providerId="ADAL" clId="{F8DE1DE3-EAE9-444E-A84A-2CA9DB3C8552}" dt="2020-03-30T10:35:53.198" v="670" actId="26606"/>
        <pc:sldMkLst>
          <pc:docMk/>
          <pc:sldMk cId="3362719970" sldId="267"/>
        </pc:sldMkLst>
        <pc:spChg chg="mod">
          <ac:chgData name="Yrina Res-Drost" userId="a988d48d-895e-4146-953d-f6b6f65aae34" providerId="ADAL" clId="{F8DE1DE3-EAE9-444E-A84A-2CA9DB3C8552}" dt="2020-03-30T10:34:28.030" v="666" actId="26606"/>
          <ac:spMkLst>
            <pc:docMk/>
            <pc:sldMk cId="3362719970" sldId="267"/>
            <ac:spMk id="2" creationId="{3E5A92C9-BFC6-425C-A6E9-42948426D777}"/>
          </ac:spMkLst>
        </pc:spChg>
        <pc:spChg chg="del">
          <ac:chgData name="Yrina Res-Drost" userId="a988d48d-895e-4146-953d-f6b6f65aae34" providerId="ADAL" clId="{F8DE1DE3-EAE9-444E-A84A-2CA9DB3C8552}" dt="2020-03-30T10:34:28.030" v="666" actId="26606"/>
          <ac:spMkLst>
            <pc:docMk/>
            <pc:sldMk cId="3362719970" sldId="267"/>
            <ac:spMk id="106" creationId="{DE91395A-2D18-4AF6-A0AC-AAA7189FED11}"/>
          </ac:spMkLst>
        </pc:spChg>
        <pc:spChg chg="del">
          <ac:chgData name="Yrina Res-Drost" userId="a988d48d-895e-4146-953d-f6b6f65aae34" providerId="ADAL" clId="{F8DE1DE3-EAE9-444E-A84A-2CA9DB3C8552}" dt="2020-03-30T10:34:28.030" v="666" actId="26606"/>
          <ac:spMkLst>
            <pc:docMk/>
            <pc:sldMk cId="3362719970" sldId="267"/>
            <ac:spMk id="107" creationId="{7BD08880-457D-4C62-A3B5-6A9B0878C7E9}"/>
          </ac:spMkLst>
        </pc:spChg>
        <pc:spChg chg="del">
          <ac:chgData name="Yrina Res-Drost" userId="a988d48d-895e-4146-953d-f6b6f65aae34" providerId="ADAL" clId="{F8DE1DE3-EAE9-444E-A84A-2CA9DB3C8552}" dt="2020-03-30T10:34:28.030" v="666" actId="26606"/>
          <ac:spMkLst>
            <pc:docMk/>
            <pc:sldMk cId="3362719970" sldId="267"/>
            <ac:spMk id="108" creationId="{51F84177-D544-484B-840F-230FCEB946C8}"/>
          </ac:spMkLst>
        </pc:spChg>
        <pc:spChg chg="del">
          <ac:chgData name="Yrina Res-Drost" userId="a988d48d-895e-4146-953d-f6b6f65aae34" providerId="ADAL" clId="{F8DE1DE3-EAE9-444E-A84A-2CA9DB3C8552}" dt="2020-03-30T10:34:28.030" v="666" actId="26606"/>
          <ac:spMkLst>
            <pc:docMk/>
            <pc:sldMk cId="3362719970" sldId="267"/>
            <ac:spMk id="109" creationId="{7BC9B9BC-356F-4894-B473-21807684EBCE}"/>
          </ac:spMkLst>
        </pc:spChg>
        <pc:spChg chg="del">
          <ac:chgData name="Yrina Res-Drost" userId="a988d48d-895e-4146-953d-f6b6f65aae34" providerId="ADAL" clId="{F8DE1DE3-EAE9-444E-A84A-2CA9DB3C8552}" dt="2020-03-30T10:34:28.030" v="666" actId="26606"/>
          <ac:spMkLst>
            <pc:docMk/>
            <pc:sldMk cId="3362719970" sldId="267"/>
            <ac:spMk id="110" creationId="{CFD42E53-DE7E-4891-9F3A-A1E195E8E85A}"/>
          </ac:spMkLst>
        </pc:spChg>
        <pc:spChg chg="add del">
          <ac:chgData name="Yrina Res-Drost" userId="a988d48d-895e-4146-953d-f6b6f65aae34" providerId="ADAL" clId="{F8DE1DE3-EAE9-444E-A84A-2CA9DB3C8552}" dt="2020-03-30T10:35:53.198" v="670" actId="26606"/>
          <ac:spMkLst>
            <pc:docMk/>
            <pc:sldMk cId="3362719970" sldId="267"/>
            <ac:spMk id="143" creationId="{1996130F-9AB5-4DE9-8574-3AF891C5C172}"/>
          </ac:spMkLst>
        </pc:spChg>
        <pc:spChg chg="add del">
          <ac:chgData name="Yrina Res-Drost" userId="a988d48d-895e-4146-953d-f6b6f65aae34" providerId="ADAL" clId="{F8DE1DE3-EAE9-444E-A84A-2CA9DB3C8552}" dt="2020-03-30T10:35:53.198" v="670" actId="26606"/>
          <ac:spMkLst>
            <pc:docMk/>
            <pc:sldMk cId="3362719970" sldId="267"/>
            <ac:spMk id="145" creationId="{3623DEAC-F39C-45D6-86DC-1033F6429528}"/>
          </ac:spMkLst>
        </pc:spChg>
        <pc:spChg chg="add del">
          <ac:chgData name="Yrina Res-Drost" userId="a988d48d-895e-4146-953d-f6b6f65aae34" providerId="ADAL" clId="{F8DE1DE3-EAE9-444E-A84A-2CA9DB3C8552}" dt="2020-03-30T10:35:53.198" v="670" actId="26606"/>
          <ac:spMkLst>
            <pc:docMk/>
            <pc:sldMk cId="3362719970" sldId="267"/>
            <ac:spMk id="147" creationId="{A692209D-B607-46C3-8560-07AF72291659}"/>
          </ac:spMkLst>
        </pc:spChg>
        <pc:spChg chg="add del">
          <ac:chgData name="Yrina Res-Drost" userId="a988d48d-895e-4146-953d-f6b6f65aae34" providerId="ADAL" clId="{F8DE1DE3-EAE9-444E-A84A-2CA9DB3C8552}" dt="2020-03-30T10:35:53.198" v="670" actId="26606"/>
          <ac:spMkLst>
            <pc:docMk/>
            <pc:sldMk cId="3362719970" sldId="267"/>
            <ac:spMk id="149" creationId="{94874638-CF15-4908-BC4B-4908744D0BAF}"/>
          </ac:spMkLst>
        </pc:spChg>
        <pc:spChg chg="add del">
          <ac:chgData name="Yrina Res-Drost" userId="a988d48d-895e-4146-953d-f6b6f65aae34" providerId="ADAL" clId="{F8DE1DE3-EAE9-444E-A84A-2CA9DB3C8552}" dt="2020-03-30T10:35:53.198" v="670" actId="26606"/>
          <ac:spMkLst>
            <pc:docMk/>
            <pc:sldMk cId="3362719970" sldId="267"/>
            <ac:spMk id="151" creationId="{5F1B8348-CD6E-4561-A704-C232D9A2676D}"/>
          </ac:spMkLst>
        </pc:spChg>
        <pc:spChg chg="add">
          <ac:chgData name="Yrina Res-Drost" userId="a988d48d-895e-4146-953d-f6b6f65aae34" providerId="ADAL" clId="{F8DE1DE3-EAE9-444E-A84A-2CA9DB3C8552}" dt="2020-03-30T10:35:53.198" v="670" actId="26606"/>
          <ac:spMkLst>
            <pc:docMk/>
            <pc:sldMk cId="3362719970" sldId="267"/>
            <ac:spMk id="184" creationId="{1996130F-9AB5-4DE9-8574-3AF891C5C172}"/>
          </ac:spMkLst>
        </pc:spChg>
        <pc:spChg chg="add">
          <ac:chgData name="Yrina Res-Drost" userId="a988d48d-895e-4146-953d-f6b6f65aae34" providerId="ADAL" clId="{F8DE1DE3-EAE9-444E-A84A-2CA9DB3C8552}" dt="2020-03-30T10:35:53.198" v="670" actId="26606"/>
          <ac:spMkLst>
            <pc:docMk/>
            <pc:sldMk cId="3362719970" sldId="267"/>
            <ac:spMk id="186" creationId="{3623DEAC-F39C-45D6-86DC-1033F6429528}"/>
          </ac:spMkLst>
        </pc:spChg>
        <pc:spChg chg="add">
          <ac:chgData name="Yrina Res-Drost" userId="a988d48d-895e-4146-953d-f6b6f65aae34" providerId="ADAL" clId="{F8DE1DE3-EAE9-444E-A84A-2CA9DB3C8552}" dt="2020-03-30T10:35:53.198" v="670" actId="26606"/>
          <ac:spMkLst>
            <pc:docMk/>
            <pc:sldMk cId="3362719970" sldId="267"/>
            <ac:spMk id="188" creationId="{A692209D-B607-46C3-8560-07AF72291659}"/>
          </ac:spMkLst>
        </pc:spChg>
        <pc:spChg chg="add">
          <ac:chgData name="Yrina Res-Drost" userId="a988d48d-895e-4146-953d-f6b6f65aae34" providerId="ADAL" clId="{F8DE1DE3-EAE9-444E-A84A-2CA9DB3C8552}" dt="2020-03-30T10:35:53.198" v="670" actId="26606"/>
          <ac:spMkLst>
            <pc:docMk/>
            <pc:sldMk cId="3362719970" sldId="267"/>
            <ac:spMk id="190" creationId="{94874638-CF15-4908-BC4B-4908744D0BAF}"/>
          </ac:spMkLst>
        </pc:spChg>
        <pc:spChg chg="add">
          <ac:chgData name="Yrina Res-Drost" userId="a988d48d-895e-4146-953d-f6b6f65aae34" providerId="ADAL" clId="{F8DE1DE3-EAE9-444E-A84A-2CA9DB3C8552}" dt="2020-03-30T10:35:53.198" v="670" actId="26606"/>
          <ac:spMkLst>
            <pc:docMk/>
            <pc:sldMk cId="3362719970" sldId="267"/>
            <ac:spMk id="192" creationId="{5F1B8348-CD6E-4561-A704-C232D9A2676D}"/>
          </ac:spMkLst>
        </pc:spChg>
        <pc:grpChg chg="del">
          <ac:chgData name="Yrina Res-Drost" userId="a988d48d-895e-4146-953d-f6b6f65aae34" providerId="ADAL" clId="{F8DE1DE3-EAE9-444E-A84A-2CA9DB3C8552}" dt="2020-03-30T10:34:28.030" v="666" actId="26606"/>
          <ac:grpSpMkLst>
            <pc:docMk/>
            <pc:sldMk cId="3362719970" sldId="267"/>
            <ac:grpSpMk id="104" creationId="{7398C59F-5A18-487B-91D6-B955AACF2E50}"/>
          </ac:grpSpMkLst>
        </pc:grpChg>
        <pc:grpChg chg="del">
          <ac:chgData name="Yrina Res-Drost" userId="a988d48d-895e-4146-953d-f6b6f65aae34" providerId="ADAL" clId="{F8DE1DE3-EAE9-444E-A84A-2CA9DB3C8552}" dt="2020-03-30T10:34:28.030" v="666" actId="26606"/>
          <ac:grpSpMkLst>
            <pc:docMk/>
            <pc:sldMk cId="3362719970" sldId="267"/>
            <ac:grpSpMk id="105" creationId="{520234FB-542E-4550-9C2F-1B56FD41A1CA}"/>
          </ac:grpSpMkLst>
        </pc:grpChg>
        <pc:grpChg chg="add del">
          <ac:chgData name="Yrina Res-Drost" userId="a988d48d-895e-4146-953d-f6b6f65aae34" providerId="ADAL" clId="{F8DE1DE3-EAE9-444E-A84A-2CA9DB3C8552}" dt="2020-03-30T10:35:53.198" v="670" actId="26606"/>
          <ac:grpSpMkLst>
            <pc:docMk/>
            <pc:sldMk cId="3362719970" sldId="267"/>
            <ac:grpSpMk id="115" creationId="{166BF9EE-F7AC-4FA5-AC7E-001B3A642F75}"/>
          </ac:grpSpMkLst>
        </pc:grpChg>
        <pc:grpChg chg="add del">
          <ac:chgData name="Yrina Res-Drost" userId="a988d48d-895e-4146-953d-f6b6f65aae34" providerId="ADAL" clId="{F8DE1DE3-EAE9-444E-A84A-2CA9DB3C8552}" dt="2020-03-30T10:35:53.198" v="670" actId="26606"/>
          <ac:grpSpMkLst>
            <pc:docMk/>
            <pc:sldMk cId="3362719970" sldId="267"/>
            <ac:grpSpMk id="129" creationId="{E312DBA5-56D8-42B2-BA94-28168C2A6703}"/>
          </ac:grpSpMkLst>
        </pc:grpChg>
        <pc:grpChg chg="add">
          <ac:chgData name="Yrina Res-Drost" userId="a988d48d-895e-4146-953d-f6b6f65aae34" providerId="ADAL" clId="{F8DE1DE3-EAE9-444E-A84A-2CA9DB3C8552}" dt="2020-03-30T10:35:53.198" v="670" actId="26606"/>
          <ac:grpSpMkLst>
            <pc:docMk/>
            <pc:sldMk cId="3362719970" sldId="267"/>
            <ac:grpSpMk id="156" creationId="{166BF9EE-F7AC-4FA5-AC7E-001B3A642F75}"/>
          </ac:grpSpMkLst>
        </pc:grpChg>
        <pc:grpChg chg="add">
          <ac:chgData name="Yrina Res-Drost" userId="a988d48d-895e-4146-953d-f6b6f65aae34" providerId="ADAL" clId="{F8DE1DE3-EAE9-444E-A84A-2CA9DB3C8552}" dt="2020-03-30T10:35:53.198" v="670" actId="26606"/>
          <ac:grpSpMkLst>
            <pc:docMk/>
            <pc:sldMk cId="3362719970" sldId="267"/>
            <ac:grpSpMk id="170" creationId="{E312DBA5-56D8-42B2-BA94-28168C2A6703}"/>
          </ac:grpSpMkLst>
        </pc:grpChg>
        <pc:picChg chg="add mod">
          <ac:chgData name="Yrina Res-Drost" userId="a988d48d-895e-4146-953d-f6b6f65aae34" providerId="ADAL" clId="{F8DE1DE3-EAE9-444E-A84A-2CA9DB3C8552}" dt="2020-03-30T10:35:53.198" v="670" actId="26606"/>
          <ac:picMkLst>
            <pc:docMk/>
            <pc:sldMk cId="3362719970" sldId="267"/>
            <ac:picMk id="3" creationId="{4C9D6C84-1C07-4D3E-A446-126E61F532B5}"/>
          </ac:picMkLst>
        </pc:picChg>
        <pc:picChg chg="del">
          <ac:chgData name="Yrina Res-Drost" userId="a988d48d-895e-4146-953d-f6b6f65aae34" providerId="ADAL" clId="{F8DE1DE3-EAE9-444E-A84A-2CA9DB3C8552}" dt="2020-03-30T10:33:39.369" v="664" actId="478"/>
          <ac:picMkLst>
            <pc:docMk/>
            <pc:sldMk cId="3362719970" sldId="267"/>
            <ac:picMk id="4" creationId="{378C95C8-05DD-4ECE-BC37-12C5E4D36036}"/>
          </ac:picMkLst>
        </pc:picChg>
      </pc:sldChg>
      <pc:sldChg chg="del">
        <pc:chgData name="Yrina Res-Drost" userId="a988d48d-895e-4146-953d-f6b6f65aae34" providerId="ADAL" clId="{F8DE1DE3-EAE9-444E-A84A-2CA9DB3C8552}" dt="2020-03-30T09:22:46.819" v="90" actId="2696"/>
        <pc:sldMkLst>
          <pc:docMk/>
          <pc:sldMk cId="676287145" sldId="269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DEA934-209F-4D5E-BF23-E013B45A67B8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75048D6-3EB8-4179-B1DC-75CD57B7EF01}">
      <dgm:prSet/>
      <dgm:spPr/>
      <dgm:t>
        <a:bodyPr/>
        <a:lstStyle/>
        <a:p>
          <a:r>
            <a:rPr lang="nl-NL" b="1"/>
            <a:t>Stikstof</a:t>
          </a:r>
          <a:r>
            <a:rPr lang="nl-NL"/>
            <a:t> (Afkorting is N)</a:t>
          </a:r>
          <a:endParaRPr lang="en-US"/>
        </a:p>
      </dgm:t>
    </dgm:pt>
    <dgm:pt modelId="{D51CF4EC-DFB0-4E98-A670-DFC15AAD2745}" type="parTrans" cxnId="{3BEEF2C2-4AE0-4B55-9EBC-E2D846F5E3A1}">
      <dgm:prSet/>
      <dgm:spPr/>
      <dgm:t>
        <a:bodyPr/>
        <a:lstStyle/>
        <a:p>
          <a:endParaRPr lang="en-US"/>
        </a:p>
      </dgm:t>
    </dgm:pt>
    <dgm:pt modelId="{44CFD1AE-8460-4AE4-975C-38C563346661}" type="sibTrans" cxnId="{3BEEF2C2-4AE0-4B55-9EBC-E2D846F5E3A1}">
      <dgm:prSet/>
      <dgm:spPr/>
      <dgm:t>
        <a:bodyPr/>
        <a:lstStyle/>
        <a:p>
          <a:endParaRPr lang="en-US"/>
        </a:p>
      </dgm:t>
    </dgm:pt>
    <dgm:pt modelId="{17F4B092-F0F7-4049-AAEB-60263E8F4D72}">
      <dgm:prSet/>
      <dgm:spPr/>
      <dgm:t>
        <a:bodyPr/>
        <a:lstStyle/>
        <a:p>
          <a:r>
            <a:rPr lang="nl-NL" b="1"/>
            <a:t>Fosfor</a:t>
          </a:r>
          <a:r>
            <a:rPr lang="nl-NL"/>
            <a:t> (Afkorting is P)</a:t>
          </a:r>
          <a:endParaRPr lang="en-US"/>
        </a:p>
      </dgm:t>
    </dgm:pt>
    <dgm:pt modelId="{F174BDE7-BC61-4265-B12F-6FDC987E6ED1}" type="parTrans" cxnId="{23EE6E11-B59A-4DAD-A9A4-180210E47765}">
      <dgm:prSet/>
      <dgm:spPr/>
      <dgm:t>
        <a:bodyPr/>
        <a:lstStyle/>
        <a:p>
          <a:endParaRPr lang="en-US"/>
        </a:p>
      </dgm:t>
    </dgm:pt>
    <dgm:pt modelId="{FF8EE69C-454F-4F08-B565-A58B239593BB}" type="sibTrans" cxnId="{23EE6E11-B59A-4DAD-A9A4-180210E47765}">
      <dgm:prSet/>
      <dgm:spPr/>
      <dgm:t>
        <a:bodyPr/>
        <a:lstStyle/>
        <a:p>
          <a:endParaRPr lang="en-US"/>
        </a:p>
      </dgm:t>
    </dgm:pt>
    <dgm:pt modelId="{BF8D6737-6A60-4D9D-BBE4-723A86191662}">
      <dgm:prSet/>
      <dgm:spPr/>
      <dgm:t>
        <a:bodyPr/>
        <a:lstStyle/>
        <a:p>
          <a:r>
            <a:rPr lang="nl-NL" b="1"/>
            <a:t>Kalium</a:t>
          </a:r>
          <a:r>
            <a:rPr lang="nl-NL"/>
            <a:t> (Afkorting is K)</a:t>
          </a:r>
          <a:endParaRPr lang="en-US"/>
        </a:p>
      </dgm:t>
    </dgm:pt>
    <dgm:pt modelId="{97F47BB7-D750-43B0-93F4-1D061698C4BE}" type="parTrans" cxnId="{52DBBC84-6E7F-43A0-B1A6-FB50EA582035}">
      <dgm:prSet/>
      <dgm:spPr/>
      <dgm:t>
        <a:bodyPr/>
        <a:lstStyle/>
        <a:p>
          <a:endParaRPr lang="en-US"/>
        </a:p>
      </dgm:t>
    </dgm:pt>
    <dgm:pt modelId="{4CE756ED-C646-4B86-8688-180471A56CE2}" type="sibTrans" cxnId="{52DBBC84-6E7F-43A0-B1A6-FB50EA582035}">
      <dgm:prSet/>
      <dgm:spPr/>
      <dgm:t>
        <a:bodyPr/>
        <a:lstStyle/>
        <a:p>
          <a:endParaRPr lang="en-US"/>
        </a:p>
      </dgm:t>
    </dgm:pt>
    <dgm:pt modelId="{4F407FCC-5DB7-4E90-A274-9D50919D4943}" type="pres">
      <dgm:prSet presAssocID="{77DEA934-209F-4D5E-BF23-E013B45A67B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C159A10-2D97-408A-B77F-40A235BF988D}" type="pres">
      <dgm:prSet presAssocID="{075048D6-3EB8-4179-B1DC-75CD57B7EF0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95A4206-65AC-4748-BF8F-896D434DE1CA}" type="pres">
      <dgm:prSet presAssocID="{44CFD1AE-8460-4AE4-975C-38C563346661}" presName="spacer" presStyleCnt="0"/>
      <dgm:spPr/>
    </dgm:pt>
    <dgm:pt modelId="{AAE7FC42-0BAA-41A8-8C78-C1AA6E761D1C}" type="pres">
      <dgm:prSet presAssocID="{17F4B092-F0F7-4049-AAEB-60263E8F4D7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CD93A05-E53E-4487-A0AB-31611DB42F96}" type="pres">
      <dgm:prSet presAssocID="{FF8EE69C-454F-4F08-B565-A58B239593BB}" presName="spacer" presStyleCnt="0"/>
      <dgm:spPr/>
    </dgm:pt>
    <dgm:pt modelId="{13B9FEAE-2F28-4688-8A6C-C21FC7959A69}" type="pres">
      <dgm:prSet presAssocID="{BF8D6737-6A60-4D9D-BBE4-723A8619166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08C5E7F-3469-480F-9E2B-B93BEF9A43AD}" type="presOf" srcId="{77DEA934-209F-4D5E-BF23-E013B45A67B8}" destId="{4F407FCC-5DB7-4E90-A274-9D50919D4943}" srcOrd="0" destOrd="0" presId="urn:microsoft.com/office/officeart/2005/8/layout/vList2"/>
    <dgm:cxn modelId="{52DBBC84-6E7F-43A0-B1A6-FB50EA582035}" srcId="{77DEA934-209F-4D5E-BF23-E013B45A67B8}" destId="{BF8D6737-6A60-4D9D-BBE4-723A86191662}" srcOrd="2" destOrd="0" parTransId="{97F47BB7-D750-43B0-93F4-1D061698C4BE}" sibTransId="{4CE756ED-C646-4B86-8688-180471A56CE2}"/>
    <dgm:cxn modelId="{0878B120-437A-44E3-959D-0D1D13378FA3}" type="presOf" srcId="{075048D6-3EB8-4179-B1DC-75CD57B7EF01}" destId="{9C159A10-2D97-408A-B77F-40A235BF988D}" srcOrd="0" destOrd="0" presId="urn:microsoft.com/office/officeart/2005/8/layout/vList2"/>
    <dgm:cxn modelId="{B570D607-B480-48F5-B63D-62D8CCA48E38}" type="presOf" srcId="{BF8D6737-6A60-4D9D-BBE4-723A86191662}" destId="{13B9FEAE-2F28-4688-8A6C-C21FC7959A69}" srcOrd="0" destOrd="0" presId="urn:microsoft.com/office/officeart/2005/8/layout/vList2"/>
    <dgm:cxn modelId="{4FF9FAE1-F61C-4BB9-92B8-B28A461174D0}" type="presOf" srcId="{17F4B092-F0F7-4049-AAEB-60263E8F4D72}" destId="{AAE7FC42-0BAA-41A8-8C78-C1AA6E761D1C}" srcOrd="0" destOrd="0" presId="urn:microsoft.com/office/officeart/2005/8/layout/vList2"/>
    <dgm:cxn modelId="{3BEEF2C2-4AE0-4B55-9EBC-E2D846F5E3A1}" srcId="{77DEA934-209F-4D5E-BF23-E013B45A67B8}" destId="{075048D6-3EB8-4179-B1DC-75CD57B7EF01}" srcOrd="0" destOrd="0" parTransId="{D51CF4EC-DFB0-4E98-A670-DFC15AAD2745}" sibTransId="{44CFD1AE-8460-4AE4-975C-38C563346661}"/>
    <dgm:cxn modelId="{23EE6E11-B59A-4DAD-A9A4-180210E47765}" srcId="{77DEA934-209F-4D5E-BF23-E013B45A67B8}" destId="{17F4B092-F0F7-4049-AAEB-60263E8F4D72}" srcOrd="1" destOrd="0" parTransId="{F174BDE7-BC61-4265-B12F-6FDC987E6ED1}" sibTransId="{FF8EE69C-454F-4F08-B565-A58B239593BB}"/>
    <dgm:cxn modelId="{1E007311-790D-451A-9A98-5D6351D0CC16}" type="presParOf" srcId="{4F407FCC-5DB7-4E90-A274-9D50919D4943}" destId="{9C159A10-2D97-408A-B77F-40A235BF988D}" srcOrd="0" destOrd="0" presId="urn:microsoft.com/office/officeart/2005/8/layout/vList2"/>
    <dgm:cxn modelId="{2733028E-A3C3-4E20-9142-9BC58159758C}" type="presParOf" srcId="{4F407FCC-5DB7-4E90-A274-9D50919D4943}" destId="{795A4206-65AC-4748-BF8F-896D434DE1CA}" srcOrd="1" destOrd="0" presId="urn:microsoft.com/office/officeart/2005/8/layout/vList2"/>
    <dgm:cxn modelId="{EB6218DD-42A1-4791-A870-FE830A347344}" type="presParOf" srcId="{4F407FCC-5DB7-4E90-A274-9D50919D4943}" destId="{AAE7FC42-0BAA-41A8-8C78-C1AA6E761D1C}" srcOrd="2" destOrd="0" presId="urn:microsoft.com/office/officeart/2005/8/layout/vList2"/>
    <dgm:cxn modelId="{5DB9AC6E-19E4-46B3-A655-6676B52A1470}" type="presParOf" srcId="{4F407FCC-5DB7-4E90-A274-9D50919D4943}" destId="{CCD93A05-E53E-4487-A0AB-31611DB42F96}" srcOrd="3" destOrd="0" presId="urn:microsoft.com/office/officeart/2005/8/layout/vList2"/>
    <dgm:cxn modelId="{FAB75991-9C64-485B-83AE-9BD7406AAA01}" type="presParOf" srcId="{4F407FCC-5DB7-4E90-A274-9D50919D4943}" destId="{13B9FEAE-2F28-4688-8A6C-C21FC7959A6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913E37-CE30-4AD8-8AD3-B09AEEA41586}" type="doc">
      <dgm:prSet loTypeId="urn:microsoft.com/office/officeart/2005/8/layout/hList1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5BCDD51-60C9-4138-837B-B73619E5C53D}">
      <dgm:prSet/>
      <dgm:spPr/>
      <dgm:t>
        <a:bodyPr/>
        <a:lstStyle/>
        <a:p>
          <a:r>
            <a:rPr lang="nl-NL"/>
            <a:t>Organisch (natuurlijk)</a:t>
          </a:r>
          <a:endParaRPr lang="en-US"/>
        </a:p>
      </dgm:t>
    </dgm:pt>
    <dgm:pt modelId="{3340A07B-F779-4488-96D1-7B81B2DDA53C}" type="parTrans" cxnId="{258B4A0A-C14C-4460-B27C-F4E364D5EB61}">
      <dgm:prSet/>
      <dgm:spPr/>
      <dgm:t>
        <a:bodyPr/>
        <a:lstStyle/>
        <a:p>
          <a:endParaRPr lang="en-US"/>
        </a:p>
      </dgm:t>
    </dgm:pt>
    <dgm:pt modelId="{E5E098D2-2EDA-4247-A87B-34CBD32B679C}" type="sibTrans" cxnId="{258B4A0A-C14C-4460-B27C-F4E364D5EB61}">
      <dgm:prSet/>
      <dgm:spPr/>
      <dgm:t>
        <a:bodyPr/>
        <a:lstStyle/>
        <a:p>
          <a:endParaRPr lang="en-US"/>
        </a:p>
      </dgm:t>
    </dgm:pt>
    <dgm:pt modelId="{8C29A51D-1EAE-4135-BD50-F17C27200B88}">
      <dgm:prSet/>
      <dgm:spPr/>
      <dgm:t>
        <a:bodyPr/>
        <a:lstStyle/>
        <a:p>
          <a:r>
            <a:rPr lang="nl-NL" dirty="0"/>
            <a:t>	Dierlijk (poep)</a:t>
          </a:r>
          <a:endParaRPr lang="en-US" dirty="0"/>
        </a:p>
      </dgm:t>
    </dgm:pt>
    <dgm:pt modelId="{58FEA443-4D2C-4865-A22D-8DDD981874ED}" type="parTrans" cxnId="{25035240-F788-481A-AF34-F008BAB20F69}">
      <dgm:prSet/>
      <dgm:spPr/>
      <dgm:t>
        <a:bodyPr/>
        <a:lstStyle/>
        <a:p>
          <a:endParaRPr lang="en-US"/>
        </a:p>
      </dgm:t>
    </dgm:pt>
    <dgm:pt modelId="{87EFB519-CADF-4048-B36B-4AE6663413F5}" type="sibTrans" cxnId="{25035240-F788-481A-AF34-F008BAB20F69}">
      <dgm:prSet/>
      <dgm:spPr/>
      <dgm:t>
        <a:bodyPr/>
        <a:lstStyle/>
        <a:p>
          <a:endParaRPr lang="en-US"/>
        </a:p>
      </dgm:t>
    </dgm:pt>
    <dgm:pt modelId="{3625D55A-2655-4A4B-89E1-AD9C5F5B03E6}">
      <dgm:prSet/>
      <dgm:spPr/>
      <dgm:t>
        <a:bodyPr/>
        <a:lstStyle/>
        <a:p>
          <a:r>
            <a:rPr lang="nl-NL" dirty="0"/>
            <a:t>	Plantaardig 	(compost / GFT)</a:t>
          </a:r>
          <a:endParaRPr lang="en-US" dirty="0"/>
        </a:p>
      </dgm:t>
    </dgm:pt>
    <dgm:pt modelId="{84A5BE65-CA38-452F-B4B4-0BA96679FBB0}" type="parTrans" cxnId="{CAEBDF76-34A1-464D-90F5-5897CF5AF3D7}">
      <dgm:prSet/>
      <dgm:spPr/>
      <dgm:t>
        <a:bodyPr/>
        <a:lstStyle/>
        <a:p>
          <a:endParaRPr lang="en-US"/>
        </a:p>
      </dgm:t>
    </dgm:pt>
    <dgm:pt modelId="{15B39840-2320-4D45-9DA5-AD8366FEBB14}" type="sibTrans" cxnId="{CAEBDF76-34A1-464D-90F5-5897CF5AF3D7}">
      <dgm:prSet/>
      <dgm:spPr/>
      <dgm:t>
        <a:bodyPr/>
        <a:lstStyle/>
        <a:p>
          <a:endParaRPr lang="en-US"/>
        </a:p>
      </dgm:t>
    </dgm:pt>
    <dgm:pt modelId="{A740CBF1-7AA5-4A0A-8288-5649D88934BD}">
      <dgm:prSet/>
      <dgm:spPr/>
      <dgm:t>
        <a:bodyPr/>
        <a:lstStyle/>
        <a:p>
          <a:r>
            <a:rPr lang="nl-NL" dirty="0"/>
            <a:t>Anorganisch          </a:t>
          </a:r>
        </a:p>
        <a:p>
          <a:r>
            <a:rPr lang="nl-NL" dirty="0"/>
            <a:t>(niet natuurlijk)</a:t>
          </a:r>
          <a:endParaRPr lang="en-US" dirty="0"/>
        </a:p>
      </dgm:t>
    </dgm:pt>
    <dgm:pt modelId="{E1601471-19CD-4492-A1B1-0C46DC2393E7}" type="parTrans" cxnId="{73453D39-22AF-4EC9-957A-553FD97AD2A8}">
      <dgm:prSet/>
      <dgm:spPr/>
      <dgm:t>
        <a:bodyPr/>
        <a:lstStyle/>
        <a:p>
          <a:endParaRPr lang="en-US"/>
        </a:p>
      </dgm:t>
    </dgm:pt>
    <dgm:pt modelId="{DBA63B68-973E-4C5F-AB57-3FC3C70FADE0}" type="sibTrans" cxnId="{73453D39-22AF-4EC9-957A-553FD97AD2A8}">
      <dgm:prSet/>
      <dgm:spPr/>
      <dgm:t>
        <a:bodyPr/>
        <a:lstStyle/>
        <a:p>
          <a:endParaRPr lang="en-US"/>
        </a:p>
      </dgm:t>
    </dgm:pt>
    <dgm:pt modelId="{96FB98F8-3EF7-49B5-8B91-01F179F3321C}">
      <dgm:prSet/>
      <dgm:spPr/>
      <dgm:t>
        <a:bodyPr/>
        <a:lstStyle/>
        <a:p>
          <a:r>
            <a:rPr lang="nl-NL" dirty="0"/>
            <a:t>	Kunstmest</a:t>
          </a:r>
          <a:endParaRPr lang="en-US" dirty="0"/>
        </a:p>
      </dgm:t>
    </dgm:pt>
    <dgm:pt modelId="{51E1DE69-4276-49B9-B044-92573E80451F}" type="parTrans" cxnId="{7863CF2E-91DC-4E15-BDDB-340245B53946}">
      <dgm:prSet/>
      <dgm:spPr/>
      <dgm:t>
        <a:bodyPr/>
        <a:lstStyle/>
        <a:p>
          <a:endParaRPr lang="en-US"/>
        </a:p>
      </dgm:t>
    </dgm:pt>
    <dgm:pt modelId="{BFFB7AA8-AE21-49C4-8002-B416DA02DCCD}" type="sibTrans" cxnId="{7863CF2E-91DC-4E15-BDDB-340245B53946}">
      <dgm:prSet/>
      <dgm:spPr/>
      <dgm:t>
        <a:bodyPr/>
        <a:lstStyle/>
        <a:p>
          <a:endParaRPr lang="en-US"/>
        </a:p>
      </dgm:t>
    </dgm:pt>
    <dgm:pt modelId="{F2A560A0-8507-413C-9B9C-3875B7CDFAD9}" type="pres">
      <dgm:prSet presAssocID="{02913E37-CE30-4AD8-8AD3-B09AEEA4158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82240FB-9F80-4100-AF21-D8EB0A49CAF4}" type="pres">
      <dgm:prSet presAssocID="{A5BCDD51-60C9-4138-837B-B73619E5C53D}" presName="composite" presStyleCnt="0"/>
      <dgm:spPr/>
    </dgm:pt>
    <dgm:pt modelId="{B0E9BD1E-2692-437D-8E60-16D7C28C0177}" type="pres">
      <dgm:prSet presAssocID="{A5BCDD51-60C9-4138-837B-B73619E5C53D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418C3E3-3372-498C-8AFF-B6C411B5B1DC}" type="pres">
      <dgm:prSet presAssocID="{A5BCDD51-60C9-4138-837B-B73619E5C53D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850985C-E93D-4EAC-A768-B1DF23C02041}" type="pres">
      <dgm:prSet presAssocID="{E5E098D2-2EDA-4247-A87B-34CBD32B679C}" presName="space" presStyleCnt="0"/>
      <dgm:spPr/>
    </dgm:pt>
    <dgm:pt modelId="{67CB7288-CC29-4A78-B2B1-E58131527186}" type="pres">
      <dgm:prSet presAssocID="{A740CBF1-7AA5-4A0A-8288-5649D88934BD}" presName="composite" presStyleCnt="0"/>
      <dgm:spPr/>
    </dgm:pt>
    <dgm:pt modelId="{F8CA26B9-2A7A-44CA-BFFE-4479427BA95A}" type="pres">
      <dgm:prSet presAssocID="{A740CBF1-7AA5-4A0A-8288-5649D88934BD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565217B-B83A-4797-BED1-474926E6DD3D}" type="pres">
      <dgm:prSet presAssocID="{A740CBF1-7AA5-4A0A-8288-5649D88934BD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5035240-F788-481A-AF34-F008BAB20F69}" srcId="{A5BCDD51-60C9-4138-837B-B73619E5C53D}" destId="{8C29A51D-1EAE-4135-BD50-F17C27200B88}" srcOrd="0" destOrd="0" parTransId="{58FEA443-4D2C-4865-A22D-8DDD981874ED}" sibTransId="{87EFB519-CADF-4048-B36B-4AE6663413F5}"/>
    <dgm:cxn modelId="{04D814CB-C3D6-4ED3-BD49-AE62CB047F4A}" type="presOf" srcId="{8C29A51D-1EAE-4135-BD50-F17C27200B88}" destId="{3418C3E3-3372-498C-8AFF-B6C411B5B1DC}" srcOrd="0" destOrd="0" presId="urn:microsoft.com/office/officeart/2005/8/layout/hList1"/>
    <dgm:cxn modelId="{4E393F37-BBB9-494A-9812-8D37742C385E}" type="presOf" srcId="{3625D55A-2655-4A4B-89E1-AD9C5F5B03E6}" destId="{3418C3E3-3372-498C-8AFF-B6C411B5B1DC}" srcOrd="0" destOrd="1" presId="urn:microsoft.com/office/officeart/2005/8/layout/hList1"/>
    <dgm:cxn modelId="{7863CF2E-91DC-4E15-BDDB-340245B53946}" srcId="{A740CBF1-7AA5-4A0A-8288-5649D88934BD}" destId="{96FB98F8-3EF7-49B5-8B91-01F179F3321C}" srcOrd="0" destOrd="0" parTransId="{51E1DE69-4276-49B9-B044-92573E80451F}" sibTransId="{BFFB7AA8-AE21-49C4-8002-B416DA02DCCD}"/>
    <dgm:cxn modelId="{495F99B9-033B-461B-9EB3-5259F7743642}" type="presOf" srcId="{A5BCDD51-60C9-4138-837B-B73619E5C53D}" destId="{B0E9BD1E-2692-437D-8E60-16D7C28C0177}" srcOrd="0" destOrd="0" presId="urn:microsoft.com/office/officeart/2005/8/layout/hList1"/>
    <dgm:cxn modelId="{73453D39-22AF-4EC9-957A-553FD97AD2A8}" srcId="{02913E37-CE30-4AD8-8AD3-B09AEEA41586}" destId="{A740CBF1-7AA5-4A0A-8288-5649D88934BD}" srcOrd="1" destOrd="0" parTransId="{E1601471-19CD-4492-A1B1-0C46DC2393E7}" sibTransId="{DBA63B68-973E-4C5F-AB57-3FC3C70FADE0}"/>
    <dgm:cxn modelId="{B586EF29-C8C6-4C8E-9E78-5345D3312269}" type="presOf" srcId="{02913E37-CE30-4AD8-8AD3-B09AEEA41586}" destId="{F2A560A0-8507-413C-9B9C-3875B7CDFAD9}" srcOrd="0" destOrd="0" presId="urn:microsoft.com/office/officeart/2005/8/layout/hList1"/>
    <dgm:cxn modelId="{CAEBDF76-34A1-464D-90F5-5897CF5AF3D7}" srcId="{A5BCDD51-60C9-4138-837B-B73619E5C53D}" destId="{3625D55A-2655-4A4B-89E1-AD9C5F5B03E6}" srcOrd="1" destOrd="0" parTransId="{84A5BE65-CA38-452F-B4B4-0BA96679FBB0}" sibTransId="{15B39840-2320-4D45-9DA5-AD8366FEBB14}"/>
    <dgm:cxn modelId="{7EE27D28-0C69-4E9E-81E7-7FD9D31F5214}" type="presOf" srcId="{A740CBF1-7AA5-4A0A-8288-5649D88934BD}" destId="{F8CA26B9-2A7A-44CA-BFFE-4479427BA95A}" srcOrd="0" destOrd="0" presId="urn:microsoft.com/office/officeart/2005/8/layout/hList1"/>
    <dgm:cxn modelId="{258B4A0A-C14C-4460-B27C-F4E364D5EB61}" srcId="{02913E37-CE30-4AD8-8AD3-B09AEEA41586}" destId="{A5BCDD51-60C9-4138-837B-B73619E5C53D}" srcOrd="0" destOrd="0" parTransId="{3340A07B-F779-4488-96D1-7B81B2DDA53C}" sibTransId="{E5E098D2-2EDA-4247-A87B-34CBD32B679C}"/>
    <dgm:cxn modelId="{FEF18A08-5B31-44C2-A6BD-EB9BBDA1C321}" type="presOf" srcId="{96FB98F8-3EF7-49B5-8B91-01F179F3321C}" destId="{8565217B-B83A-4797-BED1-474926E6DD3D}" srcOrd="0" destOrd="0" presId="urn:microsoft.com/office/officeart/2005/8/layout/hList1"/>
    <dgm:cxn modelId="{79C19B81-BC47-43DE-9734-00FE2D60241F}" type="presParOf" srcId="{F2A560A0-8507-413C-9B9C-3875B7CDFAD9}" destId="{E82240FB-9F80-4100-AF21-D8EB0A49CAF4}" srcOrd="0" destOrd="0" presId="urn:microsoft.com/office/officeart/2005/8/layout/hList1"/>
    <dgm:cxn modelId="{813B9C09-0FFA-43F1-8AC6-330A386483E8}" type="presParOf" srcId="{E82240FB-9F80-4100-AF21-D8EB0A49CAF4}" destId="{B0E9BD1E-2692-437D-8E60-16D7C28C0177}" srcOrd="0" destOrd="0" presId="urn:microsoft.com/office/officeart/2005/8/layout/hList1"/>
    <dgm:cxn modelId="{9FA3FEB1-5FD5-455B-9E8F-6A5B9DE38D21}" type="presParOf" srcId="{E82240FB-9F80-4100-AF21-D8EB0A49CAF4}" destId="{3418C3E3-3372-498C-8AFF-B6C411B5B1DC}" srcOrd="1" destOrd="0" presId="urn:microsoft.com/office/officeart/2005/8/layout/hList1"/>
    <dgm:cxn modelId="{0772ABDB-BC36-418E-895D-3409C07D8E1F}" type="presParOf" srcId="{F2A560A0-8507-413C-9B9C-3875B7CDFAD9}" destId="{E850985C-E93D-4EAC-A768-B1DF23C02041}" srcOrd="1" destOrd="0" presId="urn:microsoft.com/office/officeart/2005/8/layout/hList1"/>
    <dgm:cxn modelId="{7C801027-55B1-4E44-A3EA-AF6DF39A1D9D}" type="presParOf" srcId="{F2A560A0-8507-413C-9B9C-3875B7CDFAD9}" destId="{67CB7288-CC29-4A78-B2B1-E58131527186}" srcOrd="2" destOrd="0" presId="urn:microsoft.com/office/officeart/2005/8/layout/hList1"/>
    <dgm:cxn modelId="{2817EF09-95ED-40DF-AD87-B6F6D4D4C81E}" type="presParOf" srcId="{67CB7288-CC29-4A78-B2B1-E58131527186}" destId="{F8CA26B9-2A7A-44CA-BFFE-4479427BA95A}" srcOrd="0" destOrd="0" presId="urn:microsoft.com/office/officeart/2005/8/layout/hList1"/>
    <dgm:cxn modelId="{1B968974-7112-43C5-B4B0-F31C563981C6}" type="presParOf" srcId="{67CB7288-CC29-4A78-B2B1-E58131527186}" destId="{8565217B-B83A-4797-BED1-474926E6DD3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159A10-2D97-408A-B77F-40A235BF988D}">
      <dsp:nvSpPr>
        <dsp:cNvPr id="0" name=""/>
        <dsp:cNvSpPr/>
      </dsp:nvSpPr>
      <dsp:spPr>
        <a:xfrm>
          <a:off x="0" y="806087"/>
          <a:ext cx="6832212" cy="112729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b="1" kern="1200"/>
            <a:t>Stikstof</a:t>
          </a:r>
          <a:r>
            <a:rPr lang="nl-NL" sz="4700" kern="1200"/>
            <a:t> (Afkorting is N)</a:t>
          </a:r>
          <a:endParaRPr lang="en-US" sz="4700" kern="1200"/>
        </a:p>
      </dsp:txBody>
      <dsp:txXfrm>
        <a:off x="55030" y="861117"/>
        <a:ext cx="6722152" cy="1017235"/>
      </dsp:txXfrm>
    </dsp:sp>
    <dsp:sp modelId="{AAE7FC42-0BAA-41A8-8C78-C1AA6E761D1C}">
      <dsp:nvSpPr>
        <dsp:cNvPr id="0" name=""/>
        <dsp:cNvSpPr/>
      </dsp:nvSpPr>
      <dsp:spPr>
        <a:xfrm>
          <a:off x="0" y="2068742"/>
          <a:ext cx="6832212" cy="1127295"/>
        </a:xfrm>
        <a:prstGeom prst="roundRect">
          <a:avLst/>
        </a:prstGeom>
        <a:gradFill rotWithShape="0">
          <a:gsLst>
            <a:gs pos="0">
              <a:schemeClr val="accent2">
                <a:hueOff val="226582"/>
                <a:satOff val="-23996"/>
                <a:lumOff val="-588"/>
                <a:alphaOff val="0"/>
                <a:tint val="96000"/>
                <a:lumMod val="104000"/>
              </a:schemeClr>
            </a:gs>
            <a:gs pos="100000">
              <a:schemeClr val="accent2">
                <a:hueOff val="226582"/>
                <a:satOff val="-23996"/>
                <a:lumOff val="-588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b="1" kern="1200"/>
            <a:t>Fosfor</a:t>
          </a:r>
          <a:r>
            <a:rPr lang="nl-NL" sz="4700" kern="1200"/>
            <a:t> (Afkorting is P)</a:t>
          </a:r>
          <a:endParaRPr lang="en-US" sz="4700" kern="1200"/>
        </a:p>
      </dsp:txBody>
      <dsp:txXfrm>
        <a:off x="55030" y="2123772"/>
        <a:ext cx="6722152" cy="1017235"/>
      </dsp:txXfrm>
    </dsp:sp>
    <dsp:sp modelId="{13B9FEAE-2F28-4688-8A6C-C21FC7959A69}">
      <dsp:nvSpPr>
        <dsp:cNvPr id="0" name=""/>
        <dsp:cNvSpPr/>
      </dsp:nvSpPr>
      <dsp:spPr>
        <a:xfrm>
          <a:off x="0" y="3331396"/>
          <a:ext cx="6832212" cy="1127295"/>
        </a:xfrm>
        <a:prstGeom prst="roundRect">
          <a:avLst/>
        </a:prstGeom>
        <a:gradFill rotWithShape="0">
          <a:gsLst>
            <a:gs pos="0">
              <a:schemeClr val="accent2">
                <a:hueOff val="453165"/>
                <a:satOff val="-47993"/>
                <a:lumOff val="-1176"/>
                <a:alphaOff val="0"/>
                <a:tint val="96000"/>
                <a:lumMod val="104000"/>
              </a:schemeClr>
            </a:gs>
            <a:gs pos="100000">
              <a:schemeClr val="accent2">
                <a:hueOff val="453165"/>
                <a:satOff val="-47993"/>
                <a:lumOff val="-1176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b="1" kern="1200"/>
            <a:t>Kalium</a:t>
          </a:r>
          <a:r>
            <a:rPr lang="nl-NL" sz="4700" kern="1200"/>
            <a:t> (Afkorting is K)</a:t>
          </a:r>
          <a:endParaRPr lang="en-US" sz="4700" kern="1200"/>
        </a:p>
      </dsp:txBody>
      <dsp:txXfrm>
        <a:off x="55030" y="3386426"/>
        <a:ext cx="6722152" cy="10172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E9BD1E-2692-437D-8E60-16D7C28C0177}">
      <dsp:nvSpPr>
        <dsp:cNvPr id="0" name=""/>
        <dsp:cNvSpPr/>
      </dsp:nvSpPr>
      <dsp:spPr>
        <a:xfrm>
          <a:off x="50" y="21397"/>
          <a:ext cx="4797049" cy="120769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/>
            <a:t>Organisch (natuurlijk)</a:t>
          </a:r>
          <a:endParaRPr lang="en-US" sz="2900" kern="1200"/>
        </a:p>
      </dsp:txBody>
      <dsp:txXfrm>
        <a:off x="50" y="21397"/>
        <a:ext cx="4797049" cy="1207694"/>
      </dsp:txXfrm>
    </dsp:sp>
    <dsp:sp modelId="{3418C3E3-3372-498C-8AFF-B6C411B5B1DC}">
      <dsp:nvSpPr>
        <dsp:cNvPr id="0" name=""/>
        <dsp:cNvSpPr/>
      </dsp:nvSpPr>
      <dsp:spPr>
        <a:xfrm>
          <a:off x="50" y="1229091"/>
          <a:ext cx="4797049" cy="1711507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2900" kern="1200" dirty="0"/>
            <a:t>	Dierlijk (poep)</a:t>
          </a:r>
          <a:endParaRPr lang="en-US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2900" kern="1200" dirty="0"/>
            <a:t>	Plantaardig 	(compost / GFT)</a:t>
          </a:r>
          <a:endParaRPr lang="en-US" sz="2900" kern="1200" dirty="0"/>
        </a:p>
      </dsp:txBody>
      <dsp:txXfrm>
        <a:off x="50" y="1229091"/>
        <a:ext cx="4797049" cy="1711507"/>
      </dsp:txXfrm>
    </dsp:sp>
    <dsp:sp modelId="{F8CA26B9-2A7A-44CA-BFFE-4479427BA95A}">
      <dsp:nvSpPr>
        <dsp:cNvPr id="0" name=""/>
        <dsp:cNvSpPr/>
      </dsp:nvSpPr>
      <dsp:spPr>
        <a:xfrm>
          <a:off x="5468686" y="21397"/>
          <a:ext cx="4797049" cy="120769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/>
            <a:t>Anorganisch          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/>
            <a:t>(niet natuurlijk)</a:t>
          </a:r>
          <a:endParaRPr lang="en-US" sz="2900" kern="1200" dirty="0"/>
        </a:p>
      </dsp:txBody>
      <dsp:txXfrm>
        <a:off x="5468686" y="21397"/>
        <a:ext cx="4797049" cy="1207694"/>
      </dsp:txXfrm>
    </dsp:sp>
    <dsp:sp modelId="{8565217B-B83A-4797-BED1-474926E6DD3D}">
      <dsp:nvSpPr>
        <dsp:cNvPr id="0" name=""/>
        <dsp:cNvSpPr/>
      </dsp:nvSpPr>
      <dsp:spPr>
        <a:xfrm>
          <a:off x="5468686" y="1229091"/>
          <a:ext cx="4797049" cy="1711507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2900" kern="1200" dirty="0"/>
            <a:t>	Kunstmest</a:t>
          </a:r>
          <a:endParaRPr lang="en-US" sz="2900" kern="1200" dirty="0"/>
        </a:p>
      </dsp:txBody>
      <dsp:txXfrm>
        <a:off x="5468686" y="1229091"/>
        <a:ext cx="4797049" cy="17115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chooltv.nl/video/regenwormen-bodemverbeteraars/#q=wormen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chooltv.nl/video/hoe-maak-je-een-wormenhotel-drie-verdiepingen-compost-water-en-gft/#q=wormen" TargetMode="External"/><Relationship Id="rId2" Type="http://schemas.openxmlformats.org/officeDocument/2006/relationships/hyperlink" Target="https://schooltv.nl/video/wat-doet-de-regenworm-onder-de-grond-de-darmen-van-de-aarde/#q=wormen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BD8310-C8D7-420F-8FBF-EA05D51050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5. Voeding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C2226FE-969A-415D-B5E1-FA4DA13EBAC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Klas 2 plantenteelt</a:t>
            </a:r>
          </a:p>
        </p:txBody>
      </p:sp>
    </p:spTree>
    <p:extLst>
      <p:ext uri="{BB962C8B-B14F-4D97-AF65-F5344CB8AC3E}">
        <p14:creationId xmlns:p14="http://schemas.microsoft.com/office/powerpoint/2010/main" val="2699656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Group 155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57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8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9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0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1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2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3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4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5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6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7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8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171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2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3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4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5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6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7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8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9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0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1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2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184" name="Rectangle 183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6" name="Freeform 6">
            <a:extLst>
              <a:ext uri="{FF2B5EF4-FFF2-40B4-BE49-F238E27FC236}">
                <a16:creationId xmlns:a16="http://schemas.microsoft.com/office/drawing/2014/main" id="{3623DEAC-F39C-45D6-86DC-1033F64295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188" name="Rectangle 187">
            <a:extLst>
              <a:ext uri="{FF2B5EF4-FFF2-40B4-BE49-F238E27FC236}">
                <a16:creationId xmlns:a16="http://schemas.microsoft.com/office/drawing/2014/main" id="{A692209D-B607-46C3-8560-07AF7229165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94874638-CF15-4908-BC4B-4908744D0BA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4639734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5A92C9-BFC6-425C-A6E9-42948426D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279" y="967417"/>
            <a:ext cx="3778870" cy="39432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>
                <a:solidFill>
                  <a:srgbClr val="FEFFFF"/>
                </a:solidFill>
              </a:rPr>
              <a:t>Kunstmatige</a:t>
            </a:r>
            <a:r>
              <a:rPr lang="en-US" sz="4000" dirty="0">
                <a:solidFill>
                  <a:srgbClr val="FEFFFF"/>
                </a:solidFill>
              </a:rPr>
              <a:t> </a:t>
            </a:r>
            <a:r>
              <a:rPr lang="en-US" sz="4000">
                <a:solidFill>
                  <a:srgbClr val="FEFFFF"/>
                </a:solidFill>
              </a:rPr>
              <a:t>meststoffen</a:t>
            </a:r>
            <a:endParaRPr lang="en-US" sz="4000" dirty="0">
              <a:solidFill>
                <a:srgbClr val="FEFFFF"/>
              </a:solidFill>
            </a:endParaRPr>
          </a:p>
        </p:txBody>
      </p:sp>
      <p:sp>
        <p:nvSpPr>
          <p:cNvPr id="192" name="Freeform 5">
            <a:extLst>
              <a:ext uri="{FF2B5EF4-FFF2-40B4-BE49-F238E27FC236}">
                <a16:creationId xmlns:a16="http://schemas.microsoft.com/office/drawing/2014/main" id="{5F1B8348-CD6E-4561-A704-C232D9A2676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5404022" cy="857047"/>
          </a:xfrm>
          <a:custGeom>
            <a:avLst/>
            <a:gdLst>
              <a:gd name="T0" fmla="*/ 1114 w 1117"/>
              <a:gd name="T1" fmla="*/ 77 h 163"/>
              <a:gd name="T2" fmla="*/ 1040 w 1117"/>
              <a:gd name="T3" fmla="*/ 3 h 163"/>
              <a:gd name="T4" fmla="*/ 1039 w 1117"/>
              <a:gd name="T5" fmla="*/ 2 h 163"/>
              <a:gd name="T6" fmla="*/ 1034 w 1117"/>
              <a:gd name="T7" fmla="*/ 0 h 163"/>
              <a:gd name="T8" fmla="*/ 578 w 1117"/>
              <a:gd name="T9" fmla="*/ 0 h 163"/>
              <a:gd name="T10" fmla="*/ 562 w 1117"/>
              <a:gd name="T11" fmla="*/ 0 h 163"/>
              <a:gd name="T12" fmla="*/ 440 w 1117"/>
              <a:gd name="T13" fmla="*/ 0 h 163"/>
              <a:gd name="T14" fmla="*/ 106 w 1117"/>
              <a:gd name="T15" fmla="*/ 0 h 163"/>
              <a:gd name="T16" fmla="*/ 0 w 1117"/>
              <a:gd name="T17" fmla="*/ 0 h 163"/>
              <a:gd name="T18" fmla="*/ 0 w 1117"/>
              <a:gd name="T19" fmla="*/ 163 h 163"/>
              <a:gd name="T20" fmla="*/ 106 w 1117"/>
              <a:gd name="T21" fmla="*/ 163 h 163"/>
              <a:gd name="T22" fmla="*/ 440 w 1117"/>
              <a:gd name="T23" fmla="*/ 163 h 163"/>
              <a:gd name="T24" fmla="*/ 562 w 1117"/>
              <a:gd name="T25" fmla="*/ 163 h 163"/>
              <a:gd name="T26" fmla="*/ 578 w 1117"/>
              <a:gd name="T27" fmla="*/ 163 h 163"/>
              <a:gd name="T28" fmla="*/ 1034 w 1117"/>
              <a:gd name="T29" fmla="*/ 163 h 163"/>
              <a:gd name="T30" fmla="*/ 1039 w 1117"/>
              <a:gd name="T31" fmla="*/ 161 h 163"/>
              <a:gd name="T32" fmla="*/ 1040 w 1117"/>
              <a:gd name="T33" fmla="*/ 160 h 163"/>
              <a:gd name="T34" fmla="*/ 1114 w 1117"/>
              <a:gd name="T35" fmla="*/ 86 h 163"/>
              <a:gd name="T36" fmla="*/ 1114 w 1117"/>
              <a:gd name="T37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7" h="163">
                <a:moveTo>
                  <a:pt x="1114" y="77"/>
                </a:moveTo>
                <a:cubicBezTo>
                  <a:pt x="1040" y="3"/>
                  <a:pt x="1040" y="3"/>
                  <a:pt x="1040" y="3"/>
                </a:cubicBezTo>
                <a:cubicBezTo>
                  <a:pt x="1040" y="2"/>
                  <a:pt x="1039" y="2"/>
                  <a:pt x="1039" y="2"/>
                </a:cubicBezTo>
                <a:cubicBezTo>
                  <a:pt x="1038" y="1"/>
                  <a:pt x="1036" y="0"/>
                  <a:pt x="1034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40" y="0"/>
                  <a:pt x="440" y="0"/>
                  <a:pt x="440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40" y="163"/>
                  <a:pt x="440" y="163"/>
                  <a:pt x="440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8" y="163"/>
                  <a:pt x="578" y="163"/>
                  <a:pt x="578" y="163"/>
                </a:cubicBezTo>
                <a:cubicBezTo>
                  <a:pt x="1034" y="163"/>
                  <a:pt x="1034" y="163"/>
                  <a:pt x="1034" y="163"/>
                </a:cubicBezTo>
                <a:cubicBezTo>
                  <a:pt x="1036" y="163"/>
                  <a:pt x="1038" y="162"/>
                  <a:pt x="1039" y="161"/>
                </a:cubicBezTo>
                <a:cubicBezTo>
                  <a:pt x="1039" y="160"/>
                  <a:pt x="1040" y="160"/>
                  <a:pt x="1040" y="160"/>
                </a:cubicBezTo>
                <a:cubicBezTo>
                  <a:pt x="1114" y="86"/>
                  <a:pt x="1114" y="86"/>
                  <a:pt x="1114" y="86"/>
                </a:cubicBezTo>
                <a:cubicBezTo>
                  <a:pt x="1117" y="83"/>
                  <a:pt x="1117" y="79"/>
                  <a:pt x="1114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4C9D6C84-1C07-4D3E-A446-126E61F532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4187" y="967417"/>
            <a:ext cx="4388116" cy="4930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719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293E73-489D-4677-8590-196331E7F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7669" y="624110"/>
            <a:ext cx="4137059" cy="1280890"/>
          </a:xfrm>
        </p:spPr>
        <p:txBody>
          <a:bodyPr>
            <a:normAutofit/>
          </a:bodyPr>
          <a:lstStyle/>
          <a:p>
            <a:r>
              <a:rPr lang="nl-NL" sz="3200">
                <a:ea typeface="+mn-ea"/>
                <a:cs typeface="+mn-cs"/>
              </a:rPr>
              <a:t>De voedselkringloop</a:t>
            </a:r>
            <a:endParaRPr lang="nl-NL" sz="320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512C68-B92B-4FBF-9CFD-57B5804FAC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3956" y="2133600"/>
            <a:ext cx="4140772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sz="1600">
              <a:solidFill>
                <a:schemeClr val="tx1"/>
              </a:solidFill>
            </a:endParaRPr>
          </a:p>
          <a:p>
            <a:endParaRPr lang="nl-NL" sz="1600">
              <a:solidFill>
                <a:schemeClr val="tx1"/>
              </a:solidFill>
            </a:endParaRPr>
          </a:p>
          <a:p>
            <a:endParaRPr lang="nl-NL" sz="1600">
              <a:solidFill>
                <a:schemeClr val="tx1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4F2D5A6-3647-4F39-8135-9DDB231A15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868"/>
          <a:stretch/>
        </p:blipFill>
        <p:spPr>
          <a:xfrm>
            <a:off x="6091916" y="10"/>
            <a:ext cx="6100084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061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8">
            <a:extLst>
              <a:ext uri="{FF2B5EF4-FFF2-40B4-BE49-F238E27FC236}">
                <a16:creationId xmlns:a16="http://schemas.microsoft.com/office/drawing/2014/main" id="{A3D9AEEE-1CCD-43C0-BA3E-16D60A6E23C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059079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3382352-2463-424E-9B55-0459C7DC9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893" y="3101093"/>
            <a:ext cx="2454052" cy="3029344"/>
          </a:xfrm>
        </p:spPr>
        <p:txBody>
          <a:bodyPr>
            <a:normAutofit/>
          </a:bodyPr>
          <a:lstStyle/>
          <a:p>
            <a:pPr lvl="0">
              <a:spcBef>
                <a:spcPts val="1000"/>
              </a:spcBef>
              <a:buClr>
                <a:srgbClr val="A53010"/>
              </a:buClr>
            </a:pPr>
            <a:r>
              <a:rPr lang="nl-NL" sz="2700">
                <a:solidFill>
                  <a:schemeClr val="bg1"/>
                </a:solidFill>
                <a:ea typeface="+mn-ea"/>
                <a:cs typeface="+mn-cs"/>
              </a:rPr>
              <a:t>De bouwstenen die de plant nodig heeft:</a:t>
            </a:r>
          </a:p>
        </p:txBody>
      </p:sp>
      <p:sp>
        <p:nvSpPr>
          <p:cNvPr id="17" name="Freeform 11">
            <a:extLst>
              <a:ext uri="{FF2B5EF4-FFF2-40B4-BE49-F238E27FC236}">
                <a16:creationId xmlns:a16="http://schemas.microsoft.com/office/drawing/2014/main" id="{60F880A6-33D3-4EEC-A780-B73559B9F24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3179901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18" name="Rectangle 22">
            <a:extLst>
              <a:ext uri="{FF2B5EF4-FFF2-40B4-BE49-F238E27FC236}">
                <a16:creationId xmlns:a16="http://schemas.microsoft.com/office/drawing/2014/main" id="{2C6246ED-0535-4496-A8F6-1E80CC4EB85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5736" y="0"/>
            <a:ext cx="739626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31F817DF-443B-4C84-8899-3835033D25E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3301057"/>
              </p:ext>
            </p:extLst>
          </p:nvPr>
        </p:nvGraphicFramePr>
        <p:xfrm>
          <a:off x="4713144" y="641551"/>
          <a:ext cx="6832212" cy="52647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1273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F7E8610-2DF7-4AF0-B876-0F3B7882A6B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1C8C023-62A6-4DA0-8DF4-3F4EA94090D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30669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51F7C0E-F1BD-4B7A-9983-FDC3645B7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3391" y="624110"/>
            <a:ext cx="9383408" cy="1280890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bg1"/>
                </a:solidFill>
              </a:rPr>
              <a:t>Twee groepen meststoffen</a:t>
            </a:r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26B9FE07-322E-43FB-8707-C9826BD903E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2C06B514-0141-49BB-A7F3-4133E63CCCB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753977"/>
              </p:ext>
            </p:extLst>
          </p:nvPr>
        </p:nvGraphicFramePr>
        <p:xfrm>
          <a:off x="961012" y="2930805"/>
          <a:ext cx="10265786" cy="29619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05232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7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54" name="Group 21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23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4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5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6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7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55" name="Rectangle 35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6" name="Freeform 6">
            <a:extLst>
              <a:ext uri="{FF2B5EF4-FFF2-40B4-BE49-F238E27FC236}">
                <a16:creationId xmlns:a16="http://schemas.microsoft.com/office/drawing/2014/main" id="{3623DEAC-F39C-45D6-86DC-1033F64295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57" name="Rectangle 39">
            <a:extLst>
              <a:ext uri="{FF2B5EF4-FFF2-40B4-BE49-F238E27FC236}">
                <a16:creationId xmlns:a16="http://schemas.microsoft.com/office/drawing/2014/main" id="{A692209D-B607-46C3-8560-07AF7229165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41">
            <a:extLst>
              <a:ext uri="{FF2B5EF4-FFF2-40B4-BE49-F238E27FC236}">
                <a16:creationId xmlns:a16="http://schemas.microsoft.com/office/drawing/2014/main" id="{94874638-CF15-4908-BC4B-4908744D0BA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4639734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5A92C9-BFC6-425C-A6E9-42948426D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279" y="967417"/>
            <a:ext cx="3778870" cy="39432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>
                <a:solidFill>
                  <a:srgbClr val="FEFFFF"/>
                </a:solidFill>
              </a:rPr>
              <a:t>Dierlijke meststoffen</a:t>
            </a:r>
          </a:p>
        </p:txBody>
      </p:sp>
      <p:sp>
        <p:nvSpPr>
          <p:cNvPr id="59" name="Freeform 5">
            <a:extLst>
              <a:ext uri="{FF2B5EF4-FFF2-40B4-BE49-F238E27FC236}">
                <a16:creationId xmlns:a16="http://schemas.microsoft.com/office/drawing/2014/main" id="{5F1B8348-CD6E-4561-A704-C232D9A2676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5404022" cy="857047"/>
          </a:xfrm>
          <a:custGeom>
            <a:avLst/>
            <a:gdLst>
              <a:gd name="T0" fmla="*/ 1114 w 1117"/>
              <a:gd name="T1" fmla="*/ 77 h 163"/>
              <a:gd name="T2" fmla="*/ 1040 w 1117"/>
              <a:gd name="T3" fmla="*/ 3 h 163"/>
              <a:gd name="T4" fmla="*/ 1039 w 1117"/>
              <a:gd name="T5" fmla="*/ 2 h 163"/>
              <a:gd name="T6" fmla="*/ 1034 w 1117"/>
              <a:gd name="T7" fmla="*/ 0 h 163"/>
              <a:gd name="T8" fmla="*/ 578 w 1117"/>
              <a:gd name="T9" fmla="*/ 0 h 163"/>
              <a:gd name="T10" fmla="*/ 562 w 1117"/>
              <a:gd name="T11" fmla="*/ 0 h 163"/>
              <a:gd name="T12" fmla="*/ 440 w 1117"/>
              <a:gd name="T13" fmla="*/ 0 h 163"/>
              <a:gd name="T14" fmla="*/ 106 w 1117"/>
              <a:gd name="T15" fmla="*/ 0 h 163"/>
              <a:gd name="T16" fmla="*/ 0 w 1117"/>
              <a:gd name="T17" fmla="*/ 0 h 163"/>
              <a:gd name="T18" fmla="*/ 0 w 1117"/>
              <a:gd name="T19" fmla="*/ 163 h 163"/>
              <a:gd name="T20" fmla="*/ 106 w 1117"/>
              <a:gd name="T21" fmla="*/ 163 h 163"/>
              <a:gd name="T22" fmla="*/ 440 w 1117"/>
              <a:gd name="T23" fmla="*/ 163 h 163"/>
              <a:gd name="T24" fmla="*/ 562 w 1117"/>
              <a:gd name="T25" fmla="*/ 163 h 163"/>
              <a:gd name="T26" fmla="*/ 578 w 1117"/>
              <a:gd name="T27" fmla="*/ 163 h 163"/>
              <a:gd name="T28" fmla="*/ 1034 w 1117"/>
              <a:gd name="T29" fmla="*/ 163 h 163"/>
              <a:gd name="T30" fmla="*/ 1039 w 1117"/>
              <a:gd name="T31" fmla="*/ 161 h 163"/>
              <a:gd name="T32" fmla="*/ 1040 w 1117"/>
              <a:gd name="T33" fmla="*/ 160 h 163"/>
              <a:gd name="T34" fmla="*/ 1114 w 1117"/>
              <a:gd name="T35" fmla="*/ 86 h 163"/>
              <a:gd name="T36" fmla="*/ 1114 w 1117"/>
              <a:gd name="T37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7" h="163">
                <a:moveTo>
                  <a:pt x="1114" y="77"/>
                </a:moveTo>
                <a:cubicBezTo>
                  <a:pt x="1040" y="3"/>
                  <a:pt x="1040" y="3"/>
                  <a:pt x="1040" y="3"/>
                </a:cubicBezTo>
                <a:cubicBezTo>
                  <a:pt x="1040" y="2"/>
                  <a:pt x="1039" y="2"/>
                  <a:pt x="1039" y="2"/>
                </a:cubicBezTo>
                <a:cubicBezTo>
                  <a:pt x="1038" y="1"/>
                  <a:pt x="1036" y="0"/>
                  <a:pt x="1034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40" y="0"/>
                  <a:pt x="440" y="0"/>
                  <a:pt x="440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40" y="163"/>
                  <a:pt x="440" y="163"/>
                  <a:pt x="440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8" y="163"/>
                  <a:pt x="578" y="163"/>
                  <a:pt x="578" y="163"/>
                </a:cubicBezTo>
                <a:cubicBezTo>
                  <a:pt x="1034" y="163"/>
                  <a:pt x="1034" y="163"/>
                  <a:pt x="1034" y="163"/>
                </a:cubicBezTo>
                <a:cubicBezTo>
                  <a:pt x="1036" y="163"/>
                  <a:pt x="1038" y="162"/>
                  <a:pt x="1039" y="161"/>
                </a:cubicBezTo>
                <a:cubicBezTo>
                  <a:pt x="1039" y="160"/>
                  <a:pt x="1040" y="160"/>
                  <a:pt x="1040" y="160"/>
                </a:cubicBezTo>
                <a:cubicBezTo>
                  <a:pt x="1114" y="86"/>
                  <a:pt x="1114" y="86"/>
                  <a:pt x="1114" y="86"/>
                </a:cubicBezTo>
                <a:cubicBezTo>
                  <a:pt x="1117" y="83"/>
                  <a:pt x="1117" y="79"/>
                  <a:pt x="1114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1F1CA34C-5A23-47C1-AD5C-8352020E4B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7994" y="1437323"/>
            <a:ext cx="5640502" cy="3990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532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roup 63">
            <a:extLst>
              <a:ext uri="{FF2B5EF4-FFF2-40B4-BE49-F238E27FC236}">
                <a16:creationId xmlns:a16="http://schemas.microsoft.com/office/drawing/2014/main" id="{7398C59F-5A18-487B-91D6-B955AACF2E5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65" name="Freeform 11">
              <a:extLst>
                <a:ext uri="{FF2B5EF4-FFF2-40B4-BE49-F238E27FC236}">
                  <a16:creationId xmlns:a16="http://schemas.microsoft.com/office/drawing/2014/main" id="{0557FAFE-C7C3-47EC-A4F5-9B216631920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6" name="Freeform 12">
              <a:extLst>
                <a:ext uri="{FF2B5EF4-FFF2-40B4-BE49-F238E27FC236}">
                  <a16:creationId xmlns:a16="http://schemas.microsoft.com/office/drawing/2014/main" id="{95BC28FB-3882-4674-9D79-EA58BEB7CEB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7" name="Freeform 13">
              <a:extLst>
                <a:ext uri="{FF2B5EF4-FFF2-40B4-BE49-F238E27FC236}">
                  <a16:creationId xmlns:a16="http://schemas.microsoft.com/office/drawing/2014/main" id="{9C6EC892-83F9-402F-8552-0AD7C0556EB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8" name="Freeform 14">
              <a:extLst>
                <a:ext uri="{FF2B5EF4-FFF2-40B4-BE49-F238E27FC236}">
                  <a16:creationId xmlns:a16="http://schemas.microsoft.com/office/drawing/2014/main" id="{18387766-037C-4EF0-8471-D19CBF2A431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9" name="Freeform 15">
              <a:extLst>
                <a:ext uri="{FF2B5EF4-FFF2-40B4-BE49-F238E27FC236}">
                  <a16:creationId xmlns:a16="http://schemas.microsoft.com/office/drawing/2014/main" id="{1E364F38-6F3A-476A-93E6-962EA817C4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0" name="Freeform 16">
              <a:extLst>
                <a:ext uri="{FF2B5EF4-FFF2-40B4-BE49-F238E27FC236}">
                  <a16:creationId xmlns:a16="http://schemas.microsoft.com/office/drawing/2014/main" id="{35C335A4-1E67-4293-8BE2-DFB085D4FBB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1" name="Freeform 17">
              <a:extLst>
                <a:ext uri="{FF2B5EF4-FFF2-40B4-BE49-F238E27FC236}">
                  <a16:creationId xmlns:a16="http://schemas.microsoft.com/office/drawing/2014/main" id="{9A8A0F10-2C98-4297-9F92-5D95533927B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2" name="Freeform 18">
              <a:extLst>
                <a:ext uri="{FF2B5EF4-FFF2-40B4-BE49-F238E27FC236}">
                  <a16:creationId xmlns:a16="http://schemas.microsoft.com/office/drawing/2014/main" id="{C3B112A3-006E-4008-A778-DB5F6A09D51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3" name="Freeform 19">
              <a:extLst>
                <a:ext uri="{FF2B5EF4-FFF2-40B4-BE49-F238E27FC236}">
                  <a16:creationId xmlns:a16="http://schemas.microsoft.com/office/drawing/2014/main" id="{E5E62767-5C25-4C49-9568-432433A3C5B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4" name="Freeform 20">
              <a:extLst>
                <a:ext uri="{FF2B5EF4-FFF2-40B4-BE49-F238E27FC236}">
                  <a16:creationId xmlns:a16="http://schemas.microsoft.com/office/drawing/2014/main" id="{598EC006-77B1-42BA-B815-66CCB9B170E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5" name="Freeform 21">
              <a:extLst>
                <a:ext uri="{FF2B5EF4-FFF2-40B4-BE49-F238E27FC236}">
                  <a16:creationId xmlns:a16="http://schemas.microsoft.com/office/drawing/2014/main" id="{A144ED09-DA06-491D-95A8-AB3DED4329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6" name="Freeform 22">
              <a:extLst>
                <a:ext uri="{FF2B5EF4-FFF2-40B4-BE49-F238E27FC236}">
                  <a16:creationId xmlns:a16="http://schemas.microsoft.com/office/drawing/2014/main" id="{1CB00BD2-11CD-4A38-8F38-02B0D1105EF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5" name="Group 77">
            <a:extLst>
              <a:ext uri="{FF2B5EF4-FFF2-40B4-BE49-F238E27FC236}">
                <a16:creationId xmlns:a16="http://schemas.microsoft.com/office/drawing/2014/main" id="{520234FB-542E-4550-9C2F-1B56FD41A1C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79" name="Freeform 27">
              <a:extLst>
                <a:ext uri="{FF2B5EF4-FFF2-40B4-BE49-F238E27FC236}">
                  <a16:creationId xmlns:a16="http://schemas.microsoft.com/office/drawing/2014/main" id="{41FCE1F3-DEB3-47CD-90FF-7DABB4AF45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0" name="Freeform 28">
              <a:extLst>
                <a:ext uri="{FF2B5EF4-FFF2-40B4-BE49-F238E27FC236}">
                  <a16:creationId xmlns:a16="http://schemas.microsoft.com/office/drawing/2014/main" id="{5708E488-C19B-452C-B197-6F1C34F6E73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1" name="Freeform 29">
              <a:extLst>
                <a:ext uri="{FF2B5EF4-FFF2-40B4-BE49-F238E27FC236}">
                  <a16:creationId xmlns:a16="http://schemas.microsoft.com/office/drawing/2014/main" id="{89D3FD25-890E-4981-A71D-EE796873D74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2" name="Freeform 30">
              <a:extLst>
                <a:ext uri="{FF2B5EF4-FFF2-40B4-BE49-F238E27FC236}">
                  <a16:creationId xmlns:a16="http://schemas.microsoft.com/office/drawing/2014/main" id="{51B5414C-556A-47CB-8EE2-974A85A7A4D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3" name="Freeform 31">
              <a:extLst>
                <a:ext uri="{FF2B5EF4-FFF2-40B4-BE49-F238E27FC236}">
                  <a16:creationId xmlns:a16="http://schemas.microsoft.com/office/drawing/2014/main" id="{1C02B20C-2B27-4B75-8AEE-A5D2E2674B8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4" name="Freeform 32">
              <a:extLst>
                <a:ext uri="{FF2B5EF4-FFF2-40B4-BE49-F238E27FC236}">
                  <a16:creationId xmlns:a16="http://schemas.microsoft.com/office/drawing/2014/main" id="{54427714-F9AA-4F93-BD1D-400F1EA93F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5" name="Freeform 33">
              <a:extLst>
                <a:ext uri="{FF2B5EF4-FFF2-40B4-BE49-F238E27FC236}">
                  <a16:creationId xmlns:a16="http://schemas.microsoft.com/office/drawing/2014/main" id="{28A77D6A-9E81-497F-ABCC-2695BB5ADD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6" name="Freeform 34">
              <a:extLst>
                <a:ext uri="{FF2B5EF4-FFF2-40B4-BE49-F238E27FC236}">
                  <a16:creationId xmlns:a16="http://schemas.microsoft.com/office/drawing/2014/main" id="{2A1533BA-1478-4F7C-8E24-3F3E905050E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7" name="Freeform 35">
              <a:extLst>
                <a:ext uri="{FF2B5EF4-FFF2-40B4-BE49-F238E27FC236}">
                  <a16:creationId xmlns:a16="http://schemas.microsoft.com/office/drawing/2014/main" id="{39686201-E633-40FD-A80A-1E28AD52E3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8" name="Freeform 36">
              <a:extLst>
                <a:ext uri="{FF2B5EF4-FFF2-40B4-BE49-F238E27FC236}">
                  <a16:creationId xmlns:a16="http://schemas.microsoft.com/office/drawing/2014/main" id="{76A215C2-F590-4938-810B-F8A79366CE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9" name="Freeform 37">
              <a:extLst>
                <a:ext uri="{FF2B5EF4-FFF2-40B4-BE49-F238E27FC236}">
                  <a16:creationId xmlns:a16="http://schemas.microsoft.com/office/drawing/2014/main" id="{85F418E7-330D-4002-8EC8-33C1A897FF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0" name="Freeform 38">
              <a:extLst>
                <a:ext uri="{FF2B5EF4-FFF2-40B4-BE49-F238E27FC236}">
                  <a16:creationId xmlns:a16="http://schemas.microsoft.com/office/drawing/2014/main" id="{8FFE669A-54C9-4436-9566-C5A90F16DB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106" name="Rectangle 91">
            <a:extLst>
              <a:ext uri="{FF2B5EF4-FFF2-40B4-BE49-F238E27FC236}">
                <a16:creationId xmlns:a16="http://schemas.microsoft.com/office/drawing/2014/main" id="{DE91395A-2D18-4AF6-A0AC-AAA7189FED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7" name="Freeform 6">
            <a:extLst>
              <a:ext uri="{FF2B5EF4-FFF2-40B4-BE49-F238E27FC236}">
                <a16:creationId xmlns:a16="http://schemas.microsoft.com/office/drawing/2014/main" id="{7BD08880-457D-4C62-A3B5-6A9B0878C7E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108" name="Rectangle 95">
            <a:extLst>
              <a:ext uri="{FF2B5EF4-FFF2-40B4-BE49-F238E27FC236}">
                <a16:creationId xmlns:a16="http://schemas.microsoft.com/office/drawing/2014/main" id="{51F84177-D544-484B-840F-230FCEB946C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97">
            <a:extLst>
              <a:ext uri="{FF2B5EF4-FFF2-40B4-BE49-F238E27FC236}">
                <a16:creationId xmlns:a16="http://schemas.microsoft.com/office/drawing/2014/main" id="{7BC9B9BC-356F-4894-B473-21807684EBC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2" y="0"/>
            <a:ext cx="6111243" cy="6858000"/>
          </a:xfrm>
          <a:prstGeom prst="rect">
            <a:avLst/>
          </a:prstGeom>
          <a:solidFill>
            <a:schemeClr val="bg2">
              <a:lumMod val="1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5A92C9-BFC6-425C-A6E9-42948426D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279" y="967417"/>
            <a:ext cx="5280460" cy="39432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>
                <a:solidFill>
                  <a:srgbClr val="FEFFFF"/>
                </a:solidFill>
              </a:rPr>
              <a:t>Plantaardige meststoffen</a:t>
            </a:r>
            <a:endParaRPr lang="en-US" sz="4000" dirty="0">
              <a:solidFill>
                <a:srgbClr val="FEFFFF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78C95C8-05DD-4ECE-BC37-12C5E4D360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1318"/>
          <a:stretch/>
        </p:blipFill>
        <p:spPr>
          <a:xfrm>
            <a:off x="6111242" y="10"/>
            <a:ext cx="6080758" cy="6857990"/>
          </a:xfrm>
          <a:prstGeom prst="rect">
            <a:avLst/>
          </a:prstGeom>
        </p:spPr>
      </p:pic>
      <p:sp>
        <p:nvSpPr>
          <p:cNvPr id="110" name="Freeform 27">
            <a:extLst>
              <a:ext uri="{FF2B5EF4-FFF2-40B4-BE49-F238E27FC236}">
                <a16:creationId xmlns:a16="http://schemas.microsoft.com/office/drawing/2014/main" id="{CFD42E53-DE7E-4891-9F3A-A1E195E8E85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6881206" cy="857047"/>
          </a:xfrm>
          <a:custGeom>
            <a:avLst/>
            <a:gdLst>
              <a:gd name="connsiteX0" fmla="*/ 0 w 6881206"/>
              <a:gd name="connsiteY0" fmla="*/ 0 h 857047"/>
              <a:gd name="connsiteX1" fmla="*/ 653445 w 6881206"/>
              <a:gd name="connsiteY1" fmla="*/ 0 h 857047"/>
              <a:gd name="connsiteX2" fmla="*/ 1156123 w 6881206"/>
              <a:gd name="connsiteY2" fmla="*/ 0 h 857047"/>
              <a:gd name="connsiteX3" fmla="*/ 1380221 w 6881206"/>
              <a:gd name="connsiteY3" fmla="*/ 0 h 857047"/>
              <a:gd name="connsiteX4" fmla="*/ 1444324 w 6881206"/>
              <a:gd name="connsiteY4" fmla="*/ 0 h 857047"/>
              <a:gd name="connsiteX5" fmla="*/ 1522072 w 6881206"/>
              <a:gd name="connsiteY5" fmla="*/ 0 h 857047"/>
              <a:gd name="connsiteX6" fmla="*/ 1596570 w 6881206"/>
              <a:gd name="connsiteY6" fmla="*/ 0 h 857047"/>
              <a:gd name="connsiteX7" fmla="*/ 1893047 w 6881206"/>
              <a:gd name="connsiteY7" fmla="*/ 0 h 857047"/>
              <a:gd name="connsiteX8" fmla="*/ 1978260 w 6881206"/>
              <a:gd name="connsiteY8" fmla="*/ 0 h 857047"/>
              <a:gd name="connsiteX9" fmla="*/ 2032793 w 6881206"/>
              <a:gd name="connsiteY9" fmla="*/ 0 h 857047"/>
              <a:gd name="connsiteX10" fmla="*/ 2095032 w 6881206"/>
              <a:gd name="connsiteY10" fmla="*/ 0 h 857047"/>
              <a:gd name="connsiteX11" fmla="*/ 2574748 w 6881206"/>
              <a:gd name="connsiteY11" fmla="*/ 0 h 857047"/>
              <a:gd name="connsiteX12" fmla="*/ 2712413 w 6881206"/>
              <a:gd name="connsiteY12" fmla="*/ 0 h 857047"/>
              <a:gd name="connsiteX13" fmla="*/ 2724164 w 6881206"/>
              <a:gd name="connsiteY13" fmla="*/ 0 h 857047"/>
              <a:gd name="connsiteX14" fmla="*/ 2806423 w 6881206"/>
              <a:gd name="connsiteY14" fmla="*/ 0 h 857047"/>
              <a:gd name="connsiteX15" fmla="*/ 2975563 w 6881206"/>
              <a:gd name="connsiteY15" fmla="*/ 0 h 857047"/>
              <a:gd name="connsiteX16" fmla="*/ 3029696 w 6881206"/>
              <a:gd name="connsiteY16" fmla="*/ 0 h 857047"/>
              <a:gd name="connsiteX17" fmla="*/ 3216247 w 6881206"/>
              <a:gd name="connsiteY17" fmla="*/ 0 h 857047"/>
              <a:gd name="connsiteX18" fmla="*/ 3464491 w 6881206"/>
              <a:gd name="connsiteY18" fmla="*/ 0 h 857047"/>
              <a:gd name="connsiteX19" fmla="*/ 3476820 w 6881206"/>
              <a:gd name="connsiteY19" fmla="*/ 0 h 857047"/>
              <a:gd name="connsiteX20" fmla="*/ 3508932 w 6881206"/>
              <a:gd name="connsiteY20" fmla="*/ 0 h 857047"/>
              <a:gd name="connsiteX21" fmla="*/ 3518154 w 6881206"/>
              <a:gd name="connsiteY21" fmla="*/ 0 h 857047"/>
              <a:gd name="connsiteX22" fmla="*/ 3563124 w 6881206"/>
              <a:gd name="connsiteY22" fmla="*/ 0 h 857047"/>
              <a:gd name="connsiteX23" fmla="*/ 3568615 w 6881206"/>
              <a:gd name="connsiteY23" fmla="*/ 0 h 857047"/>
              <a:gd name="connsiteX24" fmla="*/ 3582711 w 6881206"/>
              <a:gd name="connsiteY24" fmla="*/ 0 h 857047"/>
              <a:gd name="connsiteX25" fmla="*/ 3607047 w 6881206"/>
              <a:gd name="connsiteY25" fmla="*/ 0 h 857047"/>
              <a:gd name="connsiteX26" fmla="*/ 3711363 w 6881206"/>
              <a:gd name="connsiteY26" fmla="*/ 0 h 857047"/>
              <a:gd name="connsiteX27" fmla="*/ 3757936 w 6881206"/>
              <a:gd name="connsiteY27" fmla="*/ 0 h 857047"/>
              <a:gd name="connsiteX28" fmla="*/ 3914505 w 6881206"/>
              <a:gd name="connsiteY28" fmla="*/ 0 h 857047"/>
              <a:gd name="connsiteX29" fmla="*/ 4099165 w 6881206"/>
              <a:gd name="connsiteY29" fmla="*/ 0 h 857047"/>
              <a:gd name="connsiteX30" fmla="*/ 4176573 w 6881206"/>
              <a:gd name="connsiteY30" fmla="*/ 0 h 857047"/>
              <a:gd name="connsiteX31" fmla="*/ 4211043 w 6881206"/>
              <a:gd name="connsiteY31" fmla="*/ 0 h 857047"/>
              <a:gd name="connsiteX32" fmla="*/ 4249415 w 6881206"/>
              <a:gd name="connsiteY32" fmla="*/ 0 h 857047"/>
              <a:gd name="connsiteX33" fmla="*/ 4292911 w 6881206"/>
              <a:gd name="connsiteY33" fmla="*/ 0 h 857047"/>
              <a:gd name="connsiteX34" fmla="*/ 4715176 w 6881206"/>
              <a:gd name="connsiteY34" fmla="*/ 0 h 857047"/>
              <a:gd name="connsiteX35" fmla="*/ 4749035 w 6881206"/>
              <a:gd name="connsiteY35" fmla="*/ 0 h 857047"/>
              <a:gd name="connsiteX36" fmla="*/ 5107279 w 6881206"/>
              <a:gd name="connsiteY36" fmla="*/ 0 h 857047"/>
              <a:gd name="connsiteX37" fmla="*/ 5446306 w 6881206"/>
              <a:gd name="connsiteY37" fmla="*/ 0 h 857047"/>
              <a:gd name="connsiteX38" fmla="*/ 5654500 w 6881206"/>
              <a:gd name="connsiteY38" fmla="*/ 0 h 857047"/>
              <a:gd name="connsiteX39" fmla="*/ 5879355 w 6881206"/>
              <a:gd name="connsiteY39" fmla="*/ 0 h 857047"/>
              <a:gd name="connsiteX40" fmla="*/ 6374171 w 6881206"/>
              <a:gd name="connsiteY40" fmla="*/ 0 h 857047"/>
              <a:gd name="connsiteX41" fmla="*/ 6382691 w 6881206"/>
              <a:gd name="connsiteY41" fmla="*/ 0 h 857047"/>
              <a:gd name="connsiteX42" fmla="*/ 6406881 w 6881206"/>
              <a:gd name="connsiteY42" fmla="*/ 10516 h 857047"/>
              <a:gd name="connsiteX43" fmla="*/ 6411719 w 6881206"/>
              <a:gd name="connsiteY43" fmla="*/ 15774 h 857047"/>
              <a:gd name="connsiteX44" fmla="*/ 6412418 w 6881206"/>
              <a:gd name="connsiteY44" fmla="*/ 16534 h 857047"/>
              <a:gd name="connsiteX45" fmla="*/ 6413765 w 6881206"/>
              <a:gd name="connsiteY45" fmla="*/ 17998 h 857047"/>
              <a:gd name="connsiteX46" fmla="*/ 6418286 w 6881206"/>
              <a:gd name="connsiteY46" fmla="*/ 21854 h 857047"/>
              <a:gd name="connsiteX47" fmla="*/ 6867337 w 6881206"/>
              <a:gd name="connsiteY47" fmla="*/ 404863 h 857047"/>
              <a:gd name="connsiteX48" fmla="*/ 6867337 w 6881206"/>
              <a:gd name="connsiteY48" fmla="*/ 452185 h 857047"/>
              <a:gd name="connsiteX49" fmla="*/ 6491457 w 6881206"/>
              <a:gd name="connsiteY49" fmla="*/ 772784 h 857047"/>
              <a:gd name="connsiteX50" fmla="*/ 6413765 w 6881206"/>
              <a:gd name="connsiteY50" fmla="*/ 839050 h 857047"/>
              <a:gd name="connsiteX51" fmla="*/ 6411719 w 6881206"/>
              <a:gd name="connsiteY51" fmla="*/ 841273 h 857047"/>
              <a:gd name="connsiteX52" fmla="*/ 6406881 w 6881206"/>
              <a:gd name="connsiteY52" fmla="*/ 846531 h 857047"/>
              <a:gd name="connsiteX53" fmla="*/ 6382691 w 6881206"/>
              <a:gd name="connsiteY53" fmla="*/ 857047 h 857047"/>
              <a:gd name="connsiteX54" fmla="*/ 6374171 w 6881206"/>
              <a:gd name="connsiteY54" fmla="*/ 857047 h 857047"/>
              <a:gd name="connsiteX55" fmla="*/ 6368680 w 6881206"/>
              <a:gd name="connsiteY55" fmla="*/ 857047 h 857047"/>
              <a:gd name="connsiteX56" fmla="*/ 6348221 w 6881206"/>
              <a:gd name="connsiteY56" fmla="*/ 857047 h 857047"/>
              <a:gd name="connsiteX57" fmla="*/ 6330248 w 6881206"/>
              <a:gd name="connsiteY57" fmla="*/ 857047 h 857047"/>
              <a:gd name="connsiteX58" fmla="*/ 6266353 w 6881206"/>
              <a:gd name="connsiteY58" fmla="*/ 857047 h 857047"/>
              <a:gd name="connsiteX59" fmla="*/ 6225932 w 6881206"/>
              <a:gd name="connsiteY59" fmla="*/ 857047 h 857047"/>
              <a:gd name="connsiteX60" fmla="*/ 6106926 w 6881206"/>
              <a:gd name="connsiteY60" fmla="*/ 857047 h 857047"/>
              <a:gd name="connsiteX61" fmla="*/ 6022790 w 6881206"/>
              <a:gd name="connsiteY61" fmla="*/ 857047 h 857047"/>
              <a:gd name="connsiteX62" fmla="*/ 5844088 w 6881206"/>
              <a:gd name="connsiteY62" fmla="*/ 857047 h 857047"/>
              <a:gd name="connsiteX63" fmla="*/ 5687880 w 6881206"/>
              <a:gd name="connsiteY63" fmla="*/ 857047 h 857047"/>
              <a:gd name="connsiteX64" fmla="*/ 5451985 w 6881206"/>
              <a:gd name="connsiteY64" fmla="*/ 857047 h 857047"/>
              <a:gd name="connsiteX65" fmla="*/ 5188261 w 6881206"/>
              <a:gd name="connsiteY65" fmla="*/ 857047 h 857047"/>
              <a:gd name="connsiteX66" fmla="*/ 4904764 w 6881206"/>
              <a:gd name="connsiteY66" fmla="*/ 857047 h 857047"/>
              <a:gd name="connsiteX67" fmla="*/ 4490989 w 6881206"/>
              <a:gd name="connsiteY67" fmla="*/ 857047 h 857047"/>
              <a:gd name="connsiteX68" fmla="*/ 4176573 w 6881206"/>
              <a:gd name="connsiteY68" fmla="*/ 857047 h 857047"/>
              <a:gd name="connsiteX69" fmla="*/ 4099165 w 6881206"/>
              <a:gd name="connsiteY69" fmla="*/ 857047 h 857047"/>
              <a:gd name="connsiteX70" fmla="*/ 4089943 w 6881206"/>
              <a:gd name="connsiteY70" fmla="*/ 857047 h 857047"/>
              <a:gd name="connsiteX71" fmla="*/ 4057940 w 6881206"/>
              <a:gd name="connsiteY71" fmla="*/ 857047 h 857047"/>
              <a:gd name="connsiteX72" fmla="*/ 4025386 w 6881206"/>
              <a:gd name="connsiteY72" fmla="*/ 857047 h 857047"/>
              <a:gd name="connsiteX73" fmla="*/ 3850160 w 6881206"/>
              <a:gd name="connsiteY73" fmla="*/ 857047 h 857047"/>
              <a:gd name="connsiteX74" fmla="*/ 3563124 w 6881206"/>
              <a:gd name="connsiteY74" fmla="*/ 857047 h 857047"/>
              <a:gd name="connsiteX75" fmla="*/ 3550795 w 6881206"/>
              <a:gd name="connsiteY75" fmla="*/ 857047 h 857047"/>
              <a:gd name="connsiteX76" fmla="*/ 3508932 w 6881206"/>
              <a:gd name="connsiteY76" fmla="*/ 857047 h 857047"/>
              <a:gd name="connsiteX77" fmla="*/ 3483683 w 6881206"/>
              <a:gd name="connsiteY77" fmla="*/ 857047 h 857047"/>
              <a:gd name="connsiteX78" fmla="*/ 3464491 w 6881206"/>
              <a:gd name="connsiteY78" fmla="*/ 857047 h 857047"/>
              <a:gd name="connsiteX79" fmla="*/ 3452740 w 6881206"/>
              <a:gd name="connsiteY79" fmla="*/ 857047 h 857047"/>
              <a:gd name="connsiteX80" fmla="*/ 3423719 w 6881206"/>
              <a:gd name="connsiteY80" fmla="*/ 857047 h 857047"/>
              <a:gd name="connsiteX81" fmla="*/ 3370481 w 6881206"/>
              <a:gd name="connsiteY81" fmla="*/ 857047 h 857047"/>
              <a:gd name="connsiteX82" fmla="*/ 3306946 w 6881206"/>
              <a:gd name="connsiteY82" fmla="*/ 857047 h 857047"/>
              <a:gd name="connsiteX83" fmla="*/ 3147208 w 6881206"/>
              <a:gd name="connsiteY83" fmla="*/ 857047 h 857047"/>
              <a:gd name="connsiteX84" fmla="*/ 3114429 w 6881206"/>
              <a:gd name="connsiteY84" fmla="*/ 857047 h 857047"/>
              <a:gd name="connsiteX85" fmla="*/ 2960658 w 6881206"/>
              <a:gd name="connsiteY85" fmla="*/ 857047 h 857047"/>
              <a:gd name="connsiteX86" fmla="*/ 2827230 w 6881206"/>
              <a:gd name="connsiteY86" fmla="*/ 857047 h 857047"/>
              <a:gd name="connsiteX87" fmla="*/ 2712413 w 6881206"/>
              <a:gd name="connsiteY87" fmla="*/ 857047 h 857047"/>
              <a:gd name="connsiteX88" fmla="*/ 2680242 w 6881206"/>
              <a:gd name="connsiteY88" fmla="*/ 857047 h 857047"/>
              <a:gd name="connsiteX89" fmla="*/ 2603835 w 6881206"/>
              <a:gd name="connsiteY89" fmla="*/ 857047 h 857047"/>
              <a:gd name="connsiteX90" fmla="*/ 2455042 w 6881206"/>
              <a:gd name="connsiteY90" fmla="*/ 857047 h 857047"/>
              <a:gd name="connsiteX91" fmla="*/ 2426415 w 6881206"/>
              <a:gd name="connsiteY91" fmla="*/ 857047 h 857047"/>
              <a:gd name="connsiteX92" fmla="*/ 2209736 w 6881206"/>
              <a:gd name="connsiteY92" fmla="*/ 857047 h 857047"/>
              <a:gd name="connsiteX93" fmla="*/ 1893047 w 6881206"/>
              <a:gd name="connsiteY93" fmla="*/ 857047 h 857047"/>
              <a:gd name="connsiteX94" fmla="*/ 1885034 w 6881206"/>
              <a:gd name="connsiteY94" fmla="*/ 857047 h 857047"/>
              <a:gd name="connsiteX95" fmla="*/ 1843786 w 6881206"/>
              <a:gd name="connsiteY95" fmla="*/ 857047 h 857047"/>
              <a:gd name="connsiteX96" fmla="*/ 1828944 w 6881206"/>
              <a:gd name="connsiteY96" fmla="*/ 857047 h 857047"/>
              <a:gd name="connsiteX97" fmla="*/ 1380221 w 6881206"/>
              <a:gd name="connsiteY97" fmla="*/ 857047 h 857047"/>
              <a:gd name="connsiteX98" fmla="*/ 1333065 w 6881206"/>
              <a:gd name="connsiteY98" fmla="*/ 857047 h 857047"/>
              <a:gd name="connsiteX99" fmla="*/ 653445 w 6881206"/>
              <a:gd name="connsiteY99" fmla="*/ 857047 h 857047"/>
              <a:gd name="connsiteX100" fmla="*/ 0 w 6881206"/>
              <a:gd name="connsiteY100" fmla="*/ 857047 h 857047"/>
              <a:gd name="connsiteX101" fmla="*/ 0 w 6881206"/>
              <a:gd name="connsiteY101" fmla="*/ 0 h 857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6881206" h="857047">
                <a:moveTo>
                  <a:pt x="0" y="0"/>
                </a:moveTo>
                <a:cubicBezTo>
                  <a:pt x="0" y="0"/>
                  <a:pt x="0" y="0"/>
                  <a:pt x="653445" y="0"/>
                </a:cubicBezTo>
                <a:cubicBezTo>
                  <a:pt x="653445" y="0"/>
                  <a:pt x="653445" y="0"/>
                  <a:pt x="1156123" y="0"/>
                </a:cubicBezTo>
                <a:lnTo>
                  <a:pt x="1380221" y="0"/>
                </a:lnTo>
                <a:cubicBezTo>
                  <a:pt x="1380221" y="0"/>
                  <a:pt x="1380221" y="0"/>
                  <a:pt x="1444324" y="0"/>
                </a:cubicBezTo>
                <a:lnTo>
                  <a:pt x="1522072" y="0"/>
                </a:lnTo>
                <a:lnTo>
                  <a:pt x="1596570" y="0"/>
                </a:lnTo>
                <a:cubicBezTo>
                  <a:pt x="1668686" y="0"/>
                  <a:pt x="1764840" y="0"/>
                  <a:pt x="1893047" y="0"/>
                </a:cubicBezTo>
                <a:cubicBezTo>
                  <a:pt x="1893047" y="0"/>
                  <a:pt x="1893047" y="0"/>
                  <a:pt x="1978260" y="0"/>
                </a:cubicBezTo>
                <a:lnTo>
                  <a:pt x="2032793" y="0"/>
                </a:lnTo>
                <a:lnTo>
                  <a:pt x="2095032" y="0"/>
                </a:lnTo>
                <a:cubicBezTo>
                  <a:pt x="2196025" y="0"/>
                  <a:pt x="2347515" y="0"/>
                  <a:pt x="2574748" y="0"/>
                </a:cubicBezTo>
                <a:lnTo>
                  <a:pt x="2712413" y="0"/>
                </a:lnTo>
                <a:lnTo>
                  <a:pt x="2724164" y="0"/>
                </a:lnTo>
                <a:lnTo>
                  <a:pt x="2806423" y="0"/>
                </a:lnTo>
                <a:lnTo>
                  <a:pt x="2975563" y="0"/>
                </a:lnTo>
                <a:lnTo>
                  <a:pt x="3029696" y="0"/>
                </a:lnTo>
                <a:lnTo>
                  <a:pt x="3216247" y="0"/>
                </a:lnTo>
                <a:lnTo>
                  <a:pt x="3464491" y="0"/>
                </a:lnTo>
                <a:lnTo>
                  <a:pt x="3476820" y="0"/>
                </a:lnTo>
                <a:lnTo>
                  <a:pt x="3508932" y="0"/>
                </a:lnTo>
                <a:cubicBezTo>
                  <a:pt x="3508932" y="0"/>
                  <a:pt x="3508932" y="0"/>
                  <a:pt x="3518154" y="0"/>
                </a:cubicBezTo>
                <a:lnTo>
                  <a:pt x="3563124" y="0"/>
                </a:lnTo>
                <a:lnTo>
                  <a:pt x="3568615" y="0"/>
                </a:lnTo>
                <a:lnTo>
                  <a:pt x="3582711" y="0"/>
                </a:lnTo>
                <a:lnTo>
                  <a:pt x="3607047" y="0"/>
                </a:lnTo>
                <a:lnTo>
                  <a:pt x="3711363" y="0"/>
                </a:lnTo>
                <a:lnTo>
                  <a:pt x="3757936" y="0"/>
                </a:lnTo>
                <a:lnTo>
                  <a:pt x="3914505" y="0"/>
                </a:lnTo>
                <a:lnTo>
                  <a:pt x="4099165" y="0"/>
                </a:lnTo>
                <a:cubicBezTo>
                  <a:pt x="4099165" y="0"/>
                  <a:pt x="4099165" y="0"/>
                  <a:pt x="4176573" y="0"/>
                </a:cubicBezTo>
                <a:cubicBezTo>
                  <a:pt x="4176573" y="0"/>
                  <a:pt x="4176573" y="0"/>
                  <a:pt x="4211043" y="0"/>
                </a:cubicBezTo>
                <a:lnTo>
                  <a:pt x="4249415" y="0"/>
                </a:lnTo>
                <a:lnTo>
                  <a:pt x="4292911" y="0"/>
                </a:lnTo>
                <a:cubicBezTo>
                  <a:pt x="4370470" y="0"/>
                  <a:pt x="4499735" y="0"/>
                  <a:pt x="4715176" y="0"/>
                </a:cubicBezTo>
                <a:lnTo>
                  <a:pt x="4749035" y="0"/>
                </a:lnTo>
                <a:lnTo>
                  <a:pt x="5107279" y="0"/>
                </a:lnTo>
                <a:lnTo>
                  <a:pt x="5446306" y="0"/>
                </a:lnTo>
                <a:lnTo>
                  <a:pt x="5654500" y="0"/>
                </a:lnTo>
                <a:lnTo>
                  <a:pt x="5879355" y="0"/>
                </a:lnTo>
                <a:lnTo>
                  <a:pt x="6374171" y="0"/>
                </a:lnTo>
                <a:lnTo>
                  <a:pt x="6382691" y="0"/>
                </a:lnTo>
                <a:cubicBezTo>
                  <a:pt x="6392367" y="0"/>
                  <a:pt x="6402043" y="5258"/>
                  <a:pt x="6406881" y="10516"/>
                </a:cubicBezTo>
                <a:cubicBezTo>
                  <a:pt x="6406881" y="10516"/>
                  <a:pt x="6411719" y="10516"/>
                  <a:pt x="6411719" y="15774"/>
                </a:cubicBezTo>
                <a:cubicBezTo>
                  <a:pt x="6411719" y="15774"/>
                  <a:pt x="6411719" y="15774"/>
                  <a:pt x="6412418" y="16534"/>
                </a:cubicBezTo>
                <a:lnTo>
                  <a:pt x="6413765" y="17998"/>
                </a:lnTo>
                <a:lnTo>
                  <a:pt x="6418286" y="21854"/>
                </a:lnTo>
                <a:cubicBezTo>
                  <a:pt x="6439669" y="40092"/>
                  <a:pt x="6525203" y="113046"/>
                  <a:pt x="6867337" y="404863"/>
                </a:cubicBezTo>
                <a:cubicBezTo>
                  <a:pt x="6885830" y="415379"/>
                  <a:pt x="6885830" y="436411"/>
                  <a:pt x="6867337" y="452185"/>
                </a:cubicBezTo>
                <a:cubicBezTo>
                  <a:pt x="6867337" y="452185"/>
                  <a:pt x="6867337" y="452185"/>
                  <a:pt x="6491457" y="772784"/>
                </a:cubicBezTo>
                <a:lnTo>
                  <a:pt x="6413765" y="839050"/>
                </a:lnTo>
                <a:lnTo>
                  <a:pt x="6411719" y="841273"/>
                </a:lnTo>
                <a:cubicBezTo>
                  <a:pt x="6411719" y="841273"/>
                  <a:pt x="6406881" y="841273"/>
                  <a:pt x="6406881" y="846531"/>
                </a:cubicBezTo>
                <a:cubicBezTo>
                  <a:pt x="6402043" y="851789"/>
                  <a:pt x="6392367" y="857047"/>
                  <a:pt x="6382691" y="857047"/>
                </a:cubicBezTo>
                <a:lnTo>
                  <a:pt x="6374171" y="857047"/>
                </a:lnTo>
                <a:lnTo>
                  <a:pt x="6368680" y="857047"/>
                </a:lnTo>
                <a:lnTo>
                  <a:pt x="6348221" y="857047"/>
                </a:lnTo>
                <a:lnTo>
                  <a:pt x="6330248" y="857047"/>
                </a:lnTo>
                <a:lnTo>
                  <a:pt x="6266353" y="857047"/>
                </a:lnTo>
                <a:lnTo>
                  <a:pt x="6225932" y="857047"/>
                </a:lnTo>
                <a:lnTo>
                  <a:pt x="6106926" y="857047"/>
                </a:lnTo>
                <a:lnTo>
                  <a:pt x="6022790" y="857047"/>
                </a:lnTo>
                <a:lnTo>
                  <a:pt x="5844088" y="857047"/>
                </a:lnTo>
                <a:lnTo>
                  <a:pt x="5687880" y="857047"/>
                </a:lnTo>
                <a:lnTo>
                  <a:pt x="5451985" y="857047"/>
                </a:lnTo>
                <a:lnTo>
                  <a:pt x="5188261" y="857047"/>
                </a:lnTo>
                <a:lnTo>
                  <a:pt x="4904764" y="857047"/>
                </a:lnTo>
                <a:lnTo>
                  <a:pt x="4490989" y="857047"/>
                </a:lnTo>
                <a:lnTo>
                  <a:pt x="4176573" y="857047"/>
                </a:lnTo>
                <a:cubicBezTo>
                  <a:pt x="4176573" y="857047"/>
                  <a:pt x="4176573" y="857047"/>
                  <a:pt x="4099165" y="857047"/>
                </a:cubicBezTo>
                <a:cubicBezTo>
                  <a:pt x="4099165" y="857047"/>
                  <a:pt x="4099165" y="857047"/>
                  <a:pt x="4089943" y="857047"/>
                </a:cubicBezTo>
                <a:lnTo>
                  <a:pt x="4057940" y="857047"/>
                </a:lnTo>
                <a:lnTo>
                  <a:pt x="4025386" y="857047"/>
                </a:lnTo>
                <a:cubicBezTo>
                  <a:pt x="3988496" y="857047"/>
                  <a:pt x="3933162" y="857047"/>
                  <a:pt x="3850160" y="857047"/>
                </a:cubicBezTo>
                <a:lnTo>
                  <a:pt x="3563124" y="857047"/>
                </a:lnTo>
                <a:lnTo>
                  <a:pt x="3550795" y="857047"/>
                </a:lnTo>
                <a:lnTo>
                  <a:pt x="3508932" y="857047"/>
                </a:lnTo>
                <a:cubicBezTo>
                  <a:pt x="3508932" y="857047"/>
                  <a:pt x="3508932" y="857047"/>
                  <a:pt x="3483683" y="857047"/>
                </a:cubicBezTo>
                <a:lnTo>
                  <a:pt x="3464491" y="857047"/>
                </a:lnTo>
                <a:lnTo>
                  <a:pt x="3452740" y="857047"/>
                </a:lnTo>
                <a:lnTo>
                  <a:pt x="3423719" y="857047"/>
                </a:lnTo>
                <a:lnTo>
                  <a:pt x="3370481" y="857047"/>
                </a:lnTo>
                <a:lnTo>
                  <a:pt x="3306946" y="857047"/>
                </a:lnTo>
                <a:lnTo>
                  <a:pt x="3147208" y="857047"/>
                </a:lnTo>
                <a:lnTo>
                  <a:pt x="3114429" y="857047"/>
                </a:lnTo>
                <a:lnTo>
                  <a:pt x="2960658" y="857047"/>
                </a:lnTo>
                <a:lnTo>
                  <a:pt x="2827230" y="857047"/>
                </a:lnTo>
                <a:lnTo>
                  <a:pt x="2712413" y="857047"/>
                </a:lnTo>
                <a:lnTo>
                  <a:pt x="2680242" y="857047"/>
                </a:lnTo>
                <a:lnTo>
                  <a:pt x="2603835" y="857047"/>
                </a:lnTo>
                <a:lnTo>
                  <a:pt x="2455042" y="857047"/>
                </a:lnTo>
                <a:lnTo>
                  <a:pt x="2426415" y="857047"/>
                </a:lnTo>
                <a:lnTo>
                  <a:pt x="2209736" y="857047"/>
                </a:lnTo>
                <a:lnTo>
                  <a:pt x="1893047" y="857047"/>
                </a:lnTo>
                <a:cubicBezTo>
                  <a:pt x="1893047" y="857047"/>
                  <a:pt x="1893047" y="857047"/>
                  <a:pt x="1885034" y="857047"/>
                </a:cubicBezTo>
                <a:lnTo>
                  <a:pt x="1843786" y="857047"/>
                </a:lnTo>
                <a:lnTo>
                  <a:pt x="1828944" y="857047"/>
                </a:lnTo>
                <a:cubicBezTo>
                  <a:pt x="1764840" y="857047"/>
                  <a:pt x="1636634" y="857047"/>
                  <a:pt x="1380221" y="857047"/>
                </a:cubicBezTo>
                <a:lnTo>
                  <a:pt x="1333065" y="857047"/>
                </a:lnTo>
                <a:cubicBezTo>
                  <a:pt x="1136016" y="857047"/>
                  <a:pt x="910816" y="857047"/>
                  <a:pt x="653445" y="857047"/>
                </a:cubicBezTo>
                <a:cubicBezTo>
                  <a:pt x="653445" y="857047"/>
                  <a:pt x="653445" y="857047"/>
                  <a:pt x="0" y="857047"/>
                </a:cubicBezTo>
                <a:cubicBezTo>
                  <a:pt x="0" y="857047"/>
                  <a:pt x="0" y="857047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246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roup 63">
            <a:extLst>
              <a:ext uri="{FF2B5EF4-FFF2-40B4-BE49-F238E27FC236}">
                <a16:creationId xmlns:a16="http://schemas.microsoft.com/office/drawing/2014/main" id="{7398C59F-5A18-487B-91D6-B955AACF2E5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65" name="Freeform 11">
              <a:extLst>
                <a:ext uri="{FF2B5EF4-FFF2-40B4-BE49-F238E27FC236}">
                  <a16:creationId xmlns:a16="http://schemas.microsoft.com/office/drawing/2014/main" id="{0557FAFE-C7C3-47EC-A4F5-9B216631920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6" name="Freeform 12">
              <a:extLst>
                <a:ext uri="{FF2B5EF4-FFF2-40B4-BE49-F238E27FC236}">
                  <a16:creationId xmlns:a16="http://schemas.microsoft.com/office/drawing/2014/main" id="{95BC28FB-3882-4674-9D79-EA58BEB7CEB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7" name="Freeform 13">
              <a:extLst>
                <a:ext uri="{FF2B5EF4-FFF2-40B4-BE49-F238E27FC236}">
                  <a16:creationId xmlns:a16="http://schemas.microsoft.com/office/drawing/2014/main" id="{9C6EC892-83F9-402F-8552-0AD7C0556EB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8" name="Freeform 14">
              <a:extLst>
                <a:ext uri="{FF2B5EF4-FFF2-40B4-BE49-F238E27FC236}">
                  <a16:creationId xmlns:a16="http://schemas.microsoft.com/office/drawing/2014/main" id="{18387766-037C-4EF0-8471-D19CBF2A431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9" name="Freeform 15">
              <a:extLst>
                <a:ext uri="{FF2B5EF4-FFF2-40B4-BE49-F238E27FC236}">
                  <a16:creationId xmlns:a16="http://schemas.microsoft.com/office/drawing/2014/main" id="{1E364F38-6F3A-476A-93E6-962EA817C4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0" name="Freeform 16">
              <a:extLst>
                <a:ext uri="{FF2B5EF4-FFF2-40B4-BE49-F238E27FC236}">
                  <a16:creationId xmlns:a16="http://schemas.microsoft.com/office/drawing/2014/main" id="{35C335A4-1E67-4293-8BE2-DFB085D4FBB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1" name="Freeform 17">
              <a:extLst>
                <a:ext uri="{FF2B5EF4-FFF2-40B4-BE49-F238E27FC236}">
                  <a16:creationId xmlns:a16="http://schemas.microsoft.com/office/drawing/2014/main" id="{9A8A0F10-2C98-4297-9F92-5D95533927B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2" name="Freeform 18">
              <a:extLst>
                <a:ext uri="{FF2B5EF4-FFF2-40B4-BE49-F238E27FC236}">
                  <a16:creationId xmlns:a16="http://schemas.microsoft.com/office/drawing/2014/main" id="{C3B112A3-006E-4008-A778-DB5F6A09D51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3" name="Freeform 19">
              <a:extLst>
                <a:ext uri="{FF2B5EF4-FFF2-40B4-BE49-F238E27FC236}">
                  <a16:creationId xmlns:a16="http://schemas.microsoft.com/office/drawing/2014/main" id="{E5E62767-5C25-4C49-9568-432433A3C5B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4" name="Freeform 20">
              <a:extLst>
                <a:ext uri="{FF2B5EF4-FFF2-40B4-BE49-F238E27FC236}">
                  <a16:creationId xmlns:a16="http://schemas.microsoft.com/office/drawing/2014/main" id="{598EC006-77B1-42BA-B815-66CCB9B170E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5" name="Freeform 21">
              <a:extLst>
                <a:ext uri="{FF2B5EF4-FFF2-40B4-BE49-F238E27FC236}">
                  <a16:creationId xmlns:a16="http://schemas.microsoft.com/office/drawing/2014/main" id="{A144ED09-DA06-491D-95A8-AB3DED4329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6" name="Freeform 22">
              <a:extLst>
                <a:ext uri="{FF2B5EF4-FFF2-40B4-BE49-F238E27FC236}">
                  <a16:creationId xmlns:a16="http://schemas.microsoft.com/office/drawing/2014/main" id="{1CB00BD2-11CD-4A38-8F38-02B0D1105EF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5" name="Group 77">
            <a:extLst>
              <a:ext uri="{FF2B5EF4-FFF2-40B4-BE49-F238E27FC236}">
                <a16:creationId xmlns:a16="http://schemas.microsoft.com/office/drawing/2014/main" id="{520234FB-542E-4550-9C2F-1B56FD41A1C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79" name="Freeform 27">
              <a:extLst>
                <a:ext uri="{FF2B5EF4-FFF2-40B4-BE49-F238E27FC236}">
                  <a16:creationId xmlns:a16="http://schemas.microsoft.com/office/drawing/2014/main" id="{41FCE1F3-DEB3-47CD-90FF-7DABB4AF45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0" name="Freeform 28">
              <a:extLst>
                <a:ext uri="{FF2B5EF4-FFF2-40B4-BE49-F238E27FC236}">
                  <a16:creationId xmlns:a16="http://schemas.microsoft.com/office/drawing/2014/main" id="{5708E488-C19B-452C-B197-6F1C34F6E73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1" name="Freeform 29">
              <a:extLst>
                <a:ext uri="{FF2B5EF4-FFF2-40B4-BE49-F238E27FC236}">
                  <a16:creationId xmlns:a16="http://schemas.microsoft.com/office/drawing/2014/main" id="{89D3FD25-890E-4981-A71D-EE796873D74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2" name="Freeform 30">
              <a:extLst>
                <a:ext uri="{FF2B5EF4-FFF2-40B4-BE49-F238E27FC236}">
                  <a16:creationId xmlns:a16="http://schemas.microsoft.com/office/drawing/2014/main" id="{51B5414C-556A-47CB-8EE2-974A85A7A4D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3" name="Freeform 31">
              <a:extLst>
                <a:ext uri="{FF2B5EF4-FFF2-40B4-BE49-F238E27FC236}">
                  <a16:creationId xmlns:a16="http://schemas.microsoft.com/office/drawing/2014/main" id="{1C02B20C-2B27-4B75-8AEE-A5D2E2674B8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4" name="Freeform 32">
              <a:extLst>
                <a:ext uri="{FF2B5EF4-FFF2-40B4-BE49-F238E27FC236}">
                  <a16:creationId xmlns:a16="http://schemas.microsoft.com/office/drawing/2014/main" id="{54427714-F9AA-4F93-BD1D-400F1EA93F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5" name="Freeform 33">
              <a:extLst>
                <a:ext uri="{FF2B5EF4-FFF2-40B4-BE49-F238E27FC236}">
                  <a16:creationId xmlns:a16="http://schemas.microsoft.com/office/drawing/2014/main" id="{28A77D6A-9E81-497F-ABCC-2695BB5ADD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6" name="Freeform 34">
              <a:extLst>
                <a:ext uri="{FF2B5EF4-FFF2-40B4-BE49-F238E27FC236}">
                  <a16:creationId xmlns:a16="http://schemas.microsoft.com/office/drawing/2014/main" id="{2A1533BA-1478-4F7C-8E24-3F3E905050E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7" name="Freeform 35">
              <a:extLst>
                <a:ext uri="{FF2B5EF4-FFF2-40B4-BE49-F238E27FC236}">
                  <a16:creationId xmlns:a16="http://schemas.microsoft.com/office/drawing/2014/main" id="{39686201-E633-40FD-A80A-1E28AD52E3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8" name="Freeform 36">
              <a:extLst>
                <a:ext uri="{FF2B5EF4-FFF2-40B4-BE49-F238E27FC236}">
                  <a16:creationId xmlns:a16="http://schemas.microsoft.com/office/drawing/2014/main" id="{76A215C2-F590-4938-810B-F8A79366CE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9" name="Freeform 37">
              <a:extLst>
                <a:ext uri="{FF2B5EF4-FFF2-40B4-BE49-F238E27FC236}">
                  <a16:creationId xmlns:a16="http://schemas.microsoft.com/office/drawing/2014/main" id="{85F418E7-330D-4002-8EC8-33C1A897FF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0" name="Freeform 38">
              <a:extLst>
                <a:ext uri="{FF2B5EF4-FFF2-40B4-BE49-F238E27FC236}">
                  <a16:creationId xmlns:a16="http://schemas.microsoft.com/office/drawing/2014/main" id="{8FFE669A-54C9-4436-9566-C5A90F16DB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106" name="Rectangle 91">
            <a:extLst>
              <a:ext uri="{FF2B5EF4-FFF2-40B4-BE49-F238E27FC236}">
                <a16:creationId xmlns:a16="http://schemas.microsoft.com/office/drawing/2014/main" id="{DE91395A-2D18-4AF6-A0AC-AAA7189FED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7" name="Freeform 6">
            <a:extLst>
              <a:ext uri="{FF2B5EF4-FFF2-40B4-BE49-F238E27FC236}">
                <a16:creationId xmlns:a16="http://schemas.microsoft.com/office/drawing/2014/main" id="{7BD08880-457D-4C62-A3B5-6A9B0878C7E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108" name="Rectangle 95">
            <a:extLst>
              <a:ext uri="{FF2B5EF4-FFF2-40B4-BE49-F238E27FC236}">
                <a16:creationId xmlns:a16="http://schemas.microsoft.com/office/drawing/2014/main" id="{51F84177-D544-484B-840F-230FCEB946C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97">
            <a:extLst>
              <a:ext uri="{FF2B5EF4-FFF2-40B4-BE49-F238E27FC236}">
                <a16:creationId xmlns:a16="http://schemas.microsoft.com/office/drawing/2014/main" id="{7BC9B9BC-356F-4894-B473-21807684EBC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2" y="0"/>
            <a:ext cx="6111243" cy="6858000"/>
          </a:xfrm>
          <a:prstGeom prst="rect">
            <a:avLst/>
          </a:prstGeom>
          <a:solidFill>
            <a:schemeClr val="bg2">
              <a:lumMod val="1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5A92C9-BFC6-425C-A6E9-42948426D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531" y="3717185"/>
            <a:ext cx="4721735" cy="1024639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000" dirty="0" err="1" smtClean="0">
                <a:solidFill>
                  <a:srgbClr val="FEFFFF"/>
                </a:solidFill>
              </a:rPr>
              <a:t>Regenwormen</a:t>
            </a:r>
            <a:r>
              <a:rPr lang="en-US" sz="4000" dirty="0" smtClean="0">
                <a:solidFill>
                  <a:srgbClr val="FEFFFF"/>
                </a:solidFill>
              </a:rPr>
              <a:t> </a:t>
            </a:r>
            <a:r>
              <a:rPr lang="en-US" sz="4000" dirty="0" err="1" smtClean="0">
                <a:solidFill>
                  <a:srgbClr val="FEFFFF"/>
                </a:solidFill>
              </a:rPr>
              <a:t>als</a:t>
            </a:r>
            <a:r>
              <a:rPr lang="en-US" sz="4000" dirty="0" smtClean="0">
                <a:solidFill>
                  <a:srgbClr val="FEFFFF"/>
                </a:solidFill>
              </a:rPr>
              <a:t> </a:t>
            </a:r>
            <a:r>
              <a:rPr lang="en-US" sz="4000" dirty="0" err="1" smtClean="0">
                <a:solidFill>
                  <a:srgbClr val="FEFFFF"/>
                </a:solidFill>
              </a:rPr>
              <a:t>bodemverbeteraars</a:t>
            </a:r>
            <a:endParaRPr lang="en-US" sz="4000" dirty="0">
              <a:solidFill>
                <a:srgbClr val="FEFFFF"/>
              </a:solidFill>
            </a:endParaRPr>
          </a:p>
        </p:txBody>
      </p:sp>
      <p:sp>
        <p:nvSpPr>
          <p:cNvPr id="110" name="Freeform 27">
            <a:extLst>
              <a:ext uri="{FF2B5EF4-FFF2-40B4-BE49-F238E27FC236}">
                <a16:creationId xmlns:a16="http://schemas.microsoft.com/office/drawing/2014/main" id="{CFD42E53-DE7E-4891-9F3A-A1E195E8E85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6881206" cy="857047"/>
          </a:xfrm>
          <a:custGeom>
            <a:avLst/>
            <a:gdLst>
              <a:gd name="connsiteX0" fmla="*/ 0 w 6881206"/>
              <a:gd name="connsiteY0" fmla="*/ 0 h 857047"/>
              <a:gd name="connsiteX1" fmla="*/ 653445 w 6881206"/>
              <a:gd name="connsiteY1" fmla="*/ 0 h 857047"/>
              <a:gd name="connsiteX2" fmla="*/ 1156123 w 6881206"/>
              <a:gd name="connsiteY2" fmla="*/ 0 h 857047"/>
              <a:gd name="connsiteX3" fmla="*/ 1380221 w 6881206"/>
              <a:gd name="connsiteY3" fmla="*/ 0 h 857047"/>
              <a:gd name="connsiteX4" fmla="*/ 1444324 w 6881206"/>
              <a:gd name="connsiteY4" fmla="*/ 0 h 857047"/>
              <a:gd name="connsiteX5" fmla="*/ 1522072 w 6881206"/>
              <a:gd name="connsiteY5" fmla="*/ 0 h 857047"/>
              <a:gd name="connsiteX6" fmla="*/ 1596570 w 6881206"/>
              <a:gd name="connsiteY6" fmla="*/ 0 h 857047"/>
              <a:gd name="connsiteX7" fmla="*/ 1893047 w 6881206"/>
              <a:gd name="connsiteY7" fmla="*/ 0 h 857047"/>
              <a:gd name="connsiteX8" fmla="*/ 1978260 w 6881206"/>
              <a:gd name="connsiteY8" fmla="*/ 0 h 857047"/>
              <a:gd name="connsiteX9" fmla="*/ 2032793 w 6881206"/>
              <a:gd name="connsiteY9" fmla="*/ 0 h 857047"/>
              <a:gd name="connsiteX10" fmla="*/ 2095032 w 6881206"/>
              <a:gd name="connsiteY10" fmla="*/ 0 h 857047"/>
              <a:gd name="connsiteX11" fmla="*/ 2574748 w 6881206"/>
              <a:gd name="connsiteY11" fmla="*/ 0 h 857047"/>
              <a:gd name="connsiteX12" fmla="*/ 2712413 w 6881206"/>
              <a:gd name="connsiteY12" fmla="*/ 0 h 857047"/>
              <a:gd name="connsiteX13" fmla="*/ 2724164 w 6881206"/>
              <a:gd name="connsiteY13" fmla="*/ 0 h 857047"/>
              <a:gd name="connsiteX14" fmla="*/ 2806423 w 6881206"/>
              <a:gd name="connsiteY14" fmla="*/ 0 h 857047"/>
              <a:gd name="connsiteX15" fmla="*/ 2975563 w 6881206"/>
              <a:gd name="connsiteY15" fmla="*/ 0 h 857047"/>
              <a:gd name="connsiteX16" fmla="*/ 3029696 w 6881206"/>
              <a:gd name="connsiteY16" fmla="*/ 0 h 857047"/>
              <a:gd name="connsiteX17" fmla="*/ 3216247 w 6881206"/>
              <a:gd name="connsiteY17" fmla="*/ 0 h 857047"/>
              <a:gd name="connsiteX18" fmla="*/ 3464491 w 6881206"/>
              <a:gd name="connsiteY18" fmla="*/ 0 h 857047"/>
              <a:gd name="connsiteX19" fmla="*/ 3476820 w 6881206"/>
              <a:gd name="connsiteY19" fmla="*/ 0 h 857047"/>
              <a:gd name="connsiteX20" fmla="*/ 3508932 w 6881206"/>
              <a:gd name="connsiteY20" fmla="*/ 0 h 857047"/>
              <a:gd name="connsiteX21" fmla="*/ 3518154 w 6881206"/>
              <a:gd name="connsiteY21" fmla="*/ 0 h 857047"/>
              <a:gd name="connsiteX22" fmla="*/ 3563124 w 6881206"/>
              <a:gd name="connsiteY22" fmla="*/ 0 h 857047"/>
              <a:gd name="connsiteX23" fmla="*/ 3568615 w 6881206"/>
              <a:gd name="connsiteY23" fmla="*/ 0 h 857047"/>
              <a:gd name="connsiteX24" fmla="*/ 3582711 w 6881206"/>
              <a:gd name="connsiteY24" fmla="*/ 0 h 857047"/>
              <a:gd name="connsiteX25" fmla="*/ 3607047 w 6881206"/>
              <a:gd name="connsiteY25" fmla="*/ 0 h 857047"/>
              <a:gd name="connsiteX26" fmla="*/ 3711363 w 6881206"/>
              <a:gd name="connsiteY26" fmla="*/ 0 h 857047"/>
              <a:gd name="connsiteX27" fmla="*/ 3757936 w 6881206"/>
              <a:gd name="connsiteY27" fmla="*/ 0 h 857047"/>
              <a:gd name="connsiteX28" fmla="*/ 3914505 w 6881206"/>
              <a:gd name="connsiteY28" fmla="*/ 0 h 857047"/>
              <a:gd name="connsiteX29" fmla="*/ 4099165 w 6881206"/>
              <a:gd name="connsiteY29" fmla="*/ 0 h 857047"/>
              <a:gd name="connsiteX30" fmla="*/ 4176573 w 6881206"/>
              <a:gd name="connsiteY30" fmla="*/ 0 h 857047"/>
              <a:gd name="connsiteX31" fmla="*/ 4211043 w 6881206"/>
              <a:gd name="connsiteY31" fmla="*/ 0 h 857047"/>
              <a:gd name="connsiteX32" fmla="*/ 4249415 w 6881206"/>
              <a:gd name="connsiteY32" fmla="*/ 0 h 857047"/>
              <a:gd name="connsiteX33" fmla="*/ 4292911 w 6881206"/>
              <a:gd name="connsiteY33" fmla="*/ 0 h 857047"/>
              <a:gd name="connsiteX34" fmla="*/ 4715176 w 6881206"/>
              <a:gd name="connsiteY34" fmla="*/ 0 h 857047"/>
              <a:gd name="connsiteX35" fmla="*/ 4749035 w 6881206"/>
              <a:gd name="connsiteY35" fmla="*/ 0 h 857047"/>
              <a:gd name="connsiteX36" fmla="*/ 5107279 w 6881206"/>
              <a:gd name="connsiteY36" fmla="*/ 0 h 857047"/>
              <a:gd name="connsiteX37" fmla="*/ 5446306 w 6881206"/>
              <a:gd name="connsiteY37" fmla="*/ 0 h 857047"/>
              <a:gd name="connsiteX38" fmla="*/ 5654500 w 6881206"/>
              <a:gd name="connsiteY38" fmla="*/ 0 h 857047"/>
              <a:gd name="connsiteX39" fmla="*/ 5879355 w 6881206"/>
              <a:gd name="connsiteY39" fmla="*/ 0 h 857047"/>
              <a:gd name="connsiteX40" fmla="*/ 6374171 w 6881206"/>
              <a:gd name="connsiteY40" fmla="*/ 0 h 857047"/>
              <a:gd name="connsiteX41" fmla="*/ 6382691 w 6881206"/>
              <a:gd name="connsiteY41" fmla="*/ 0 h 857047"/>
              <a:gd name="connsiteX42" fmla="*/ 6406881 w 6881206"/>
              <a:gd name="connsiteY42" fmla="*/ 10516 h 857047"/>
              <a:gd name="connsiteX43" fmla="*/ 6411719 w 6881206"/>
              <a:gd name="connsiteY43" fmla="*/ 15774 h 857047"/>
              <a:gd name="connsiteX44" fmla="*/ 6412418 w 6881206"/>
              <a:gd name="connsiteY44" fmla="*/ 16534 h 857047"/>
              <a:gd name="connsiteX45" fmla="*/ 6413765 w 6881206"/>
              <a:gd name="connsiteY45" fmla="*/ 17998 h 857047"/>
              <a:gd name="connsiteX46" fmla="*/ 6418286 w 6881206"/>
              <a:gd name="connsiteY46" fmla="*/ 21854 h 857047"/>
              <a:gd name="connsiteX47" fmla="*/ 6867337 w 6881206"/>
              <a:gd name="connsiteY47" fmla="*/ 404863 h 857047"/>
              <a:gd name="connsiteX48" fmla="*/ 6867337 w 6881206"/>
              <a:gd name="connsiteY48" fmla="*/ 452185 h 857047"/>
              <a:gd name="connsiteX49" fmla="*/ 6491457 w 6881206"/>
              <a:gd name="connsiteY49" fmla="*/ 772784 h 857047"/>
              <a:gd name="connsiteX50" fmla="*/ 6413765 w 6881206"/>
              <a:gd name="connsiteY50" fmla="*/ 839050 h 857047"/>
              <a:gd name="connsiteX51" fmla="*/ 6411719 w 6881206"/>
              <a:gd name="connsiteY51" fmla="*/ 841273 h 857047"/>
              <a:gd name="connsiteX52" fmla="*/ 6406881 w 6881206"/>
              <a:gd name="connsiteY52" fmla="*/ 846531 h 857047"/>
              <a:gd name="connsiteX53" fmla="*/ 6382691 w 6881206"/>
              <a:gd name="connsiteY53" fmla="*/ 857047 h 857047"/>
              <a:gd name="connsiteX54" fmla="*/ 6374171 w 6881206"/>
              <a:gd name="connsiteY54" fmla="*/ 857047 h 857047"/>
              <a:gd name="connsiteX55" fmla="*/ 6368680 w 6881206"/>
              <a:gd name="connsiteY55" fmla="*/ 857047 h 857047"/>
              <a:gd name="connsiteX56" fmla="*/ 6348221 w 6881206"/>
              <a:gd name="connsiteY56" fmla="*/ 857047 h 857047"/>
              <a:gd name="connsiteX57" fmla="*/ 6330248 w 6881206"/>
              <a:gd name="connsiteY57" fmla="*/ 857047 h 857047"/>
              <a:gd name="connsiteX58" fmla="*/ 6266353 w 6881206"/>
              <a:gd name="connsiteY58" fmla="*/ 857047 h 857047"/>
              <a:gd name="connsiteX59" fmla="*/ 6225932 w 6881206"/>
              <a:gd name="connsiteY59" fmla="*/ 857047 h 857047"/>
              <a:gd name="connsiteX60" fmla="*/ 6106926 w 6881206"/>
              <a:gd name="connsiteY60" fmla="*/ 857047 h 857047"/>
              <a:gd name="connsiteX61" fmla="*/ 6022790 w 6881206"/>
              <a:gd name="connsiteY61" fmla="*/ 857047 h 857047"/>
              <a:gd name="connsiteX62" fmla="*/ 5844088 w 6881206"/>
              <a:gd name="connsiteY62" fmla="*/ 857047 h 857047"/>
              <a:gd name="connsiteX63" fmla="*/ 5687880 w 6881206"/>
              <a:gd name="connsiteY63" fmla="*/ 857047 h 857047"/>
              <a:gd name="connsiteX64" fmla="*/ 5451985 w 6881206"/>
              <a:gd name="connsiteY64" fmla="*/ 857047 h 857047"/>
              <a:gd name="connsiteX65" fmla="*/ 5188261 w 6881206"/>
              <a:gd name="connsiteY65" fmla="*/ 857047 h 857047"/>
              <a:gd name="connsiteX66" fmla="*/ 4904764 w 6881206"/>
              <a:gd name="connsiteY66" fmla="*/ 857047 h 857047"/>
              <a:gd name="connsiteX67" fmla="*/ 4490989 w 6881206"/>
              <a:gd name="connsiteY67" fmla="*/ 857047 h 857047"/>
              <a:gd name="connsiteX68" fmla="*/ 4176573 w 6881206"/>
              <a:gd name="connsiteY68" fmla="*/ 857047 h 857047"/>
              <a:gd name="connsiteX69" fmla="*/ 4099165 w 6881206"/>
              <a:gd name="connsiteY69" fmla="*/ 857047 h 857047"/>
              <a:gd name="connsiteX70" fmla="*/ 4089943 w 6881206"/>
              <a:gd name="connsiteY70" fmla="*/ 857047 h 857047"/>
              <a:gd name="connsiteX71" fmla="*/ 4057940 w 6881206"/>
              <a:gd name="connsiteY71" fmla="*/ 857047 h 857047"/>
              <a:gd name="connsiteX72" fmla="*/ 4025386 w 6881206"/>
              <a:gd name="connsiteY72" fmla="*/ 857047 h 857047"/>
              <a:gd name="connsiteX73" fmla="*/ 3850160 w 6881206"/>
              <a:gd name="connsiteY73" fmla="*/ 857047 h 857047"/>
              <a:gd name="connsiteX74" fmla="*/ 3563124 w 6881206"/>
              <a:gd name="connsiteY74" fmla="*/ 857047 h 857047"/>
              <a:gd name="connsiteX75" fmla="*/ 3550795 w 6881206"/>
              <a:gd name="connsiteY75" fmla="*/ 857047 h 857047"/>
              <a:gd name="connsiteX76" fmla="*/ 3508932 w 6881206"/>
              <a:gd name="connsiteY76" fmla="*/ 857047 h 857047"/>
              <a:gd name="connsiteX77" fmla="*/ 3483683 w 6881206"/>
              <a:gd name="connsiteY77" fmla="*/ 857047 h 857047"/>
              <a:gd name="connsiteX78" fmla="*/ 3464491 w 6881206"/>
              <a:gd name="connsiteY78" fmla="*/ 857047 h 857047"/>
              <a:gd name="connsiteX79" fmla="*/ 3452740 w 6881206"/>
              <a:gd name="connsiteY79" fmla="*/ 857047 h 857047"/>
              <a:gd name="connsiteX80" fmla="*/ 3423719 w 6881206"/>
              <a:gd name="connsiteY80" fmla="*/ 857047 h 857047"/>
              <a:gd name="connsiteX81" fmla="*/ 3370481 w 6881206"/>
              <a:gd name="connsiteY81" fmla="*/ 857047 h 857047"/>
              <a:gd name="connsiteX82" fmla="*/ 3306946 w 6881206"/>
              <a:gd name="connsiteY82" fmla="*/ 857047 h 857047"/>
              <a:gd name="connsiteX83" fmla="*/ 3147208 w 6881206"/>
              <a:gd name="connsiteY83" fmla="*/ 857047 h 857047"/>
              <a:gd name="connsiteX84" fmla="*/ 3114429 w 6881206"/>
              <a:gd name="connsiteY84" fmla="*/ 857047 h 857047"/>
              <a:gd name="connsiteX85" fmla="*/ 2960658 w 6881206"/>
              <a:gd name="connsiteY85" fmla="*/ 857047 h 857047"/>
              <a:gd name="connsiteX86" fmla="*/ 2827230 w 6881206"/>
              <a:gd name="connsiteY86" fmla="*/ 857047 h 857047"/>
              <a:gd name="connsiteX87" fmla="*/ 2712413 w 6881206"/>
              <a:gd name="connsiteY87" fmla="*/ 857047 h 857047"/>
              <a:gd name="connsiteX88" fmla="*/ 2680242 w 6881206"/>
              <a:gd name="connsiteY88" fmla="*/ 857047 h 857047"/>
              <a:gd name="connsiteX89" fmla="*/ 2603835 w 6881206"/>
              <a:gd name="connsiteY89" fmla="*/ 857047 h 857047"/>
              <a:gd name="connsiteX90" fmla="*/ 2455042 w 6881206"/>
              <a:gd name="connsiteY90" fmla="*/ 857047 h 857047"/>
              <a:gd name="connsiteX91" fmla="*/ 2426415 w 6881206"/>
              <a:gd name="connsiteY91" fmla="*/ 857047 h 857047"/>
              <a:gd name="connsiteX92" fmla="*/ 2209736 w 6881206"/>
              <a:gd name="connsiteY92" fmla="*/ 857047 h 857047"/>
              <a:gd name="connsiteX93" fmla="*/ 1893047 w 6881206"/>
              <a:gd name="connsiteY93" fmla="*/ 857047 h 857047"/>
              <a:gd name="connsiteX94" fmla="*/ 1885034 w 6881206"/>
              <a:gd name="connsiteY94" fmla="*/ 857047 h 857047"/>
              <a:gd name="connsiteX95" fmla="*/ 1843786 w 6881206"/>
              <a:gd name="connsiteY95" fmla="*/ 857047 h 857047"/>
              <a:gd name="connsiteX96" fmla="*/ 1828944 w 6881206"/>
              <a:gd name="connsiteY96" fmla="*/ 857047 h 857047"/>
              <a:gd name="connsiteX97" fmla="*/ 1380221 w 6881206"/>
              <a:gd name="connsiteY97" fmla="*/ 857047 h 857047"/>
              <a:gd name="connsiteX98" fmla="*/ 1333065 w 6881206"/>
              <a:gd name="connsiteY98" fmla="*/ 857047 h 857047"/>
              <a:gd name="connsiteX99" fmla="*/ 653445 w 6881206"/>
              <a:gd name="connsiteY99" fmla="*/ 857047 h 857047"/>
              <a:gd name="connsiteX100" fmla="*/ 0 w 6881206"/>
              <a:gd name="connsiteY100" fmla="*/ 857047 h 857047"/>
              <a:gd name="connsiteX101" fmla="*/ 0 w 6881206"/>
              <a:gd name="connsiteY101" fmla="*/ 0 h 857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6881206" h="857047">
                <a:moveTo>
                  <a:pt x="0" y="0"/>
                </a:moveTo>
                <a:cubicBezTo>
                  <a:pt x="0" y="0"/>
                  <a:pt x="0" y="0"/>
                  <a:pt x="653445" y="0"/>
                </a:cubicBezTo>
                <a:cubicBezTo>
                  <a:pt x="653445" y="0"/>
                  <a:pt x="653445" y="0"/>
                  <a:pt x="1156123" y="0"/>
                </a:cubicBezTo>
                <a:lnTo>
                  <a:pt x="1380221" y="0"/>
                </a:lnTo>
                <a:cubicBezTo>
                  <a:pt x="1380221" y="0"/>
                  <a:pt x="1380221" y="0"/>
                  <a:pt x="1444324" y="0"/>
                </a:cubicBezTo>
                <a:lnTo>
                  <a:pt x="1522072" y="0"/>
                </a:lnTo>
                <a:lnTo>
                  <a:pt x="1596570" y="0"/>
                </a:lnTo>
                <a:cubicBezTo>
                  <a:pt x="1668686" y="0"/>
                  <a:pt x="1764840" y="0"/>
                  <a:pt x="1893047" y="0"/>
                </a:cubicBezTo>
                <a:cubicBezTo>
                  <a:pt x="1893047" y="0"/>
                  <a:pt x="1893047" y="0"/>
                  <a:pt x="1978260" y="0"/>
                </a:cubicBezTo>
                <a:lnTo>
                  <a:pt x="2032793" y="0"/>
                </a:lnTo>
                <a:lnTo>
                  <a:pt x="2095032" y="0"/>
                </a:lnTo>
                <a:cubicBezTo>
                  <a:pt x="2196025" y="0"/>
                  <a:pt x="2347515" y="0"/>
                  <a:pt x="2574748" y="0"/>
                </a:cubicBezTo>
                <a:lnTo>
                  <a:pt x="2712413" y="0"/>
                </a:lnTo>
                <a:lnTo>
                  <a:pt x="2724164" y="0"/>
                </a:lnTo>
                <a:lnTo>
                  <a:pt x="2806423" y="0"/>
                </a:lnTo>
                <a:lnTo>
                  <a:pt x="2975563" y="0"/>
                </a:lnTo>
                <a:lnTo>
                  <a:pt x="3029696" y="0"/>
                </a:lnTo>
                <a:lnTo>
                  <a:pt x="3216247" y="0"/>
                </a:lnTo>
                <a:lnTo>
                  <a:pt x="3464491" y="0"/>
                </a:lnTo>
                <a:lnTo>
                  <a:pt x="3476820" y="0"/>
                </a:lnTo>
                <a:lnTo>
                  <a:pt x="3508932" y="0"/>
                </a:lnTo>
                <a:cubicBezTo>
                  <a:pt x="3508932" y="0"/>
                  <a:pt x="3508932" y="0"/>
                  <a:pt x="3518154" y="0"/>
                </a:cubicBezTo>
                <a:lnTo>
                  <a:pt x="3563124" y="0"/>
                </a:lnTo>
                <a:lnTo>
                  <a:pt x="3568615" y="0"/>
                </a:lnTo>
                <a:lnTo>
                  <a:pt x="3582711" y="0"/>
                </a:lnTo>
                <a:lnTo>
                  <a:pt x="3607047" y="0"/>
                </a:lnTo>
                <a:lnTo>
                  <a:pt x="3711363" y="0"/>
                </a:lnTo>
                <a:lnTo>
                  <a:pt x="3757936" y="0"/>
                </a:lnTo>
                <a:lnTo>
                  <a:pt x="3914505" y="0"/>
                </a:lnTo>
                <a:lnTo>
                  <a:pt x="4099165" y="0"/>
                </a:lnTo>
                <a:cubicBezTo>
                  <a:pt x="4099165" y="0"/>
                  <a:pt x="4099165" y="0"/>
                  <a:pt x="4176573" y="0"/>
                </a:cubicBezTo>
                <a:cubicBezTo>
                  <a:pt x="4176573" y="0"/>
                  <a:pt x="4176573" y="0"/>
                  <a:pt x="4211043" y="0"/>
                </a:cubicBezTo>
                <a:lnTo>
                  <a:pt x="4249415" y="0"/>
                </a:lnTo>
                <a:lnTo>
                  <a:pt x="4292911" y="0"/>
                </a:lnTo>
                <a:cubicBezTo>
                  <a:pt x="4370470" y="0"/>
                  <a:pt x="4499735" y="0"/>
                  <a:pt x="4715176" y="0"/>
                </a:cubicBezTo>
                <a:lnTo>
                  <a:pt x="4749035" y="0"/>
                </a:lnTo>
                <a:lnTo>
                  <a:pt x="5107279" y="0"/>
                </a:lnTo>
                <a:lnTo>
                  <a:pt x="5446306" y="0"/>
                </a:lnTo>
                <a:lnTo>
                  <a:pt x="5654500" y="0"/>
                </a:lnTo>
                <a:lnTo>
                  <a:pt x="5879355" y="0"/>
                </a:lnTo>
                <a:lnTo>
                  <a:pt x="6374171" y="0"/>
                </a:lnTo>
                <a:lnTo>
                  <a:pt x="6382691" y="0"/>
                </a:lnTo>
                <a:cubicBezTo>
                  <a:pt x="6392367" y="0"/>
                  <a:pt x="6402043" y="5258"/>
                  <a:pt x="6406881" y="10516"/>
                </a:cubicBezTo>
                <a:cubicBezTo>
                  <a:pt x="6406881" y="10516"/>
                  <a:pt x="6411719" y="10516"/>
                  <a:pt x="6411719" y="15774"/>
                </a:cubicBezTo>
                <a:cubicBezTo>
                  <a:pt x="6411719" y="15774"/>
                  <a:pt x="6411719" y="15774"/>
                  <a:pt x="6412418" y="16534"/>
                </a:cubicBezTo>
                <a:lnTo>
                  <a:pt x="6413765" y="17998"/>
                </a:lnTo>
                <a:lnTo>
                  <a:pt x="6418286" y="21854"/>
                </a:lnTo>
                <a:cubicBezTo>
                  <a:pt x="6439669" y="40092"/>
                  <a:pt x="6525203" y="113046"/>
                  <a:pt x="6867337" y="404863"/>
                </a:cubicBezTo>
                <a:cubicBezTo>
                  <a:pt x="6885830" y="415379"/>
                  <a:pt x="6885830" y="436411"/>
                  <a:pt x="6867337" y="452185"/>
                </a:cubicBezTo>
                <a:cubicBezTo>
                  <a:pt x="6867337" y="452185"/>
                  <a:pt x="6867337" y="452185"/>
                  <a:pt x="6491457" y="772784"/>
                </a:cubicBezTo>
                <a:lnTo>
                  <a:pt x="6413765" y="839050"/>
                </a:lnTo>
                <a:lnTo>
                  <a:pt x="6411719" y="841273"/>
                </a:lnTo>
                <a:cubicBezTo>
                  <a:pt x="6411719" y="841273"/>
                  <a:pt x="6406881" y="841273"/>
                  <a:pt x="6406881" y="846531"/>
                </a:cubicBezTo>
                <a:cubicBezTo>
                  <a:pt x="6402043" y="851789"/>
                  <a:pt x="6392367" y="857047"/>
                  <a:pt x="6382691" y="857047"/>
                </a:cubicBezTo>
                <a:lnTo>
                  <a:pt x="6374171" y="857047"/>
                </a:lnTo>
                <a:lnTo>
                  <a:pt x="6368680" y="857047"/>
                </a:lnTo>
                <a:lnTo>
                  <a:pt x="6348221" y="857047"/>
                </a:lnTo>
                <a:lnTo>
                  <a:pt x="6330248" y="857047"/>
                </a:lnTo>
                <a:lnTo>
                  <a:pt x="6266353" y="857047"/>
                </a:lnTo>
                <a:lnTo>
                  <a:pt x="6225932" y="857047"/>
                </a:lnTo>
                <a:lnTo>
                  <a:pt x="6106926" y="857047"/>
                </a:lnTo>
                <a:lnTo>
                  <a:pt x="6022790" y="857047"/>
                </a:lnTo>
                <a:lnTo>
                  <a:pt x="5844088" y="857047"/>
                </a:lnTo>
                <a:lnTo>
                  <a:pt x="5687880" y="857047"/>
                </a:lnTo>
                <a:lnTo>
                  <a:pt x="5451985" y="857047"/>
                </a:lnTo>
                <a:lnTo>
                  <a:pt x="5188261" y="857047"/>
                </a:lnTo>
                <a:lnTo>
                  <a:pt x="4904764" y="857047"/>
                </a:lnTo>
                <a:lnTo>
                  <a:pt x="4490989" y="857047"/>
                </a:lnTo>
                <a:lnTo>
                  <a:pt x="4176573" y="857047"/>
                </a:lnTo>
                <a:cubicBezTo>
                  <a:pt x="4176573" y="857047"/>
                  <a:pt x="4176573" y="857047"/>
                  <a:pt x="4099165" y="857047"/>
                </a:cubicBezTo>
                <a:cubicBezTo>
                  <a:pt x="4099165" y="857047"/>
                  <a:pt x="4099165" y="857047"/>
                  <a:pt x="4089943" y="857047"/>
                </a:cubicBezTo>
                <a:lnTo>
                  <a:pt x="4057940" y="857047"/>
                </a:lnTo>
                <a:lnTo>
                  <a:pt x="4025386" y="857047"/>
                </a:lnTo>
                <a:cubicBezTo>
                  <a:pt x="3988496" y="857047"/>
                  <a:pt x="3933162" y="857047"/>
                  <a:pt x="3850160" y="857047"/>
                </a:cubicBezTo>
                <a:lnTo>
                  <a:pt x="3563124" y="857047"/>
                </a:lnTo>
                <a:lnTo>
                  <a:pt x="3550795" y="857047"/>
                </a:lnTo>
                <a:lnTo>
                  <a:pt x="3508932" y="857047"/>
                </a:lnTo>
                <a:cubicBezTo>
                  <a:pt x="3508932" y="857047"/>
                  <a:pt x="3508932" y="857047"/>
                  <a:pt x="3483683" y="857047"/>
                </a:cubicBezTo>
                <a:lnTo>
                  <a:pt x="3464491" y="857047"/>
                </a:lnTo>
                <a:lnTo>
                  <a:pt x="3452740" y="857047"/>
                </a:lnTo>
                <a:lnTo>
                  <a:pt x="3423719" y="857047"/>
                </a:lnTo>
                <a:lnTo>
                  <a:pt x="3370481" y="857047"/>
                </a:lnTo>
                <a:lnTo>
                  <a:pt x="3306946" y="857047"/>
                </a:lnTo>
                <a:lnTo>
                  <a:pt x="3147208" y="857047"/>
                </a:lnTo>
                <a:lnTo>
                  <a:pt x="3114429" y="857047"/>
                </a:lnTo>
                <a:lnTo>
                  <a:pt x="2960658" y="857047"/>
                </a:lnTo>
                <a:lnTo>
                  <a:pt x="2827230" y="857047"/>
                </a:lnTo>
                <a:lnTo>
                  <a:pt x="2712413" y="857047"/>
                </a:lnTo>
                <a:lnTo>
                  <a:pt x="2680242" y="857047"/>
                </a:lnTo>
                <a:lnTo>
                  <a:pt x="2603835" y="857047"/>
                </a:lnTo>
                <a:lnTo>
                  <a:pt x="2455042" y="857047"/>
                </a:lnTo>
                <a:lnTo>
                  <a:pt x="2426415" y="857047"/>
                </a:lnTo>
                <a:lnTo>
                  <a:pt x="2209736" y="857047"/>
                </a:lnTo>
                <a:lnTo>
                  <a:pt x="1893047" y="857047"/>
                </a:lnTo>
                <a:cubicBezTo>
                  <a:pt x="1893047" y="857047"/>
                  <a:pt x="1893047" y="857047"/>
                  <a:pt x="1885034" y="857047"/>
                </a:cubicBezTo>
                <a:lnTo>
                  <a:pt x="1843786" y="857047"/>
                </a:lnTo>
                <a:lnTo>
                  <a:pt x="1828944" y="857047"/>
                </a:lnTo>
                <a:cubicBezTo>
                  <a:pt x="1764840" y="857047"/>
                  <a:pt x="1636634" y="857047"/>
                  <a:pt x="1380221" y="857047"/>
                </a:cubicBezTo>
                <a:lnTo>
                  <a:pt x="1333065" y="857047"/>
                </a:lnTo>
                <a:cubicBezTo>
                  <a:pt x="1136016" y="857047"/>
                  <a:pt x="910816" y="857047"/>
                  <a:pt x="653445" y="857047"/>
                </a:cubicBezTo>
                <a:cubicBezTo>
                  <a:pt x="653445" y="857047"/>
                  <a:pt x="653445" y="857047"/>
                  <a:pt x="0" y="857047"/>
                </a:cubicBezTo>
                <a:cubicBezTo>
                  <a:pt x="0" y="857047"/>
                  <a:pt x="0" y="857047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3754" y="185468"/>
            <a:ext cx="6820491" cy="4701947"/>
          </a:xfrm>
          <a:prstGeom prst="rect">
            <a:avLst/>
          </a:prstGeom>
        </p:spPr>
      </p:pic>
      <p:sp>
        <p:nvSpPr>
          <p:cNvPr id="6" name="Rechthoek 5"/>
          <p:cNvSpPr/>
          <p:nvPr/>
        </p:nvSpPr>
        <p:spPr>
          <a:xfrm>
            <a:off x="6720129" y="594155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3"/>
              </a:rPr>
              <a:t>https://schooltv.nl/video/regenwormen-bodemverbeteraars/#</a:t>
            </a:r>
            <a:r>
              <a:rPr lang="nl-NL" dirty="0" smtClean="0">
                <a:hlinkClick r:id="rId3"/>
              </a:rPr>
              <a:t>q=wormen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2969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roup 63">
            <a:extLst>
              <a:ext uri="{FF2B5EF4-FFF2-40B4-BE49-F238E27FC236}">
                <a16:creationId xmlns:a16="http://schemas.microsoft.com/office/drawing/2014/main" id="{7398C59F-5A18-487B-91D6-B955AACF2E5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65" name="Freeform 11">
              <a:extLst>
                <a:ext uri="{FF2B5EF4-FFF2-40B4-BE49-F238E27FC236}">
                  <a16:creationId xmlns:a16="http://schemas.microsoft.com/office/drawing/2014/main" id="{0557FAFE-C7C3-47EC-A4F5-9B216631920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6" name="Freeform 12">
              <a:extLst>
                <a:ext uri="{FF2B5EF4-FFF2-40B4-BE49-F238E27FC236}">
                  <a16:creationId xmlns:a16="http://schemas.microsoft.com/office/drawing/2014/main" id="{95BC28FB-3882-4674-9D79-EA58BEB7CEB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7" name="Freeform 13">
              <a:extLst>
                <a:ext uri="{FF2B5EF4-FFF2-40B4-BE49-F238E27FC236}">
                  <a16:creationId xmlns:a16="http://schemas.microsoft.com/office/drawing/2014/main" id="{9C6EC892-83F9-402F-8552-0AD7C0556EB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8" name="Freeform 14">
              <a:extLst>
                <a:ext uri="{FF2B5EF4-FFF2-40B4-BE49-F238E27FC236}">
                  <a16:creationId xmlns:a16="http://schemas.microsoft.com/office/drawing/2014/main" id="{18387766-037C-4EF0-8471-D19CBF2A431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9" name="Freeform 15">
              <a:extLst>
                <a:ext uri="{FF2B5EF4-FFF2-40B4-BE49-F238E27FC236}">
                  <a16:creationId xmlns:a16="http://schemas.microsoft.com/office/drawing/2014/main" id="{1E364F38-6F3A-476A-93E6-962EA817C4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0" name="Freeform 16">
              <a:extLst>
                <a:ext uri="{FF2B5EF4-FFF2-40B4-BE49-F238E27FC236}">
                  <a16:creationId xmlns:a16="http://schemas.microsoft.com/office/drawing/2014/main" id="{35C335A4-1E67-4293-8BE2-DFB085D4FBB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1" name="Freeform 17">
              <a:extLst>
                <a:ext uri="{FF2B5EF4-FFF2-40B4-BE49-F238E27FC236}">
                  <a16:creationId xmlns:a16="http://schemas.microsoft.com/office/drawing/2014/main" id="{9A8A0F10-2C98-4297-9F92-5D95533927B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2" name="Freeform 18">
              <a:extLst>
                <a:ext uri="{FF2B5EF4-FFF2-40B4-BE49-F238E27FC236}">
                  <a16:creationId xmlns:a16="http://schemas.microsoft.com/office/drawing/2014/main" id="{C3B112A3-006E-4008-A778-DB5F6A09D51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3" name="Freeform 19">
              <a:extLst>
                <a:ext uri="{FF2B5EF4-FFF2-40B4-BE49-F238E27FC236}">
                  <a16:creationId xmlns:a16="http://schemas.microsoft.com/office/drawing/2014/main" id="{E5E62767-5C25-4C49-9568-432433A3C5B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4" name="Freeform 20">
              <a:extLst>
                <a:ext uri="{FF2B5EF4-FFF2-40B4-BE49-F238E27FC236}">
                  <a16:creationId xmlns:a16="http://schemas.microsoft.com/office/drawing/2014/main" id="{598EC006-77B1-42BA-B815-66CCB9B170E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5" name="Freeform 21">
              <a:extLst>
                <a:ext uri="{FF2B5EF4-FFF2-40B4-BE49-F238E27FC236}">
                  <a16:creationId xmlns:a16="http://schemas.microsoft.com/office/drawing/2014/main" id="{A144ED09-DA06-491D-95A8-AB3DED4329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6" name="Freeform 22">
              <a:extLst>
                <a:ext uri="{FF2B5EF4-FFF2-40B4-BE49-F238E27FC236}">
                  <a16:creationId xmlns:a16="http://schemas.microsoft.com/office/drawing/2014/main" id="{1CB00BD2-11CD-4A38-8F38-02B0D1105EF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5" name="Group 77">
            <a:extLst>
              <a:ext uri="{FF2B5EF4-FFF2-40B4-BE49-F238E27FC236}">
                <a16:creationId xmlns:a16="http://schemas.microsoft.com/office/drawing/2014/main" id="{520234FB-542E-4550-9C2F-1B56FD41A1C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79" name="Freeform 27">
              <a:extLst>
                <a:ext uri="{FF2B5EF4-FFF2-40B4-BE49-F238E27FC236}">
                  <a16:creationId xmlns:a16="http://schemas.microsoft.com/office/drawing/2014/main" id="{41FCE1F3-DEB3-47CD-90FF-7DABB4AF45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0" name="Freeform 28">
              <a:extLst>
                <a:ext uri="{FF2B5EF4-FFF2-40B4-BE49-F238E27FC236}">
                  <a16:creationId xmlns:a16="http://schemas.microsoft.com/office/drawing/2014/main" id="{5708E488-C19B-452C-B197-6F1C34F6E73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1" name="Freeform 29">
              <a:extLst>
                <a:ext uri="{FF2B5EF4-FFF2-40B4-BE49-F238E27FC236}">
                  <a16:creationId xmlns:a16="http://schemas.microsoft.com/office/drawing/2014/main" id="{89D3FD25-890E-4981-A71D-EE796873D74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2" name="Freeform 30">
              <a:extLst>
                <a:ext uri="{FF2B5EF4-FFF2-40B4-BE49-F238E27FC236}">
                  <a16:creationId xmlns:a16="http://schemas.microsoft.com/office/drawing/2014/main" id="{51B5414C-556A-47CB-8EE2-974A85A7A4D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3" name="Freeform 31">
              <a:extLst>
                <a:ext uri="{FF2B5EF4-FFF2-40B4-BE49-F238E27FC236}">
                  <a16:creationId xmlns:a16="http://schemas.microsoft.com/office/drawing/2014/main" id="{1C02B20C-2B27-4B75-8AEE-A5D2E2674B8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4" name="Freeform 32">
              <a:extLst>
                <a:ext uri="{FF2B5EF4-FFF2-40B4-BE49-F238E27FC236}">
                  <a16:creationId xmlns:a16="http://schemas.microsoft.com/office/drawing/2014/main" id="{54427714-F9AA-4F93-BD1D-400F1EA93F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5" name="Freeform 33">
              <a:extLst>
                <a:ext uri="{FF2B5EF4-FFF2-40B4-BE49-F238E27FC236}">
                  <a16:creationId xmlns:a16="http://schemas.microsoft.com/office/drawing/2014/main" id="{28A77D6A-9E81-497F-ABCC-2695BB5ADD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6" name="Freeform 34">
              <a:extLst>
                <a:ext uri="{FF2B5EF4-FFF2-40B4-BE49-F238E27FC236}">
                  <a16:creationId xmlns:a16="http://schemas.microsoft.com/office/drawing/2014/main" id="{2A1533BA-1478-4F7C-8E24-3F3E905050E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7" name="Freeform 35">
              <a:extLst>
                <a:ext uri="{FF2B5EF4-FFF2-40B4-BE49-F238E27FC236}">
                  <a16:creationId xmlns:a16="http://schemas.microsoft.com/office/drawing/2014/main" id="{39686201-E633-40FD-A80A-1E28AD52E3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8" name="Freeform 36">
              <a:extLst>
                <a:ext uri="{FF2B5EF4-FFF2-40B4-BE49-F238E27FC236}">
                  <a16:creationId xmlns:a16="http://schemas.microsoft.com/office/drawing/2014/main" id="{76A215C2-F590-4938-810B-F8A79366CE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9" name="Freeform 37">
              <a:extLst>
                <a:ext uri="{FF2B5EF4-FFF2-40B4-BE49-F238E27FC236}">
                  <a16:creationId xmlns:a16="http://schemas.microsoft.com/office/drawing/2014/main" id="{85F418E7-330D-4002-8EC8-33C1A897FF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0" name="Freeform 38">
              <a:extLst>
                <a:ext uri="{FF2B5EF4-FFF2-40B4-BE49-F238E27FC236}">
                  <a16:creationId xmlns:a16="http://schemas.microsoft.com/office/drawing/2014/main" id="{8FFE669A-54C9-4436-9566-C5A90F16DB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106" name="Rectangle 91">
            <a:extLst>
              <a:ext uri="{FF2B5EF4-FFF2-40B4-BE49-F238E27FC236}">
                <a16:creationId xmlns:a16="http://schemas.microsoft.com/office/drawing/2014/main" id="{DE91395A-2D18-4AF6-A0AC-AAA7189FED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7" name="Freeform 6">
            <a:extLst>
              <a:ext uri="{FF2B5EF4-FFF2-40B4-BE49-F238E27FC236}">
                <a16:creationId xmlns:a16="http://schemas.microsoft.com/office/drawing/2014/main" id="{7BD08880-457D-4C62-A3B5-6A9B0878C7E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108" name="Rectangle 95">
            <a:extLst>
              <a:ext uri="{FF2B5EF4-FFF2-40B4-BE49-F238E27FC236}">
                <a16:creationId xmlns:a16="http://schemas.microsoft.com/office/drawing/2014/main" id="{51F84177-D544-484B-840F-230FCEB946C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97">
            <a:extLst>
              <a:ext uri="{FF2B5EF4-FFF2-40B4-BE49-F238E27FC236}">
                <a16:creationId xmlns:a16="http://schemas.microsoft.com/office/drawing/2014/main" id="{7BC9B9BC-356F-4894-B473-21807684EBC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2" y="0"/>
            <a:ext cx="6111243" cy="6858000"/>
          </a:xfrm>
          <a:prstGeom prst="rect">
            <a:avLst/>
          </a:prstGeom>
          <a:solidFill>
            <a:schemeClr val="bg2">
              <a:lumMod val="1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5A92C9-BFC6-425C-A6E9-42948426D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531" y="3717185"/>
            <a:ext cx="5156216" cy="1024639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000" dirty="0" err="1">
                <a:solidFill>
                  <a:srgbClr val="FEFFFF"/>
                </a:solidFill>
              </a:rPr>
              <a:t>M</a:t>
            </a:r>
            <a:r>
              <a:rPr lang="en-US" sz="4000" dirty="0" err="1" smtClean="0">
                <a:solidFill>
                  <a:srgbClr val="FEFFFF"/>
                </a:solidFill>
              </a:rPr>
              <a:t>aak</a:t>
            </a:r>
            <a:r>
              <a:rPr lang="en-US" sz="4000" dirty="0" smtClean="0">
                <a:solidFill>
                  <a:srgbClr val="FEFFFF"/>
                </a:solidFill>
              </a:rPr>
              <a:t> de </a:t>
            </a:r>
            <a:r>
              <a:rPr lang="en-US" sz="4000" dirty="0" err="1" smtClean="0">
                <a:solidFill>
                  <a:srgbClr val="FEFFFF"/>
                </a:solidFill>
              </a:rPr>
              <a:t>opdrachten</a:t>
            </a:r>
            <a:endParaRPr lang="en-US" sz="4000" dirty="0">
              <a:solidFill>
                <a:srgbClr val="FEFFFF"/>
              </a:solidFill>
            </a:endParaRPr>
          </a:p>
        </p:txBody>
      </p:sp>
      <p:sp>
        <p:nvSpPr>
          <p:cNvPr id="110" name="Freeform 27">
            <a:extLst>
              <a:ext uri="{FF2B5EF4-FFF2-40B4-BE49-F238E27FC236}">
                <a16:creationId xmlns:a16="http://schemas.microsoft.com/office/drawing/2014/main" id="{CFD42E53-DE7E-4891-9F3A-A1E195E8E85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6881206" cy="857047"/>
          </a:xfrm>
          <a:custGeom>
            <a:avLst/>
            <a:gdLst>
              <a:gd name="connsiteX0" fmla="*/ 0 w 6881206"/>
              <a:gd name="connsiteY0" fmla="*/ 0 h 857047"/>
              <a:gd name="connsiteX1" fmla="*/ 653445 w 6881206"/>
              <a:gd name="connsiteY1" fmla="*/ 0 h 857047"/>
              <a:gd name="connsiteX2" fmla="*/ 1156123 w 6881206"/>
              <a:gd name="connsiteY2" fmla="*/ 0 h 857047"/>
              <a:gd name="connsiteX3" fmla="*/ 1380221 w 6881206"/>
              <a:gd name="connsiteY3" fmla="*/ 0 h 857047"/>
              <a:gd name="connsiteX4" fmla="*/ 1444324 w 6881206"/>
              <a:gd name="connsiteY4" fmla="*/ 0 h 857047"/>
              <a:gd name="connsiteX5" fmla="*/ 1522072 w 6881206"/>
              <a:gd name="connsiteY5" fmla="*/ 0 h 857047"/>
              <a:gd name="connsiteX6" fmla="*/ 1596570 w 6881206"/>
              <a:gd name="connsiteY6" fmla="*/ 0 h 857047"/>
              <a:gd name="connsiteX7" fmla="*/ 1893047 w 6881206"/>
              <a:gd name="connsiteY7" fmla="*/ 0 h 857047"/>
              <a:gd name="connsiteX8" fmla="*/ 1978260 w 6881206"/>
              <a:gd name="connsiteY8" fmla="*/ 0 h 857047"/>
              <a:gd name="connsiteX9" fmla="*/ 2032793 w 6881206"/>
              <a:gd name="connsiteY9" fmla="*/ 0 h 857047"/>
              <a:gd name="connsiteX10" fmla="*/ 2095032 w 6881206"/>
              <a:gd name="connsiteY10" fmla="*/ 0 h 857047"/>
              <a:gd name="connsiteX11" fmla="*/ 2574748 w 6881206"/>
              <a:gd name="connsiteY11" fmla="*/ 0 h 857047"/>
              <a:gd name="connsiteX12" fmla="*/ 2712413 w 6881206"/>
              <a:gd name="connsiteY12" fmla="*/ 0 h 857047"/>
              <a:gd name="connsiteX13" fmla="*/ 2724164 w 6881206"/>
              <a:gd name="connsiteY13" fmla="*/ 0 h 857047"/>
              <a:gd name="connsiteX14" fmla="*/ 2806423 w 6881206"/>
              <a:gd name="connsiteY14" fmla="*/ 0 h 857047"/>
              <a:gd name="connsiteX15" fmla="*/ 2975563 w 6881206"/>
              <a:gd name="connsiteY15" fmla="*/ 0 h 857047"/>
              <a:gd name="connsiteX16" fmla="*/ 3029696 w 6881206"/>
              <a:gd name="connsiteY16" fmla="*/ 0 h 857047"/>
              <a:gd name="connsiteX17" fmla="*/ 3216247 w 6881206"/>
              <a:gd name="connsiteY17" fmla="*/ 0 h 857047"/>
              <a:gd name="connsiteX18" fmla="*/ 3464491 w 6881206"/>
              <a:gd name="connsiteY18" fmla="*/ 0 h 857047"/>
              <a:gd name="connsiteX19" fmla="*/ 3476820 w 6881206"/>
              <a:gd name="connsiteY19" fmla="*/ 0 h 857047"/>
              <a:gd name="connsiteX20" fmla="*/ 3508932 w 6881206"/>
              <a:gd name="connsiteY20" fmla="*/ 0 h 857047"/>
              <a:gd name="connsiteX21" fmla="*/ 3518154 w 6881206"/>
              <a:gd name="connsiteY21" fmla="*/ 0 h 857047"/>
              <a:gd name="connsiteX22" fmla="*/ 3563124 w 6881206"/>
              <a:gd name="connsiteY22" fmla="*/ 0 h 857047"/>
              <a:gd name="connsiteX23" fmla="*/ 3568615 w 6881206"/>
              <a:gd name="connsiteY23" fmla="*/ 0 h 857047"/>
              <a:gd name="connsiteX24" fmla="*/ 3582711 w 6881206"/>
              <a:gd name="connsiteY24" fmla="*/ 0 h 857047"/>
              <a:gd name="connsiteX25" fmla="*/ 3607047 w 6881206"/>
              <a:gd name="connsiteY25" fmla="*/ 0 h 857047"/>
              <a:gd name="connsiteX26" fmla="*/ 3711363 w 6881206"/>
              <a:gd name="connsiteY26" fmla="*/ 0 h 857047"/>
              <a:gd name="connsiteX27" fmla="*/ 3757936 w 6881206"/>
              <a:gd name="connsiteY27" fmla="*/ 0 h 857047"/>
              <a:gd name="connsiteX28" fmla="*/ 3914505 w 6881206"/>
              <a:gd name="connsiteY28" fmla="*/ 0 h 857047"/>
              <a:gd name="connsiteX29" fmla="*/ 4099165 w 6881206"/>
              <a:gd name="connsiteY29" fmla="*/ 0 h 857047"/>
              <a:gd name="connsiteX30" fmla="*/ 4176573 w 6881206"/>
              <a:gd name="connsiteY30" fmla="*/ 0 h 857047"/>
              <a:gd name="connsiteX31" fmla="*/ 4211043 w 6881206"/>
              <a:gd name="connsiteY31" fmla="*/ 0 h 857047"/>
              <a:gd name="connsiteX32" fmla="*/ 4249415 w 6881206"/>
              <a:gd name="connsiteY32" fmla="*/ 0 h 857047"/>
              <a:gd name="connsiteX33" fmla="*/ 4292911 w 6881206"/>
              <a:gd name="connsiteY33" fmla="*/ 0 h 857047"/>
              <a:gd name="connsiteX34" fmla="*/ 4715176 w 6881206"/>
              <a:gd name="connsiteY34" fmla="*/ 0 h 857047"/>
              <a:gd name="connsiteX35" fmla="*/ 4749035 w 6881206"/>
              <a:gd name="connsiteY35" fmla="*/ 0 h 857047"/>
              <a:gd name="connsiteX36" fmla="*/ 5107279 w 6881206"/>
              <a:gd name="connsiteY36" fmla="*/ 0 h 857047"/>
              <a:gd name="connsiteX37" fmla="*/ 5446306 w 6881206"/>
              <a:gd name="connsiteY37" fmla="*/ 0 h 857047"/>
              <a:gd name="connsiteX38" fmla="*/ 5654500 w 6881206"/>
              <a:gd name="connsiteY38" fmla="*/ 0 h 857047"/>
              <a:gd name="connsiteX39" fmla="*/ 5879355 w 6881206"/>
              <a:gd name="connsiteY39" fmla="*/ 0 h 857047"/>
              <a:gd name="connsiteX40" fmla="*/ 6374171 w 6881206"/>
              <a:gd name="connsiteY40" fmla="*/ 0 h 857047"/>
              <a:gd name="connsiteX41" fmla="*/ 6382691 w 6881206"/>
              <a:gd name="connsiteY41" fmla="*/ 0 h 857047"/>
              <a:gd name="connsiteX42" fmla="*/ 6406881 w 6881206"/>
              <a:gd name="connsiteY42" fmla="*/ 10516 h 857047"/>
              <a:gd name="connsiteX43" fmla="*/ 6411719 w 6881206"/>
              <a:gd name="connsiteY43" fmla="*/ 15774 h 857047"/>
              <a:gd name="connsiteX44" fmla="*/ 6412418 w 6881206"/>
              <a:gd name="connsiteY44" fmla="*/ 16534 h 857047"/>
              <a:gd name="connsiteX45" fmla="*/ 6413765 w 6881206"/>
              <a:gd name="connsiteY45" fmla="*/ 17998 h 857047"/>
              <a:gd name="connsiteX46" fmla="*/ 6418286 w 6881206"/>
              <a:gd name="connsiteY46" fmla="*/ 21854 h 857047"/>
              <a:gd name="connsiteX47" fmla="*/ 6867337 w 6881206"/>
              <a:gd name="connsiteY47" fmla="*/ 404863 h 857047"/>
              <a:gd name="connsiteX48" fmla="*/ 6867337 w 6881206"/>
              <a:gd name="connsiteY48" fmla="*/ 452185 h 857047"/>
              <a:gd name="connsiteX49" fmla="*/ 6491457 w 6881206"/>
              <a:gd name="connsiteY49" fmla="*/ 772784 h 857047"/>
              <a:gd name="connsiteX50" fmla="*/ 6413765 w 6881206"/>
              <a:gd name="connsiteY50" fmla="*/ 839050 h 857047"/>
              <a:gd name="connsiteX51" fmla="*/ 6411719 w 6881206"/>
              <a:gd name="connsiteY51" fmla="*/ 841273 h 857047"/>
              <a:gd name="connsiteX52" fmla="*/ 6406881 w 6881206"/>
              <a:gd name="connsiteY52" fmla="*/ 846531 h 857047"/>
              <a:gd name="connsiteX53" fmla="*/ 6382691 w 6881206"/>
              <a:gd name="connsiteY53" fmla="*/ 857047 h 857047"/>
              <a:gd name="connsiteX54" fmla="*/ 6374171 w 6881206"/>
              <a:gd name="connsiteY54" fmla="*/ 857047 h 857047"/>
              <a:gd name="connsiteX55" fmla="*/ 6368680 w 6881206"/>
              <a:gd name="connsiteY55" fmla="*/ 857047 h 857047"/>
              <a:gd name="connsiteX56" fmla="*/ 6348221 w 6881206"/>
              <a:gd name="connsiteY56" fmla="*/ 857047 h 857047"/>
              <a:gd name="connsiteX57" fmla="*/ 6330248 w 6881206"/>
              <a:gd name="connsiteY57" fmla="*/ 857047 h 857047"/>
              <a:gd name="connsiteX58" fmla="*/ 6266353 w 6881206"/>
              <a:gd name="connsiteY58" fmla="*/ 857047 h 857047"/>
              <a:gd name="connsiteX59" fmla="*/ 6225932 w 6881206"/>
              <a:gd name="connsiteY59" fmla="*/ 857047 h 857047"/>
              <a:gd name="connsiteX60" fmla="*/ 6106926 w 6881206"/>
              <a:gd name="connsiteY60" fmla="*/ 857047 h 857047"/>
              <a:gd name="connsiteX61" fmla="*/ 6022790 w 6881206"/>
              <a:gd name="connsiteY61" fmla="*/ 857047 h 857047"/>
              <a:gd name="connsiteX62" fmla="*/ 5844088 w 6881206"/>
              <a:gd name="connsiteY62" fmla="*/ 857047 h 857047"/>
              <a:gd name="connsiteX63" fmla="*/ 5687880 w 6881206"/>
              <a:gd name="connsiteY63" fmla="*/ 857047 h 857047"/>
              <a:gd name="connsiteX64" fmla="*/ 5451985 w 6881206"/>
              <a:gd name="connsiteY64" fmla="*/ 857047 h 857047"/>
              <a:gd name="connsiteX65" fmla="*/ 5188261 w 6881206"/>
              <a:gd name="connsiteY65" fmla="*/ 857047 h 857047"/>
              <a:gd name="connsiteX66" fmla="*/ 4904764 w 6881206"/>
              <a:gd name="connsiteY66" fmla="*/ 857047 h 857047"/>
              <a:gd name="connsiteX67" fmla="*/ 4490989 w 6881206"/>
              <a:gd name="connsiteY67" fmla="*/ 857047 h 857047"/>
              <a:gd name="connsiteX68" fmla="*/ 4176573 w 6881206"/>
              <a:gd name="connsiteY68" fmla="*/ 857047 h 857047"/>
              <a:gd name="connsiteX69" fmla="*/ 4099165 w 6881206"/>
              <a:gd name="connsiteY69" fmla="*/ 857047 h 857047"/>
              <a:gd name="connsiteX70" fmla="*/ 4089943 w 6881206"/>
              <a:gd name="connsiteY70" fmla="*/ 857047 h 857047"/>
              <a:gd name="connsiteX71" fmla="*/ 4057940 w 6881206"/>
              <a:gd name="connsiteY71" fmla="*/ 857047 h 857047"/>
              <a:gd name="connsiteX72" fmla="*/ 4025386 w 6881206"/>
              <a:gd name="connsiteY72" fmla="*/ 857047 h 857047"/>
              <a:gd name="connsiteX73" fmla="*/ 3850160 w 6881206"/>
              <a:gd name="connsiteY73" fmla="*/ 857047 h 857047"/>
              <a:gd name="connsiteX74" fmla="*/ 3563124 w 6881206"/>
              <a:gd name="connsiteY74" fmla="*/ 857047 h 857047"/>
              <a:gd name="connsiteX75" fmla="*/ 3550795 w 6881206"/>
              <a:gd name="connsiteY75" fmla="*/ 857047 h 857047"/>
              <a:gd name="connsiteX76" fmla="*/ 3508932 w 6881206"/>
              <a:gd name="connsiteY76" fmla="*/ 857047 h 857047"/>
              <a:gd name="connsiteX77" fmla="*/ 3483683 w 6881206"/>
              <a:gd name="connsiteY77" fmla="*/ 857047 h 857047"/>
              <a:gd name="connsiteX78" fmla="*/ 3464491 w 6881206"/>
              <a:gd name="connsiteY78" fmla="*/ 857047 h 857047"/>
              <a:gd name="connsiteX79" fmla="*/ 3452740 w 6881206"/>
              <a:gd name="connsiteY79" fmla="*/ 857047 h 857047"/>
              <a:gd name="connsiteX80" fmla="*/ 3423719 w 6881206"/>
              <a:gd name="connsiteY80" fmla="*/ 857047 h 857047"/>
              <a:gd name="connsiteX81" fmla="*/ 3370481 w 6881206"/>
              <a:gd name="connsiteY81" fmla="*/ 857047 h 857047"/>
              <a:gd name="connsiteX82" fmla="*/ 3306946 w 6881206"/>
              <a:gd name="connsiteY82" fmla="*/ 857047 h 857047"/>
              <a:gd name="connsiteX83" fmla="*/ 3147208 w 6881206"/>
              <a:gd name="connsiteY83" fmla="*/ 857047 h 857047"/>
              <a:gd name="connsiteX84" fmla="*/ 3114429 w 6881206"/>
              <a:gd name="connsiteY84" fmla="*/ 857047 h 857047"/>
              <a:gd name="connsiteX85" fmla="*/ 2960658 w 6881206"/>
              <a:gd name="connsiteY85" fmla="*/ 857047 h 857047"/>
              <a:gd name="connsiteX86" fmla="*/ 2827230 w 6881206"/>
              <a:gd name="connsiteY86" fmla="*/ 857047 h 857047"/>
              <a:gd name="connsiteX87" fmla="*/ 2712413 w 6881206"/>
              <a:gd name="connsiteY87" fmla="*/ 857047 h 857047"/>
              <a:gd name="connsiteX88" fmla="*/ 2680242 w 6881206"/>
              <a:gd name="connsiteY88" fmla="*/ 857047 h 857047"/>
              <a:gd name="connsiteX89" fmla="*/ 2603835 w 6881206"/>
              <a:gd name="connsiteY89" fmla="*/ 857047 h 857047"/>
              <a:gd name="connsiteX90" fmla="*/ 2455042 w 6881206"/>
              <a:gd name="connsiteY90" fmla="*/ 857047 h 857047"/>
              <a:gd name="connsiteX91" fmla="*/ 2426415 w 6881206"/>
              <a:gd name="connsiteY91" fmla="*/ 857047 h 857047"/>
              <a:gd name="connsiteX92" fmla="*/ 2209736 w 6881206"/>
              <a:gd name="connsiteY92" fmla="*/ 857047 h 857047"/>
              <a:gd name="connsiteX93" fmla="*/ 1893047 w 6881206"/>
              <a:gd name="connsiteY93" fmla="*/ 857047 h 857047"/>
              <a:gd name="connsiteX94" fmla="*/ 1885034 w 6881206"/>
              <a:gd name="connsiteY94" fmla="*/ 857047 h 857047"/>
              <a:gd name="connsiteX95" fmla="*/ 1843786 w 6881206"/>
              <a:gd name="connsiteY95" fmla="*/ 857047 h 857047"/>
              <a:gd name="connsiteX96" fmla="*/ 1828944 w 6881206"/>
              <a:gd name="connsiteY96" fmla="*/ 857047 h 857047"/>
              <a:gd name="connsiteX97" fmla="*/ 1380221 w 6881206"/>
              <a:gd name="connsiteY97" fmla="*/ 857047 h 857047"/>
              <a:gd name="connsiteX98" fmla="*/ 1333065 w 6881206"/>
              <a:gd name="connsiteY98" fmla="*/ 857047 h 857047"/>
              <a:gd name="connsiteX99" fmla="*/ 653445 w 6881206"/>
              <a:gd name="connsiteY99" fmla="*/ 857047 h 857047"/>
              <a:gd name="connsiteX100" fmla="*/ 0 w 6881206"/>
              <a:gd name="connsiteY100" fmla="*/ 857047 h 857047"/>
              <a:gd name="connsiteX101" fmla="*/ 0 w 6881206"/>
              <a:gd name="connsiteY101" fmla="*/ 0 h 857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6881206" h="857047">
                <a:moveTo>
                  <a:pt x="0" y="0"/>
                </a:moveTo>
                <a:cubicBezTo>
                  <a:pt x="0" y="0"/>
                  <a:pt x="0" y="0"/>
                  <a:pt x="653445" y="0"/>
                </a:cubicBezTo>
                <a:cubicBezTo>
                  <a:pt x="653445" y="0"/>
                  <a:pt x="653445" y="0"/>
                  <a:pt x="1156123" y="0"/>
                </a:cubicBezTo>
                <a:lnTo>
                  <a:pt x="1380221" y="0"/>
                </a:lnTo>
                <a:cubicBezTo>
                  <a:pt x="1380221" y="0"/>
                  <a:pt x="1380221" y="0"/>
                  <a:pt x="1444324" y="0"/>
                </a:cubicBezTo>
                <a:lnTo>
                  <a:pt x="1522072" y="0"/>
                </a:lnTo>
                <a:lnTo>
                  <a:pt x="1596570" y="0"/>
                </a:lnTo>
                <a:cubicBezTo>
                  <a:pt x="1668686" y="0"/>
                  <a:pt x="1764840" y="0"/>
                  <a:pt x="1893047" y="0"/>
                </a:cubicBezTo>
                <a:cubicBezTo>
                  <a:pt x="1893047" y="0"/>
                  <a:pt x="1893047" y="0"/>
                  <a:pt x="1978260" y="0"/>
                </a:cubicBezTo>
                <a:lnTo>
                  <a:pt x="2032793" y="0"/>
                </a:lnTo>
                <a:lnTo>
                  <a:pt x="2095032" y="0"/>
                </a:lnTo>
                <a:cubicBezTo>
                  <a:pt x="2196025" y="0"/>
                  <a:pt x="2347515" y="0"/>
                  <a:pt x="2574748" y="0"/>
                </a:cubicBezTo>
                <a:lnTo>
                  <a:pt x="2712413" y="0"/>
                </a:lnTo>
                <a:lnTo>
                  <a:pt x="2724164" y="0"/>
                </a:lnTo>
                <a:lnTo>
                  <a:pt x="2806423" y="0"/>
                </a:lnTo>
                <a:lnTo>
                  <a:pt x="2975563" y="0"/>
                </a:lnTo>
                <a:lnTo>
                  <a:pt x="3029696" y="0"/>
                </a:lnTo>
                <a:lnTo>
                  <a:pt x="3216247" y="0"/>
                </a:lnTo>
                <a:lnTo>
                  <a:pt x="3464491" y="0"/>
                </a:lnTo>
                <a:lnTo>
                  <a:pt x="3476820" y="0"/>
                </a:lnTo>
                <a:lnTo>
                  <a:pt x="3508932" y="0"/>
                </a:lnTo>
                <a:cubicBezTo>
                  <a:pt x="3508932" y="0"/>
                  <a:pt x="3508932" y="0"/>
                  <a:pt x="3518154" y="0"/>
                </a:cubicBezTo>
                <a:lnTo>
                  <a:pt x="3563124" y="0"/>
                </a:lnTo>
                <a:lnTo>
                  <a:pt x="3568615" y="0"/>
                </a:lnTo>
                <a:lnTo>
                  <a:pt x="3582711" y="0"/>
                </a:lnTo>
                <a:lnTo>
                  <a:pt x="3607047" y="0"/>
                </a:lnTo>
                <a:lnTo>
                  <a:pt x="3711363" y="0"/>
                </a:lnTo>
                <a:lnTo>
                  <a:pt x="3757936" y="0"/>
                </a:lnTo>
                <a:lnTo>
                  <a:pt x="3914505" y="0"/>
                </a:lnTo>
                <a:lnTo>
                  <a:pt x="4099165" y="0"/>
                </a:lnTo>
                <a:cubicBezTo>
                  <a:pt x="4099165" y="0"/>
                  <a:pt x="4099165" y="0"/>
                  <a:pt x="4176573" y="0"/>
                </a:cubicBezTo>
                <a:cubicBezTo>
                  <a:pt x="4176573" y="0"/>
                  <a:pt x="4176573" y="0"/>
                  <a:pt x="4211043" y="0"/>
                </a:cubicBezTo>
                <a:lnTo>
                  <a:pt x="4249415" y="0"/>
                </a:lnTo>
                <a:lnTo>
                  <a:pt x="4292911" y="0"/>
                </a:lnTo>
                <a:cubicBezTo>
                  <a:pt x="4370470" y="0"/>
                  <a:pt x="4499735" y="0"/>
                  <a:pt x="4715176" y="0"/>
                </a:cubicBezTo>
                <a:lnTo>
                  <a:pt x="4749035" y="0"/>
                </a:lnTo>
                <a:lnTo>
                  <a:pt x="5107279" y="0"/>
                </a:lnTo>
                <a:lnTo>
                  <a:pt x="5446306" y="0"/>
                </a:lnTo>
                <a:lnTo>
                  <a:pt x="5654500" y="0"/>
                </a:lnTo>
                <a:lnTo>
                  <a:pt x="5879355" y="0"/>
                </a:lnTo>
                <a:lnTo>
                  <a:pt x="6374171" y="0"/>
                </a:lnTo>
                <a:lnTo>
                  <a:pt x="6382691" y="0"/>
                </a:lnTo>
                <a:cubicBezTo>
                  <a:pt x="6392367" y="0"/>
                  <a:pt x="6402043" y="5258"/>
                  <a:pt x="6406881" y="10516"/>
                </a:cubicBezTo>
                <a:cubicBezTo>
                  <a:pt x="6406881" y="10516"/>
                  <a:pt x="6411719" y="10516"/>
                  <a:pt x="6411719" y="15774"/>
                </a:cubicBezTo>
                <a:cubicBezTo>
                  <a:pt x="6411719" y="15774"/>
                  <a:pt x="6411719" y="15774"/>
                  <a:pt x="6412418" y="16534"/>
                </a:cubicBezTo>
                <a:lnTo>
                  <a:pt x="6413765" y="17998"/>
                </a:lnTo>
                <a:lnTo>
                  <a:pt x="6418286" y="21854"/>
                </a:lnTo>
                <a:cubicBezTo>
                  <a:pt x="6439669" y="40092"/>
                  <a:pt x="6525203" y="113046"/>
                  <a:pt x="6867337" y="404863"/>
                </a:cubicBezTo>
                <a:cubicBezTo>
                  <a:pt x="6885830" y="415379"/>
                  <a:pt x="6885830" y="436411"/>
                  <a:pt x="6867337" y="452185"/>
                </a:cubicBezTo>
                <a:cubicBezTo>
                  <a:pt x="6867337" y="452185"/>
                  <a:pt x="6867337" y="452185"/>
                  <a:pt x="6491457" y="772784"/>
                </a:cubicBezTo>
                <a:lnTo>
                  <a:pt x="6413765" y="839050"/>
                </a:lnTo>
                <a:lnTo>
                  <a:pt x="6411719" y="841273"/>
                </a:lnTo>
                <a:cubicBezTo>
                  <a:pt x="6411719" y="841273"/>
                  <a:pt x="6406881" y="841273"/>
                  <a:pt x="6406881" y="846531"/>
                </a:cubicBezTo>
                <a:cubicBezTo>
                  <a:pt x="6402043" y="851789"/>
                  <a:pt x="6392367" y="857047"/>
                  <a:pt x="6382691" y="857047"/>
                </a:cubicBezTo>
                <a:lnTo>
                  <a:pt x="6374171" y="857047"/>
                </a:lnTo>
                <a:lnTo>
                  <a:pt x="6368680" y="857047"/>
                </a:lnTo>
                <a:lnTo>
                  <a:pt x="6348221" y="857047"/>
                </a:lnTo>
                <a:lnTo>
                  <a:pt x="6330248" y="857047"/>
                </a:lnTo>
                <a:lnTo>
                  <a:pt x="6266353" y="857047"/>
                </a:lnTo>
                <a:lnTo>
                  <a:pt x="6225932" y="857047"/>
                </a:lnTo>
                <a:lnTo>
                  <a:pt x="6106926" y="857047"/>
                </a:lnTo>
                <a:lnTo>
                  <a:pt x="6022790" y="857047"/>
                </a:lnTo>
                <a:lnTo>
                  <a:pt x="5844088" y="857047"/>
                </a:lnTo>
                <a:lnTo>
                  <a:pt x="5687880" y="857047"/>
                </a:lnTo>
                <a:lnTo>
                  <a:pt x="5451985" y="857047"/>
                </a:lnTo>
                <a:lnTo>
                  <a:pt x="5188261" y="857047"/>
                </a:lnTo>
                <a:lnTo>
                  <a:pt x="4904764" y="857047"/>
                </a:lnTo>
                <a:lnTo>
                  <a:pt x="4490989" y="857047"/>
                </a:lnTo>
                <a:lnTo>
                  <a:pt x="4176573" y="857047"/>
                </a:lnTo>
                <a:cubicBezTo>
                  <a:pt x="4176573" y="857047"/>
                  <a:pt x="4176573" y="857047"/>
                  <a:pt x="4099165" y="857047"/>
                </a:cubicBezTo>
                <a:cubicBezTo>
                  <a:pt x="4099165" y="857047"/>
                  <a:pt x="4099165" y="857047"/>
                  <a:pt x="4089943" y="857047"/>
                </a:cubicBezTo>
                <a:lnTo>
                  <a:pt x="4057940" y="857047"/>
                </a:lnTo>
                <a:lnTo>
                  <a:pt x="4025386" y="857047"/>
                </a:lnTo>
                <a:cubicBezTo>
                  <a:pt x="3988496" y="857047"/>
                  <a:pt x="3933162" y="857047"/>
                  <a:pt x="3850160" y="857047"/>
                </a:cubicBezTo>
                <a:lnTo>
                  <a:pt x="3563124" y="857047"/>
                </a:lnTo>
                <a:lnTo>
                  <a:pt x="3550795" y="857047"/>
                </a:lnTo>
                <a:lnTo>
                  <a:pt x="3508932" y="857047"/>
                </a:lnTo>
                <a:cubicBezTo>
                  <a:pt x="3508932" y="857047"/>
                  <a:pt x="3508932" y="857047"/>
                  <a:pt x="3483683" y="857047"/>
                </a:cubicBezTo>
                <a:lnTo>
                  <a:pt x="3464491" y="857047"/>
                </a:lnTo>
                <a:lnTo>
                  <a:pt x="3452740" y="857047"/>
                </a:lnTo>
                <a:lnTo>
                  <a:pt x="3423719" y="857047"/>
                </a:lnTo>
                <a:lnTo>
                  <a:pt x="3370481" y="857047"/>
                </a:lnTo>
                <a:lnTo>
                  <a:pt x="3306946" y="857047"/>
                </a:lnTo>
                <a:lnTo>
                  <a:pt x="3147208" y="857047"/>
                </a:lnTo>
                <a:lnTo>
                  <a:pt x="3114429" y="857047"/>
                </a:lnTo>
                <a:lnTo>
                  <a:pt x="2960658" y="857047"/>
                </a:lnTo>
                <a:lnTo>
                  <a:pt x="2827230" y="857047"/>
                </a:lnTo>
                <a:lnTo>
                  <a:pt x="2712413" y="857047"/>
                </a:lnTo>
                <a:lnTo>
                  <a:pt x="2680242" y="857047"/>
                </a:lnTo>
                <a:lnTo>
                  <a:pt x="2603835" y="857047"/>
                </a:lnTo>
                <a:lnTo>
                  <a:pt x="2455042" y="857047"/>
                </a:lnTo>
                <a:lnTo>
                  <a:pt x="2426415" y="857047"/>
                </a:lnTo>
                <a:lnTo>
                  <a:pt x="2209736" y="857047"/>
                </a:lnTo>
                <a:lnTo>
                  <a:pt x="1893047" y="857047"/>
                </a:lnTo>
                <a:cubicBezTo>
                  <a:pt x="1893047" y="857047"/>
                  <a:pt x="1893047" y="857047"/>
                  <a:pt x="1885034" y="857047"/>
                </a:cubicBezTo>
                <a:lnTo>
                  <a:pt x="1843786" y="857047"/>
                </a:lnTo>
                <a:lnTo>
                  <a:pt x="1828944" y="857047"/>
                </a:lnTo>
                <a:cubicBezTo>
                  <a:pt x="1764840" y="857047"/>
                  <a:pt x="1636634" y="857047"/>
                  <a:pt x="1380221" y="857047"/>
                </a:cubicBezTo>
                <a:lnTo>
                  <a:pt x="1333065" y="857047"/>
                </a:lnTo>
                <a:cubicBezTo>
                  <a:pt x="1136016" y="857047"/>
                  <a:pt x="910816" y="857047"/>
                  <a:pt x="653445" y="857047"/>
                </a:cubicBezTo>
                <a:cubicBezTo>
                  <a:pt x="653445" y="857047"/>
                  <a:pt x="653445" y="857047"/>
                  <a:pt x="0" y="857047"/>
                </a:cubicBezTo>
                <a:cubicBezTo>
                  <a:pt x="0" y="857047"/>
                  <a:pt x="0" y="857047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537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roup 63">
            <a:extLst>
              <a:ext uri="{FF2B5EF4-FFF2-40B4-BE49-F238E27FC236}">
                <a16:creationId xmlns:a16="http://schemas.microsoft.com/office/drawing/2014/main" id="{7398C59F-5A18-487B-91D6-B955AACF2E5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65" name="Freeform 11">
              <a:extLst>
                <a:ext uri="{FF2B5EF4-FFF2-40B4-BE49-F238E27FC236}">
                  <a16:creationId xmlns:a16="http://schemas.microsoft.com/office/drawing/2014/main" id="{0557FAFE-C7C3-47EC-A4F5-9B216631920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6" name="Freeform 12">
              <a:extLst>
                <a:ext uri="{FF2B5EF4-FFF2-40B4-BE49-F238E27FC236}">
                  <a16:creationId xmlns:a16="http://schemas.microsoft.com/office/drawing/2014/main" id="{95BC28FB-3882-4674-9D79-EA58BEB7CEB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7" name="Freeform 13">
              <a:extLst>
                <a:ext uri="{FF2B5EF4-FFF2-40B4-BE49-F238E27FC236}">
                  <a16:creationId xmlns:a16="http://schemas.microsoft.com/office/drawing/2014/main" id="{9C6EC892-83F9-402F-8552-0AD7C0556EB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8" name="Freeform 14">
              <a:extLst>
                <a:ext uri="{FF2B5EF4-FFF2-40B4-BE49-F238E27FC236}">
                  <a16:creationId xmlns:a16="http://schemas.microsoft.com/office/drawing/2014/main" id="{18387766-037C-4EF0-8471-D19CBF2A431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9" name="Freeform 15">
              <a:extLst>
                <a:ext uri="{FF2B5EF4-FFF2-40B4-BE49-F238E27FC236}">
                  <a16:creationId xmlns:a16="http://schemas.microsoft.com/office/drawing/2014/main" id="{1E364F38-6F3A-476A-93E6-962EA817C4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0" name="Freeform 16">
              <a:extLst>
                <a:ext uri="{FF2B5EF4-FFF2-40B4-BE49-F238E27FC236}">
                  <a16:creationId xmlns:a16="http://schemas.microsoft.com/office/drawing/2014/main" id="{35C335A4-1E67-4293-8BE2-DFB085D4FBB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1" name="Freeform 17">
              <a:extLst>
                <a:ext uri="{FF2B5EF4-FFF2-40B4-BE49-F238E27FC236}">
                  <a16:creationId xmlns:a16="http://schemas.microsoft.com/office/drawing/2014/main" id="{9A8A0F10-2C98-4297-9F92-5D95533927B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2" name="Freeform 18">
              <a:extLst>
                <a:ext uri="{FF2B5EF4-FFF2-40B4-BE49-F238E27FC236}">
                  <a16:creationId xmlns:a16="http://schemas.microsoft.com/office/drawing/2014/main" id="{C3B112A3-006E-4008-A778-DB5F6A09D51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3" name="Freeform 19">
              <a:extLst>
                <a:ext uri="{FF2B5EF4-FFF2-40B4-BE49-F238E27FC236}">
                  <a16:creationId xmlns:a16="http://schemas.microsoft.com/office/drawing/2014/main" id="{E5E62767-5C25-4C49-9568-432433A3C5B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4" name="Freeform 20">
              <a:extLst>
                <a:ext uri="{FF2B5EF4-FFF2-40B4-BE49-F238E27FC236}">
                  <a16:creationId xmlns:a16="http://schemas.microsoft.com/office/drawing/2014/main" id="{598EC006-77B1-42BA-B815-66CCB9B170E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5" name="Freeform 21">
              <a:extLst>
                <a:ext uri="{FF2B5EF4-FFF2-40B4-BE49-F238E27FC236}">
                  <a16:creationId xmlns:a16="http://schemas.microsoft.com/office/drawing/2014/main" id="{A144ED09-DA06-491D-95A8-AB3DED4329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6" name="Freeform 22">
              <a:extLst>
                <a:ext uri="{FF2B5EF4-FFF2-40B4-BE49-F238E27FC236}">
                  <a16:creationId xmlns:a16="http://schemas.microsoft.com/office/drawing/2014/main" id="{1CB00BD2-11CD-4A38-8F38-02B0D1105EF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5" name="Group 77">
            <a:extLst>
              <a:ext uri="{FF2B5EF4-FFF2-40B4-BE49-F238E27FC236}">
                <a16:creationId xmlns:a16="http://schemas.microsoft.com/office/drawing/2014/main" id="{520234FB-542E-4550-9C2F-1B56FD41A1C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79" name="Freeform 27">
              <a:extLst>
                <a:ext uri="{FF2B5EF4-FFF2-40B4-BE49-F238E27FC236}">
                  <a16:creationId xmlns:a16="http://schemas.microsoft.com/office/drawing/2014/main" id="{41FCE1F3-DEB3-47CD-90FF-7DABB4AF45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0" name="Freeform 28">
              <a:extLst>
                <a:ext uri="{FF2B5EF4-FFF2-40B4-BE49-F238E27FC236}">
                  <a16:creationId xmlns:a16="http://schemas.microsoft.com/office/drawing/2014/main" id="{5708E488-C19B-452C-B197-6F1C34F6E73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1" name="Freeform 29">
              <a:extLst>
                <a:ext uri="{FF2B5EF4-FFF2-40B4-BE49-F238E27FC236}">
                  <a16:creationId xmlns:a16="http://schemas.microsoft.com/office/drawing/2014/main" id="{89D3FD25-890E-4981-A71D-EE796873D74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2" name="Freeform 30">
              <a:extLst>
                <a:ext uri="{FF2B5EF4-FFF2-40B4-BE49-F238E27FC236}">
                  <a16:creationId xmlns:a16="http://schemas.microsoft.com/office/drawing/2014/main" id="{51B5414C-556A-47CB-8EE2-974A85A7A4D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3" name="Freeform 31">
              <a:extLst>
                <a:ext uri="{FF2B5EF4-FFF2-40B4-BE49-F238E27FC236}">
                  <a16:creationId xmlns:a16="http://schemas.microsoft.com/office/drawing/2014/main" id="{1C02B20C-2B27-4B75-8AEE-A5D2E2674B8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4" name="Freeform 32">
              <a:extLst>
                <a:ext uri="{FF2B5EF4-FFF2-40B4-BE49-F238E27FC236}">
                  <a16:creationId xmlns:a16="http://schemas.microsoft.com/office/drawing/2014/main" id="{54427714-F9AA-4F93-BD1D-400F1EA93F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5" name="Freeform 33">
              <a:extLst>
                <a:ext uri="{FF2B5EF4-FFF2-40B4-BE49-F238E27FC236}">
                  <a16:creationId xmlns:a16="http://schemas.microsoft.com/office/drawing/2014/main" id="{28A77D6A-9E81-497F-ABCC-2695BB5ADD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6" name="Freeform 34">
              <a:extLst>
                <a:ext uri="{FF2B5EF4-FFF2-40B4-BE49-F238E27FC236}">
                  <a16:creationId xmlns:a16="http://schemas.microsoft.com/office/drawing/2014/main" id="{2A1533BA-1478-4F7C-8E24-3F3E905050E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7" name="Freeform 35">
              <a:extLst>
                <a:ext uri="{FF2B5EF4-FFF2-40B4-BE49-F238E27FC236}">
                  <a16:creationId xmlns:a16="http://schemas.microsoft.com/office/drawing/2014/main" id="{39686201-E633-40FD-A80A-1E28AD52E3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8" name="Freeform 36">
              <a:extLst>
                <a:ext uri="{FF2B5EF4-FFF2-40B4-BE49-F238E27FC236}">
                  <a16:creationId xmlns:a16="http://schemas.microsoft.com/office/drawing/2014/main" id="{76A215C2-F590-4938-810B-F8A79366CE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9" name="Freeform 37">
              <a:extLst>
                <a:ext uri="{FF2B5EF4-FFF2-40B4-BE49-F238E27FC236}">
                  <a16:creationId xmlns:a16="http://schemas.microsoft.com/office/drawing/2014/main" id="{85F418E7-330D-4002-8EC8-33C1A897FF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0" name="Freeform 38">
              <a:extLst>
                <a:ext uri="{FF2B5EF4-FFF2-40B4-BE49-F238E27FC236}">
                  <a16:creationId xmlns:a16="http://schemas.microsoft.com/office/drawing/2014/main" id="{8FFE669A-54C9-4436-9566-C5A90F16DB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106" name="Rectangle 91">
            <a:extLst>
              <a:ext uri="{FF2B5EF4-FFF2-40B4-BE49-F238E27FC236}">
                <a16:creationId xmlns:a16="http://schemas.microsoft.com/office/drawing/2014/main" id="{DE91395A-2D18-4AF6-A0AC-AAA7189FED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7" name="Freeform 6">
            <a:extLst>
              <a:ext uri="{FF2B5EF4-FFF2-40B4-BE49-F238E27FC236}">
                <a16:creationId xmlns:a16="http://schemas.microsoft.com/office/drawing/2014/main" id="{7BD08880-457D-4C62-A3B5-6A9B0878C7E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108" name="Rectangle 95">
            <a:extLst>
              <a:ext uri="{FF2B5EF4-FFF2-40B4-BE49-F238E27FC236}">
                <a16:creationId xmlns:a16="http://schemas.microsoft.com/office/drawing/2014/main" id="{51F84177-D544-484B-840F-230FCEB946C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97">
            <a:extLst>
              <a:ext uri="{FF2B5EF4-FFF2-40B4-BE49-F238E27FC236}">
                <a16:creationId xmlns:a16="http://schemas.microsoft.com/office/drawing/2014/main" id="{7BC9B9BC-356F-4894-B473-21807684EBC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2" y="0"/>
            <a:ext cx="6111243" cy="6858000"/>
          </a:xfrm>
          <a:prstGeom prst="rect">
            <a:avLst/>
          </a:prstGeom>
          <a:solidFill>
            <a:schemeClr val="bg2">
              <a:lumMod val="1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5A92C9-BFC6-425C-A6E9-42948426D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279" y="967417"/>
            <a:ext cx="5280460" cy="39432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dirty="0">
                <a:solidFill>
                  <a:srgbClr val="FEFFFF"/>
                </a:solidFill>
              </a:rPr>
              <a:t>W</a:t>
            </a:r>
            <a:r>
              <a:rPr lang="en-US" sz="4000" dirty="0" smtClean="0">
                <a:solidFill>
                  <a:srgbClr val="FEFFFF"/>
                </a:solidFill>
              </a:rPr>
              <a:t>at </a:t>
            </a:r>
            <a:r>
              <a:rPr lang="en-US" sz="4000" dirty="0" err="1" smtClean="0">
                <a:solidFill>
                  <a:srgbClr val="FEFFFF"/>
                </a:solidFill>
              </a:rPr>
              <a:t>doet</a:t>
            </a:r>
            <a:r>
              <a:rPr lang="en-US" sz="4000" dirty="0" smtClean="0">
                <a:solidFill>
                  <a:srgbClr val="FEFFFF"/>
                </a:solidFill>
              </a:rPr>
              <a:t> de </a:t>
            </a:r>
            <a:r>
              <a:rPr lang="en-US" sz="4000" dirty="0" err="1" smtClean="0">
                <a:solidFill>
                  <a:srgbClr val="FEFFFF"/>
                </a:solidFill>
              </a:rPr>
              <a:t>regenworm</a:t>
            </a:r>
            <a:r>
              <a:rPr lang="en-US" sz="4000" dirty="0" smtClean="0">
                <a:solidFill>
                  <a:srgbClr val="FEFFFF"/>
                </a:solidFill>
              </a:rPr>
              <a:t> </a:t>
            </a:r>
            <a:r>
              <a:rPr lang="en-US" sz="4000" dirty="0" err="1" smtClean="0">
                <a:solidFill>
                  <a:srgbClr val="FEFFFF"/>
                </a:solidFill>
              </a:rPr>
              <a:t>onder</a:t>
            </a:r>
            <a:r>
              <a:rPr lang="en-US" sz="4000" dirty="0" smtClean="0">
                <a:solidFill>
                  <a:srgbClr val="FEFFFF"/>
                </a:solidFill>
              </a:rPr>
              <a:t> de </a:t>
            </a:r>
            <a:r>
              <a:rPr lang="en-US" sz="4000" dirty="0" err="1" smtClean="0">
                <a:solidFill>
                  <a:srgbClr val="FEFFFF"/>
                </a:solidFill>
              </a:rPr>
              <a:t>grond</a:t>
            </a:r>
            <a:r>
              <a:rPr lang="en-US" sz="4000" dirty="0" smtClean="0">
                <a:solidFill>
                  <a:srgbClr val="FEFFFF"/>
                </a:solidFill>
              </a:rPr>
              <a:t>?</a:t>
            </a:r>
            <a:br>
              <a:rPr lang="en-US" sz="4000" dirty="0" smtClean="0">
                <a:solidFill>
                  <a:srgbClr val="FEFFFF"/>
                </a:solidFill>
              </a:rPr>
            </a:br>
            <a:r>
              <a:rPr lang="en-US" sz="4000" dirty="0">
                <a:solidFill>
                  <a:srgbClr val="FEFFFF"/>
                </a:solidFill>
              </a:rPr>
              <a:t/>
            </a:r>
            <a:br>
              <a:rPr lang="en-US" sz="4000" dirty="0">
                <a:solidFill>
                  <a:srgbClr val="FEFFFF"/>
                </a:solidFill>
              </a:rPr>
            </a:br>
            <a:r>
              <a:rPr lang="en-US" sz="4000" dirty="0" smtClean="0">
                <a:solidFill>
                  <a:srgbClr val="FEFFFF"/>
                </a:solidFill>
              </a:rPr>
              <a:t>Hoe </a:t>
            </a:r>
            <a:r>
              <a:rPr lang="en-US" sz="4000" dirty="0" err="1" smtClean="0">
                <a:solidFill>
                  <a:srgbClr val="FEFFFF"/>
                </a:solidFill>
              </a:rPr>
              <a:t>maak</a:t>
            </a:r>
            <a:r>
              <a:rPr lang="en-US" sz="4000" dirty="0" smtClean="0">
                <a:solidFill>
                  <a:srgbClr val="FEFFFF"/>
                </a:solidFill>
              </a:rPr>
              <a:t> je </a:t>
            </a:r>
            <a:r>
              <a:rPr lang="en-US" sz="4000" dirty="0" err="1" smtClean="0">
                <a:solidFill>
                  <a:srgbClr val="FEFFFF"/>
                </a:solidFill>
              </a:rPr>
              <a:t>een</a:t>
            </a:r>
            <a:r>
              <a:rPr lang="en-US" sz="4000" dirty="0" smtClean="0">
                <a:solidFill>
                  <a:srgbClr val="FEFFFF"/>
                </a:solidFill>
              </a:rPr>
              <a:t> </a:t>
            </a:r>
            <a:r>
              <a:rPr lang="en-US" sz="4000" dirty="0" err="1" smtClean="0">
                <a:solidFill>
                  <a:srgbClr val="FEFFFF"/>
                </a:solidFill>
              </a:rPr>
              <a:t>wormenhotel</a:t>
            </a:r>
            <a:r>
              <a:rPr lang="en-US" sz="4000" dirty="0" smtClean="0">
                <a:solidFill>
                  <a:srgbClr val="FEFFFF"/>
                </a:solidFill>
              </a:rPr>
              <a:t>?</a:t>
            </a:r>
            <a:endParaRPr lang="en-US" sz="4000" dirty="0">
              <a:solidFill>
                <a:srgbClr val="FEFFFF"/>
              </a:solidFill>
            </a:endParaRPr>
          </a:p>
        </p:txBody>
      </p:sp>
      <p:sp>
        <p:nvSpPr>
          <p:cNvPr id="110" name="Freeform 27">
            <a:extLst>
              <a:ext uri="{FF2B5EF4-FFF2-40B4-BE49-F238E27FC236}">
                <a16:creationId xmlns:a16="http://schemas.microsoft.com/office/drawing/2014/main" id="{CFD42E53-DE7E-4891-9F3A-A1E195E8E85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6881206" cy="857047"/>
          </a:xfrm>
          <a:custGeom>
            <a:avLst/>
            <a:gdLst>
              <a:gd name="connsiteX0" fmla="*/ 0 w 6881206"/>
              <a:gd name="connsiteY0" fmla="*/ 0 h 857047"/>
              <a:gd name="connsiteX1" fmla="*/ 653445 w 6881206"/>
              <a:gd name="connsiteY1" fmla="*/ 0 h 857047"/>
              <a:gd name="connsiteX2" fmla="*/ 1156123 w 6881206"/>
              <a:gd name="connsiteY2" fmla="*/ 0 h 857047"/>
              <a:gd name="connsiteX3" fmla="*/ 1380221 w 6881206"/>
              <a:gd name="connsiteY3" fmla="*/ 0 h 857047"/>
              <a:gd name="connsiteX4" fmla="*/ 1444324 w 6881206"/>
              <a:gd name="connsiteY4" fmla="*/ 0 h 857047"/>
              <a:gd name="connsiteX5" fmla="*/ 1522072 w 6881206"/>
              <a:gd name="connsiteY5" fmla="*/ 0 h 857047"/>
              <a:gd name="connsiteX6" fmla="*/ 1596570 w 6881206"/>
              <a:gd name="connsiteY6" fmla="*/ 0 h 857047"/>
              <a:gd name="connsiteX7" fmla="*/ 1893047 w 6881206"/>
              <a:gd name="connsiteY7" fmla="*/ 0 h 857047"/>
              <a:gd name="connsiteX8" fmla="*/ 1978260 w 6881206"/>
              <a:gd name="connsiteY8" fmla="*/ 0 h 857047"/>
              <a:gd name="connsiteX9" fmla="*/ 2032793 w 6881206"/>
              <a:gd name="connsiteY9" fmla="*/ 0 h 857047"/>
              <a:gd name="connsiteX10" fmla="*/ 2095032 w 6881206"/>
              <a:gd name="connsiteY10" fmla="*/ 0 h 857047"/>
              <a:gd name="connsiteX11" fmla="*/ 2574748 w 6881206"/>
              <a:gd name="connsiteY11" fmla="*/ 0 h 857047"/>
              <a:gd name="connsiteX12" fmla="*/ 2712413 w 6881206"/>
              <a:gd name="connsiteY12" fmla="*/ 0 h 857047"/>
              <a:gd name="connsiteX13" fmla="*/ 2724164 w 6881206"/>
              <a:gd name="connsiteY13" fmla="*/ 0 h 857047"/>
              <a:gd name="connsiteX14" fmla="*/ 2806423 w 6881206"/>
              <a:gd name="connsiteY14" fmla="*/ 0 h 857047"/>
              <a:gd name="connsiteX15" fmla="*/ 2975563 w 6881206"/>
              <a:gd name="connsiteY15" fmla="*/ 0 h 857047"/>
              <a:gd name="connsiteX16" fmla="*/ 3029696 w 6881206"/>
              <a:gd name="connsiteY16" fmla="*/ 0 h 857047"/>
              <a:gd name="connsiteX17" fmla="*/ 3216247 w 6881206"/>
              <a:gd name="connsiteY17" fmla="*/ 0 h 857047"/>
              <a:gd name="connsiteX18" fmla="*/ 3464491 w 6881206"/>
              <a:gd name="connsiteY18" fmla="*/ 0 h 857047"/>
              <a:gd name="connsiteX19" fmla="*/ 3476820 w 6881206"/>
              <a:gd name="connsiteY19" fmla="*/ 0 h 857047"/>
              <a:gd name="connsiteX20" fmla="*/ 3508932 w 6881206"/>
              <a:gd name="connsiteY20" fmla="*/ 0 h 857047"/>
              <a:gd name="connsiteX21" fmla="*/ 3518154 w 6881206"/>
              <a:gd name="connsiteY21" fmla="*/ 0 h 857047"/>
              <a:gd name="connsiteX22" fmla="*/ 3563124 w 6881206"/>
              <a:gd name="connsiteY22" fmla="*/ 0 h 857047"/>
              <a:gd name="connsiteX23" fmla="*/ 3568615 w 6881206"/>
              <a:gd name="connsiteY23" fmla="*/ 0 h 857047"/>
              <a:gd name="connsiteX24" fmla="*/ 3582711 w 6881206"/>
              <a:gd name="connsiteY24" fmla="*/ 0 h 857047"/>
              <a:gd name="connsiteX25" fmla="*/ 3607047 w 6881206"/>
              <a:gd name="connsiteY25" fmla="*/ 0 h 857047"/>
              <a:gd name="connsiteX26" fmla="*/ 3711363 w 6881206"/>
              <a:gd name="connsiteY26" fmla="*/ 0 h 857047"/>
              <a:gd name="connsiteX27" fmla="*/ 3757936 w 6881206"/>
              <a:gd name="connsiteY27" fmla="*/ 0 h 857047"/>
              <a:gd name="connsiteX28" fmla="*/ 3914505 w 6881206"/>
              <a:gd name="connsiteY28" fmla="*/ 0 h 857047"/>
              <a:gd name="connsiteX29" fmla="*/ 4099165 w 6881206"/>
              <a:gd name="connsiteY29" fmla="*/ 0 h 857047"/>
              <a:gd name="connsiteX30" fmla="*/ 4176573 w 6881206"/>
              <a:gd name="connsiteY30" fmla="*/ 0 h 857047"/>
              <a:gd name="connsiteX31" fmla="*/ 4211043 w 6881206"/>
              <a:gd name="connsiteY31" fmla="*/ 0 h 857047"/>
              <a:gd name="connsiteX32" fmla="*/ 4249415 w 6881206"/>
              <a:gd name="connsiteY32" fmla="*/ 0 h 857047"/>
              <a:gd name="connsiteX33" fmla="*/ 4292911 w 6881206"/>
              <a:gd name="connsiteY33" fmla="*/ 0 h 857047"/>
              <a:gd name="connsiteX34" fmla="*/ 4715176 w 6881206"/>
              <a:gd name="connsiteY34" fmla="*/ 0 h 857047"/>
              <a:gd name="connsiteX35" fmla="*/ 4749035 w 6881206"/>
              <a:gd name="connsiteY35" fmla="*/ 0 h 857047"/>
              <a:gd name="connsiteX36" fmla="*/ 5107279 w 6881206"/>
              <a:gd name="connsiteY36" fmla="*/ 0 h 857047"/>
              <a:gd name="connsiteX37" fmla="*/ 5446306 w 6881206"/>
              <a:gd name="connsiteY37" fmla="*/ 0 h 857047"/>
              <a:gd name="connsiteX38" fmla="*/ 5654500 w 6881206"/>
              <a:gd name="connsiteY38" fmla="*/ 0 h 857047"/>
              <a:gd name="connsiteX39" fmla="*/ 5879355 w 6881206"/>
              <a:gd name="connsiteY39" fmla="*/ 0 h 857047"/>
              <a:gd name="connsiteX40" fmla="*/ 6374171 w 6881206"/>
              <a:gd name="connsiteY40" fmla="*/ 0 h 857047"/>
              <a:gd name="connsiteX41" fmla="*/ 6382691 w 6881206"/>
              <a:gd name="connsiteY41" fmla="*/ 0 h 857047"/>
              <a:gd name="connsiteX42" fmla="*/ 6406881 w 6881206"/>
              <a:gd name="connsiteY42" fmla="*/ 10516 h 857047"/>
              <a:gd name="connsiteX43" fmla="*/ 6411719 w 6881206"/>
              <a:gd name="connsiteY43" fmla="*/ 15774 h 857047"/>
              <a:gd name="connsiteX44" fmla="*/ 6412418 w 6881206"/>
              <a:gd name="connsiteY44" fmla="*/ 16534 h 857047"/>
              <a:gd name="connsiteX45" fmla="*/ 6413765 w 6881206"/>
              <a:gd name="connsiteY45" fmla="*/ 17998 h 857047"/>
              <a:gd name="connsiteX46" fmla="*/ 6418286 w 6881206"/>
              <a:gd name="connsiteY46" fmla="*/ 21854 h 857047"/>
              <a:gd name="connsiteX47" fmla="*/ 6867337 w 6881206"/>
              <a:gd name="connsiteY47" fmla="*/ 404863 h 857047"/>
              <a:gd name="connsiteX48" fmla="*/ 6867337 w 6881206"/>
              <a:gd name="connsiteY48" fmla="*/ 452185 h 857047"/>
              <a:gd name="connsiteX49" fmla="*/ 6491457 w 6881206"/>
              <a:gd name="connsiteY49" fmla="*/ 772784 h 857047"/>
              <a:gd name="connsiteX50" fmla="*/ 6413765 w 6881206"/>
              <a:gd name="connsiteY50" fmla="*/ 839050 h 857047"/>
              <a:gd name="connsiteX51" fmla="*/ 6411719 w 6881206"/>
              <a:gd name="connsiteY51" fmla="*/ 841273 h 857047"/>
              <a:gd name="connsiteX52" fmla="*/ 6406881 w 6881206"/>
              <a:gd name="connsiteY52" fmla="*/ 846531 h 857047"/>
              <a:gd name="connsiteX53" fmla="*/ 6382691 w 6881206"/>
              <a:gd name="connsiteY53" fmla="*/ 857047 h 857047"/>
              <a:gd name="connsiteX54" fmla="*/ 6374171 w 6881206"/>
              <a:gd name="connsiteY54" fmla="*/ 857047 h 857047"/>
              <a:gd name="connsiteX55" fmla="*/ 6368680 w 6881206"/>
              <a:gd name="connsiteY55" fmla="*/ 857047 h 857047"/>
              <a:gd name="connsiteX56" fmla="*/ 6348221 w 6881206"/>
              <a:gd name="connsiteY56" fmla="*/ 857047 h 857047"/>
              <a:gd name="connsiteX57" fmla="*/ 6330248 w 6881206"/>
              <a:gd name="connsiteY57" fmla="*/ 857047 h 857047"/>
              <a:gd name="connsiteX58" fmla="*/ 6266353 w 6881206"/>
              <a:gd name="connsiteY58" fmla="*/ 857047 h 857047"/>
              <a:gd name="connsiteX59" fmla="*/ 6225932 w 6881206"/>
              <a:gd name="connsiteY59" fmla="*/ 857047 h 857047"/>
              <a:gd name="connsiteX60" fmla="*/ 6106926 w 6881206"/>
              <a:gd name="connsiteY60" fmla="*/ 857047 h 857047"/>
              <a:gd name="connsiteX61" fmla="*/ 6022790 w 6881206"/>
              <a:gd name="connsiteY61" fmla="*/ 857047 h 857047"/>
              <a:gd name="connsiteX62" fmla="*/ 5844088 w 6881206"/>
              <a:gd name="connsiteY62" fmla="*/ 857047 h 857047"/>
              <a:gd name="connsiteX63" fmla="*/ 5687880 w 6881206"/>
              <a:gd name="connsiteY63" fmla="*/ 857047 h 857047"/>
              <a:gd name="connsiteX64" fmla="*/ 5451985 w 6881206"/>
              <a:gd name="connsiteY64" fmla="*/ 857047 h 857047"/>
              <a:gd name="connsiteX65" fmla="*/ 5188261 w 6881206"/>
              <a:gd name="connsiteY65" fmla="*/ 857047 h 857047"/>
              <a:gd name="connsiteX66" fmla="*/ 4904764 w 6881206"/>
              <a:gd name="connsiteY66" fmla="*/ 857047 h 857047"/>
              <a:gd name="connsiteX67" fmla="*/ 4490989 w 6881206"/>
              <a:gd name="connsiteY67" fmla="*/ 857047 h 857047"/>
              <a:gd name="connsiteX68" fmla="*/ 4176573 w 6881206"/>
              <a:gd name="connsiteY68" fmla="*/ 857047 h 857047"/>
              <a:gd name="connsiteX69" fmla="*/ 4099165 w 6881206"/>
              <a:gd name="connsiteY69" fmla="*/ 857047 h 857047"/>
              <a:gd name="connsiteX70" fmla="*/ 4089943 w 6881206"/>
              <a:gd name="connsiteY70" fmla="*/ 857047 h 857047"/>
              <a:gd name="connsiteX71" fmla="*/ 4057940 w 6881206"/>
              <a:gd name="connsiteY71" fmla="*/ 857047 h 857047"/>
              <a:gd name="connsiteX72" fmla="*/ 4025386 w 6881206"/>
              <a:gd name="connsiteY72" fmla="*/ 857047 h 857047"/>
              <a:gd name="connsiteX73" fmla="*/ 3850160 w 6881206"/>
              <a:gd name="connsiteY73" fmla="*/ 857047 h 857047"/>
              <a:gd name="connsiteX74" fmla="*/ 3563124 w 6881206"/>
              <a:gd name="connsiteY74" fmla="*/ 857047 h 857047"/>
              <a:gd name="connsiteX75" fmla="*/ 3550795 w 6881206"/>
              <a:gd name="connsiteY75" fmla="*/ 857047 h 857047"/>
              <a:gd name="connsiteX76" fmla="*/ 3508932 w 6881206"/>
              <a:gd name="connsiteY76" fmla="*/ 857047 h 857047"/>
              <a:gd name="connsiteX77" fmla="*/ 3483683 w 6881206"/>
              <a:gd name="connsiteY77" fmla="*/ 857047 h 857047"/>
              <a:gd name="connsiteX78" fmla="*/ 3464491 w 6881206"/>
              <a:gd name="connsiteY78" fmla="*/ 857047 h 857047"/>
              <a:gd name="connsiteX79" fmla="*/ 3452740 w 6881206"/>
              <a:gd name="connsiteY79" fmla="*/ 857047 h 857047"/>
              <a:gd name="connsiteX80" fmla="*/ 3423719 w 6881206"/>
              <a:gd name="connsiteY80" fmla="*/ 857047 h 857047"/>
              <a:gd name="connsiteX81" fmla="*/ 3370481 w 6881206"/>
              <a:gd name="connsiteY81" fmla="*/ 857047 h 857047"/>
              <a:gd name="connsiteX82" fmla="*/ 3306946 w 6881206"/>
              <a:gd name="connsiteY82" fmla="*/ 857047 h 857047"/>
              <a:gd name="connsiteX83" fmla="*/ 3147208 w 6881206"/>
              <a:gd name="connsiteY83" fmla="*/ 857047 h 857047"/>
              <a:gd name="connsiteX84" fmla="*/ 3114429 w 6881206"/>
              <a:gd name="connsiteY84" fmla="*/ 857047 h 857047"/>
              <a:gd name="connsiteX85" fmla="*/ 2960658 w 6881206"/>
              <a:gd name="connsiteY85" fmla="*/ 857047 h 857047"/>
              <a:gd name="connsiteX86" fmla="*/ 2827230 w 6881206"/>
              <a:gd name="connsiteY86" fmla="*/ 857047 h 857047"/>
              <a:gd name="connsiteX87" fmla="*/ 2712413 w 6881206"/>
              <a:gd name="connsiteY87" fmla="*/ 857047 h 857047"/>
              <a:gd name="connsiteX88" fmla="*/ 2680242 w 6881206"/>
              <a:gd name="connsiteY88" fmla="*/ 857047 h 857047"/>
              <a:gd name="connsiteX89" fmla="*/ 2603835 w 6881206"/>
              <a:gd name="connsiteY89" fmla="*/ 857047 h 857047"/>
              <a:gd name="connsiteX90" fmla="*/ 2455042 w 6881206"/>
              <a:gd name="connsiteY90" fmla="*/ 857047 h 857047"/>
              <a:gd name="connsiteX91" fmla="*/ 2426415 w 6881206"/>
              <a:gd name="connsiteY91" fmla="*/ 857047 h 857047"/>
              <a:gd name="connsiteX92" fmla="*/ 2209736 w 6881206"/>
              <a:gd name="connsiteY92" fmla="*/ 857047 h 857047"/>
              <a:gd name="connsiteX93" fmla="*/ 1893047 w 6881206"/>
              <a:gd name="connsiteY93" fmla="*/ 857047 h 857047"/>
              <a:gd name="connsiteX94" fmla="*/ 1885034 w 6881206"/>
              <a:gd name="connsiteY94" fmla="*/ 857047 h 857047"/>
              <a:gd name="connsiteX95" fmla="*/ 1843786 w 6881206"/>
              <a:gd name="connsiteY95" fmla="*/ 857047 h 857047"/>
              <a:gd name="connsiteX96" fmla="*/ 1828944 w 6881206"/>
              <a:gd name="connsiteY96" fmla="*/ 857047 h 857047"/>
              <a:gd name="connsiteX97" fmla="*/ 1380221 w 6881206"/>
              <a:gd name="connsiteY97" fmla="*/ 857047 h 857047"/>
              <a:gd name="connsiteX98" fmla="*/ 1333065 w 6881206"/>
              <a:gd name="connsiteY98" fmla="*/ 857047 h 857047"/>
              <a:gd name="connsiteX99" fmla="*/ 653445 w 6881206"/>
              <a:gd name="connsiteY99" fmla="*/ 857047 h 857047"/>
              <a:gd name="connsiteX100" fmla="*/ 0 w 6881206"/>
              <a:gd name="connsiteY100" fmla="*/ 857047 h 857047"/>
              <a:gd name="connsiteX101" fmla="*/ 0 w 6881206"/>
              <a:gd name="connsiteY101" fmla="*/ 0 h 857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6881206" h="857047">
                <a:moveTo>
                  <a:pt x="0" y="0"/>
                </a:moveTo>
                <a:cubicBezTo>
                  <a:pt x="0" y="0"/>
                  <a:pt x="0" y="0"/>
                  <a:pt x="653445" y="0"/>
                </a:cubicBezTo>
                <a:cubicBezTo>
                  <a:pt x="653445" y="0"/>
                  <a:pt x="653445" y="0"/>
                  <a:pt x="1156123" y="0"/>
                </a:cubicBezTo>
                <a:lnTo>
                  <a:pt x="1380221" y="0"/>
                </a:lnTo>
                <a:cubicBezTo>
                  <a:pt x="1380221" y="0"/>
                  <a:pt x="1380221" y="0"/>
                  <a:pt x="1444324" y="0"/>
                </a:cubicBezTo>
                <a:lnTo>
                  <a:pt x="1522072" y="0"/>
                </a:lnTo>
                <a:lnTo>
                  <a:pt x="1596570" y="0"/>
                </a:lnTo>
                <a:cubicBezTo>
                  <a:pt x="1668686" y="0"/>
                  <a:pt x="1764840" y="0"/>
                  <a:pt x="1893047" y="0"/>
                </a:cubicBezTo>
                <a:cubicBezTo>
                  <a:pt x="1893047" y="0"/>
                  <a:pt x="1893047" y="0"/>
                  <a:pt x="1978260" y="0"/>
                </a:cubicBezTo>
                <a:lnTo>
                  <a:pt x="2032793" y="0"/>
                </a:lnTo>
                <a:lnTo>
                  <a:pt x="2095032" y="0"/>
                </a:lnTo>
                <a:cubicBezTo>
                  <a:pt x="2196025" y="0"/>
                  <a:pt x="2347515" y="0"/>
                  <a:pt x="2574748" y="0"/>
                </a:cubicBezTo>
                <a:lnTo>
                  <a:pt x="2712413" y="0"/>
                </a:lnTo>
                <a:lnTo>
                  <a:pt x="2724164" y="0"/>
                </a:lnTo>
                <a:lnTo>
                  <a:pt x="2806423" y="0"/>
                </a:lnTo>
                <a:lnTo>
                  <a:pt x="2975563" y="0"/>
                </a:lnTo>
                <a:lnTo>
                  <a:pt x="3029696" y="0"/>
                </a:lnTo>
                <a:lnTo>
                  <a:pt x="3216247" y="0"/>
                </a:lnTo>
                <a:lnTo>
                  <a:pt x="3464491" y="0"/>
                </a:lnTo>
                <a:lnTo>
                  <a:pt x="3476820" y="0"/>
                </a:lnTo>
                <a:lnTo>
                  <a:pt x="3508932" y="0"/>
                </a:lnTo>
                <a:cubicBezTo>
                  <a:pt x="3508932" y="0"/>
                  <a:pt x="3508932" y="0"/>
                  <a:pt x="3518154" y="0"/>
                </a:cubicBezTo>
                <a:lnTo>
                  <a:pt x="3563124" y="0"/>
                </a:lnTo>
                <a:lnTo>
                  <a:pt x="3568615" y="0"/>
                </a:lnTo>
                <a:lnTo>
                  <a:pt x="3582711" y="0"/>
                </a:lnTo>
                <a:lnTo>
                  <a:pt x="3607047" y="0"/>
                </a:lnTo>
                <a:lnTo>
                  <a:pt x="3711363" y="0"/>
                </a:lnTo>
                <a:lnTo>
                  <a:pt x="3757936" y="0"/>
                </a:lnTo>
                <a:lnTo>
                  <a:pt x="3914505" y="0"/>
                </a:lnTo>
                <a:lnTo>
                  <a:pt x="4099165" y="0"/>
                </a:lnTo>
                <a:cubicBezTo>
                  <a:pt x="4099165" y="0"/>
                  <a:pt x="4099165" y="0"/>
                  <a:pt x="4176573" y="0"/>
                </a:cubicBezTo>
                <a:cubicBezTo>
                  <a:pt x="4176573" y="0"/>
                  <a:pt x="4176573" y="0"/>
                  <a:pt x="4211043" y="0"/>
                </a:cubicBezTo>
                <a:lnTo>
                  <a:pt x="4249415" y="0"/>
                </a:lnTo>
                <a:lnTo>
                  <a:pt x="4292911" y="0"/>
                </a:lnTo>
                <a:cubicBezTo>
                  <a:pt x="4370470" y="0"/>
                  <a:pt x="4499735" y="0"/>
                  <a:pt x="4715176" y="0"/>
                </a:cubicBezTo>
                <a:lnTo>
                  <a:pt x="4749035" y="0"/>
                </a:lnTo>
                <a:lnTo>
                  <a:pt x="5107279" y="0"/>
                </a:lnTo>
                <a:lnTo>
                  <a:pt x="5446306" y="0"/>
                </a:lnTo>
                <a:lnTo>
                  <a:pt x="5654500" y="0"/>
                </a:lnTo>
                <a:lnTo>
                  <a:pt x="5879355" y="0"/>
                </a:lnTo>
                <a:lnTo>
                  <a:pt x="6374171" y="0"/>
                </a:lnTo>
                <a:lnTo>
                  <a:pt x="6382691" y="0"/>
                </a:lnTo>
                <a:cubicBezTo>
                  <a:pt x="6392367" y="0"/>
                  <a:pt x="6402043" y="5258"/>
                  <a:pt x="6406881" y="10516"/>
                </a:cubicBezTo>
                <a:cubicBezTo>
                  <a:pt x="6406881" y="10516"/>
                  <a:pt x="6411719" y="10516"/>
                  <a:pt x="6411719" y="15774"/>
                </a:cubicBezTo>
                <a:cubicBezTo>
                  <a:pt x="6411719" y="15774"/>
                  <a:pt x="6411719" y="15774"/>
                  <a:pt x="6412418" y="16534"/>
                </a:cubicBezTo>
                <a:lnTo>
                  <a:pt x="6413765" y="17998"/>
                </a:lnTo>
                <a:lnTo>
                  <a:pt x="6418286" y="21854"/>
                </a:lnTo>
                <a:cubicBezTo>
                  <a:pt x="6439669" y="40092"/>
                  <a:pt x="6525203" y="113046"/>
                  <a:pt x="6867337" y="404863"/>
                </a:cubicBezTo>
                <a:cubicBezTo>
                  <a:pt x="6885830" y="415379"/>
                  <a:pt x="6885830" y="436411"/>
                  <a:pt x="6867337" y="452185"/>
                </a:cubicBezTo>
                <a:cubicBezTo>
                  <a:pt x="6867337" y="452185"/>
                  <a:pt x="6867337" y="452185"/>
                  <a:pt x="6491457" y="772784"/>
                </a:cubicBezTo>
                <a:lnTo>
                  <a:pt x="6413765" y="839050"/>
                </a:lnTo>
                <a:lnTo>
                  <a:pt x="6411719" y="841273"/>
                </a:lnTo>
                <a:cubicBezTo>
                  <a:pt x="6411719" y="841273"/>
                  <a:pt x="6406881" y="841273"/>
                  <a:pt x="6406881" y="846531"/>
                </a:cubicBezTo>
                <a:cubicBezTo>
                  <a:pt x="6402043" y="851789"/>
                  <a:pt x="6392367" y="857047"/>
                  <a:pt x="6382691" y="857047"/>
                </a:cubicBezTo>
                <a:lnTo>
                  <a:pt x="6374171" y="857047"/>
                </a:lnTo>
                <a:lnTo>
                  <a:pt x="6368680" y="857047"/>
                </a:lnTo>
                <a:lnTo>
                  <a:pt x="6348221" y="857047"/>
                </a:lnTo>
                <a:lnTo>
                  <a:pt x="6330248" y="857047"/>
                </a:lnTo>
                <a:lnTo>
                  <a:pt x="6266353" y="857047"/>
                </a:lnTo>
                <a:lnTo>
                  <a:pt x="6225932" y="857047"/>
                </a:lnTo>
                <a:lnTo>
                  <a:pt x="6106926" y="857047"/>
                </a:lnTo>
                <a:lnTo>
                  <a:pt x="6022790" y="857047"/>
                </a:lnTo>
                <a:lnTo>
                  <a:pt x="5844088" y="857047"/>
                </a:lnTo>
                <a:lnTo>
                  <a:pt x="5687880" y="857047"/>
                </a:lnTo>
                <a:lnTo>
                  <a:pt x="5451985" y="857047"/>
                </a:lnTo>
                <a:lnTo>
                  <a:pt x="5188261" y="857047"/>
                </a:lnTo>
                <a:lnTo>
                  <a:pt x="4904764" y="857047"/>
                </a:lnTo>
                <a:lnTo>
                  <a:pt x="4490989" y="857047"/>
                </a:lnTo>
                <a:lnTo>
                  <a:pt x="4176573" y="857047"/>
                </a:lnTo>
                <a:cubicBezTo>
                  <a:pt x="4176573" y="857047"/>
                  <a:pt x="4176573" y="857047"/>
                  <a:pt x="4099165" y="857047"/>
                </a:cubicBezTo>
                <a:cubicBezTo>
                  <a:pt x="4099165" y="857047"/>
                  <a:pt x="4099165" y="857047"/>
                  <a:pt x="4089943" y="857047"/>
                </a:cubicBezTo>
                <a:lnTo>
                  <a:pt x="4057940" y="857047"/>
                </a:lnTo>
                <a:lnTo>
                  <a:pt x="4025386" y="857047"/>
                </a:lnTo>
                <a:cubicBezTo>
                  <a:pt x="3988496" y="857047"/>
                  <a:pt x="3933162" y="857047"/>
                  <a:pt x="3850160" y="857047"/>
                </a:cubicBezTo>
                <a:lnTo>
                  <a:pt x="3563124" y="857047"/>
                </a:lnTo>
                <a:lnTo>
                  <a:pt x="3550795" y="857047"/>
                </a:lnTo>
                <a:lnTo>
                  <a:pt x="3508932" y="857047"/>
                </a:lnTo>
                <a:cubicBezTo>
                  <a:pt x="3508932" y="857047"/>
                  <a:pt x="3508932" y="857047"/>
                  <a:pt x="3483683" y="857047"/>
                </a:cubicBezTo>
                <a:lnTo>
                  <a:pt x="3464491" y="857047"/>
                </a:lnTo>
                <a:lnTo>
                  <a:pt x="3452740" y="857047"/>
                </a:lnTo>
                <a:lnTo>
                  <a:pt x="3423719" y="857047"/>
                </a:lnTo>
                <a:lnTo>
                  <a:pt x="3370481" y="857047"/>
                </a:lnTo>
                <a:lnTo>
                  <a:pt x="3306946" y="857047"/>
                </a:lnTo>
                <a:lnTo>
                  <a:pt x="3147208" y="857047"/>
                </a:lnTo>
                <a:lnTo>
                  <a:pt x="3114429" y="857047"/>
                </a:lnTo>
                <a:lnTo>
                  <a:pt x="2960658" y="857047"/>
                </a:lnTo>
                <a:lnTo>
                  <a:pt x="2827230" y="857047"/>
                </a:lnTo>
                <a:lnTo>
                  <a:pt x="2712413" y="857047"/>
                </a:lnTo>
                <a:lnTo>
                  <a:pt x="2680242" y="857047"/>
                </a:lnTo>
                <a:lnTo>
                  <a:pt x="2603835" y="857047"/>
                </a:lnTo>
                <a:lnTo>
                  <a:pt x="2455042" y="857047"/>
                </a:lnTo>
                <a:lnTo>
                  <a:pt x="2426415" y="857047"/>
                </a:lnTo>
                <a:lnTo>
                  <a:pt x="2209736" y="857047"/>
                </a:lnTo>
                <a:lnTo>
                  <a:pt x="1893047" y="857047"/>
                </a:lnTo>
                <a:cubicBezTo>
                  <a:pt x="1893047" y="857047"/>
                  <a:pt x="1893047" y="857047"/>
                  <a:pt x="1885034" y="857047"/>
                </a:cubicBezTo>
                <a:lnTo>
                  <a:pt x="1843786" y="857047"/>
                </a:lnTo>
                <a:lnTo>
                  <a:pt x="1828944" y="857047"/>
                </a:lnTo>
                <a:cubicBezTo>
                  <a:pt x="1764840" y="857047"/>
                  <a:pt x="1636634" y="857047"/>
                  <a:pt x="1380221" y="857047"/>
                </a:cubicBezTo>
                <a:lnTo>
                  <a:pt x="1333065" y="857047"/>
                </a:lnTo>
                <a:cubicBezTo>
                  <a:pt x="1136016" y="857047"/>
                  <a:pt x="910816" y="857047"/>
                  <a:pt x="653445" y="857047"/>
                </a:cubicBezTo>
                <a:cubicBezTo>
                  <a:pt x="653445" y="857047"/>
                  <a:pt x="653445" y="857047"/>
                  <a:pt x="0" y="857047"/>
                </a:cubicBezTo>
                <a:cubicBezTo>
                  <a:pt x="0" y="857047"/>
                  <a:pt x="0" y="857047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" name="Rechthoek 2"/>
          <p:cNvSpPr/>
          <p:nvPr/>
        </p:nvSpPr>
        <p:spPr>
          <a:xfrm>
            <a:off x="6229066" y="169256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2"/>
              </a:rPr>
              <a:t>https://schooltv.nl/video/wat-doet-de-regenworm-onder-de-grond-de-darmen-van-de-aarde/#</a:t>
            </a:r>
            <a:r>
              <a:rPr lang="nl-NL" dirty="0" smtClean="0">
                <a:hlinkClick r:id="rId2"/>
              </a:rPr>
              <a:t>q=wormen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6196651" y="3811243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3"/>
              </a:rPr>
              <a:t>https://schooltv.nl/video/hoe-maak-je-een-wormenhotel-drie-verdiepingen-compost-water-en-gft/#</a:t>
            </a:r>
            <a:r>
              <a:rPr lang="nl-NL" dirty="0" smtClean="0">
                <a:hlinkClick r:id="rId3"/>
              </a:rPr>
              <a:t>q=wormen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383681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CB3AEB3EE0FA48B04EECBF8832841D" ma:contentTypeVersion="10" ma:contentTypeDescription="Create a new document." ma:contentTypeScope="" ma:versionID="5d66912670ca67b2dfbd6f4e3e640489">
  <xsd:schema xmlns:xsd="http://www.w3.org/2001/XMLSchema" xmlns:xs="http://www.w3.org/2001/XMLSchema" xmlns:p="http://schemas.microsoft.com/office/2006/metadata/properties" xmlns:ns3="bf9c0505-a1f6-4bef-9fef-2158d512bf79" xmlns:ns4="8ab30030-6625-4d8d-b230-0e4cc816e121" targetNamespace="http://schemas.microsoft.com/office/2006/metadata/properties" ma:root="true" ma:fieldsID="d7c12b811e035c2a6496f25f925e8451" ns3:_="" ns4:_="">
    <xsd:import namespace="bf9c0505-a1f6-4bef-9fef-2158d512bf79"/>
    <xsd:import namespace="8ab30030-6625-4d8d-b230-0e4cc816e12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9c0505-a1f6-4bef-9fef-2158d512bf7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b30030-6625-4d8d-b230-0e4cc816e1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001768C-3792-4CFB-9E94-9E0C77BC6F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9c0505-a1f6-4bef-9fef-2158d512bf79"/>
    <ds:schemaRef ds:uri="8ab30030-6625-4d8d-b230-0e4cc816e1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90AC942-0631-48C0-8F0E-AD63E9774B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DBA6A8-8621-4341-AE78-B4B6E59A7E67}">
  <ds:schemaRefs>
    <ds:schemaRef ds:uri="http://purl.org/dc/dcmitype/"/>
    <ds:schemaRef ds:uri="http://purl.org/dc/terms/"/>
    <ds:schemaRef ds:uri="8ab30030-6625-4d8d-b230-0e4cc816e121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bf9c0505-a1f6-4bef-9fef-2158d512bf7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107</Words>
  <Application>Microsoft Office PowerPoint</Application>
  <PresentationFormat>Breedbeeld</PresentationFormat>
  <Paragraphs>24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Sliert</vt:lpstr>
      <vt:lpstr>5. Voeding</vt:lpstr>
      <vt:lpstr>De voedselkringloop</vt:lpstr>
      <vt:lpstr>De bouwstenen die de plant nodig heeft:</vt:lpstr>
      <vt:lpstr>Twee groepen meststoffen</vt:lpstr>
      <vt:lpstr>Dierlijke meststoffen</vt:lpstr>
      <vt:lpstr>Plantaardige meststoffen</vt:lpstr>
      <vt:lpstr>Regenwormen als bodemverbeteraars</vt:lpstr>
      <vt:lpstr>Maak de opdrachten</vt:lpstr>
      <vt:lpstr>Wat doet de regenworm onder de grond?  Hoe maak je een wormenhotel?</vt:lpstr>
      <vt:lpstr>Kunstmatige meststoffen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5. Voeding</dc:title>
  <dc:creator>Yrina Res-Drost</dc:creator>
  <cp:lastModifiedBy>Yrina Res-Drost</cp:lastModifiedBy>
  <cp:revision>4</cp:revision>
  <dcterms:created xsi:type="dcterms:W3CDTF">2020-03-30T10:35:53Z</dcterms:created>
  <dcterms:modified xsi:type="dcterms:W3CDTF">2021-01-18T08:53:39Z</dcterms:modified>
</cp:coreProperties>
</file>