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  <p:sldId id="257" r:id="rId3"/>
    <p:sldId id="258" r:id="rId4"/>
    <p:sldId id="259" r:id="rId5"/>
    <p:sldId id="263" r:id="rId6"/>
    <p:sldId id="260" r:id="rId7"/>
    <p:sldId id="261" r:id="rId8"/>
    <p:sldId id="262" r:id="rId9"/>
    <p:sldId id="264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8" d="100"/>
          <a:sy n="88" d="100"/>
        </p:scale>
        <p:origin x="49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g>
</file>

<file path=ppt/media/image2.png>
</file>

<file path=ppt/media/image3.pn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bg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7200" baseline="0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1872" y="4800600"/>
            <a:ext cx="9418320" cy="1691640"/>
          </a:xfrm>
        </p:spPr>
        <p:txBody>
          <a:bodyPr>
            <a:normAutofit/>
          </a:bodyPr>
          <a:lstStyle>
            <a:lvl1pPr marL="0" indent="0" algn="l">
              <a:buNone/>
              <a:defRPr sz="2200" baseline="0">
                <a:solidFill>
                  <a:schemeClr val="tx1">
                    <a:lumMod val="75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50000"/>
                  </a:schemeClr>
                </a:solidFill>
              </a:defRPr>
            </a:lvl1pPr>
          </a:lstStyle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4113703252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865012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48700" y="381000"/>
            <a:ext cx="2476500" cy="5897562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381000"/>
            <a:ext cx="7734300" cy="5897562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19818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185532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72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4800600"/>
            <a:ext cx="9418320" cy="1691640"/>
          </a:xfrm>
        </p:spPr>
        <p:txBody>
          <a:bodyPr anchor="t">
            <a:normAutofit/>
          </a:bodyPr>
          <a:lstStyle>
            <a:lvl1pPr marL="0" indent="0">
              <a:buNone/>
              <a:defRPr sz="2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5905161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61872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26480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85161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61872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26480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lnSpc>
                <a:spcPct val="95000"/>
              </a:lnSpc>
              <a:spcBef>
                <a:spcPts val="0"/>
              </a:spcBef>
              <a:buNone/>
              <a:defRPr lang="en-US" sz="2000" b="0" kern="1200" dirty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2000"/>
              </a:spcBef>
              <a:buFontTx/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26480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513110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343181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4738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200400" cy="1600197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04267" y="685800"/>
            <a:ext cx="6079066" cy="548640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99734"/>
            <a:ext cx="3200400" cy="3810001"/>
          </a:xfrm>
        </p:spPr>
        <p:txBody>
          <a:bodyPr>
            <a:normAutofit/>
          </a:bodyPr>
          <a:lstStyle>
            <a:lvl1pPr marL="0" indent="0">
              <a:lnSpc>
                <a:spcPct val="114000"/>
              </a:lnSpc>
              <a:spcBef>
                <a:spcPts val="800"/>
              </a:spcBef>
              <a:buNone/>
              <a:defRPr sz="13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35915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5105400"/>
            <a:ext cx="11292840" cy="17526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257800"/>
            <a:ext cx="9982200" cy="914400"/>
          </a:xfrm>
        </p:spPr>
        <p:txBody>
          <a:bodyPr anchor="b">
            <a:normAutofit/>
          </a:bodyPr>
          <a:lstStyle>
            <a:lvl1pPr>
              <a:defRPr sz="2800" b="0">
                <a:solidFill>
                  <a:schemeClr val="bg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11292840" cy="5128923"/>
          </a:xfrm>
          <a:blipFill>
            <a:blip r:embed="rId2"/>
            <a:stretch>
              <a:fillRect/>
            </a:stretch>
          </a:blipFill>
        </p:spPr>
        <p:txBody>
          <a:bodyPr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6108589"/>
            <a:ext cx="9982200" cy="597011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300">
                <a:solidFill>
                  <a:schemeClr val="bg1">
                    <a:lumMod val="8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623428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1292840" y="0"/>
            <a:ext cx="914400" cy="6858000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61872" y="365760"/>
            <a:ext cx="9692640" cy="132556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828800"/>
            <a:ext cx="859536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10797542" y="998537"/>
            <a:ext cx="1904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 b="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fld id="{AE56BD64-CC82-46BC-878F-C45FBEB3B707}" type="datetimeFigureOut">
              <a:rPr lang="nl-NL" smtClean="0"/>
              <a:t>7-12-2016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9959341" y="4046537"/>
            <a:ext cx="358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292840" y="6172200"/>
            <a:ext cx="914400" cy="593725"/>
          </a:xfrm>
          <a:prstGeom prst="rect">
            <a:avLst/>
          </a:prstGeom>
        </p:spPr>
        <p:txBody>
          <a:bodyPr vert="horz" lIns="45720" tIns="45720" rIns="45720" bIns="45720" rtlCol="0" anchor="ctr">
            <a:normAutofit/>
          </a:bodyPr>
          <a:lstStyle>
            <a:lvl1pPr algn="ctr">
              <a:defRPr sz="3600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6ADB1988-25F3-4DD3-A739-FF6D6C05421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43313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 spc="-5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5000"/>
        </a:lnSpc>
        <a:spcBef>
          <a:spcPts val="1400"/>
        </a:spcBef>
        <a:spcAft>
          <a:spcPts val="200"/>
        </a:spcAft>
        <a:buClr>
          <a:schemeClr val="accent1"/>
        </a:buClr>
        <a:buSzPct val="80000"/>
        <a:buFont typeface="Arial" pitchFamily="34" charset="0"/>
        <a:buChar char="•"/>
        <a:defRPr sz="1800" kern="1200" spc="1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png"/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Rekenen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Hoofdstuk6</a:t>
            </a:r>
          </a:p>
          <a:p>
            <a:r>
              <a:rPr lang="nl-NL" dirty="0" smtClean="0"/>
              <a:t>Paragraaf 6.3 en 6.4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808159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Inhoud van de les.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Doel van de les.</a:t>
            </a:r>
          </a:p>
          <a:p>
            <a:r>
              <a:rPr lang="nl-NL" dirty="0" smtClean="0"/>
              <a:t>Uitleg paragraaf 6.3 en 6.4.</a:t>
            </a:r>
          </a:p>
          <a:p>
            <a:r>
              <a:rPr lang="nl-NL" dirty="0" smtClean="0"/>
              <a:t>Te maken opdrachten.</a:t>
            </a:r>
          </a:p>
          <a:p>
            <a:r>
              <a:rPr lang="nl-NL" dirty="0" smtClean="0"/>
              <a:t>Doelen behaald?</a:t>
            </a:r>
          </a:p>
          <a:p>
            <a:r>
              <a:rPr lang="nl-NL" dirty="0" smtClean="0"/>
              <a:t>Volgende les.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948198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 van de les.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Paragraaf 6.3.</a:t>
            </a:r>
          </a:p>
          <a:p>
            <a:pPr lvl="1"/>
            <a:r>
              <a:rPr lang="nl-NL" dirty="0" smtClean="0"/>
              <a:t>Kennis maken met verschillende soorten grafieken.</a:t>
            </a:r>
          </a:p>
          <a:p>
            <a:r>
              <a:rPr lang="nl-NL" dirty="0" smtClean="0"/>
              <a:t>Paragraaf 6.4.</a:t>
            </a:r>
          </a:p>
          <a:p>
            <a:pPr lvl="1"/>
            <a:r>
              <a:rPr lang="nl-NL" dirty="0" smtClean="0"/>
              <a:t>Kennis maken met verschillende misleidingen bij grafieken en diagrammen. </a:t>
            </a:r>
          </a:p>
        </p:txBody>
      </p:sp>
    </p:spTree>
    <p:extLst>
      <p:ext uri="{BB962C8B-B14F-4D97-AF65-F5344CB8AC3E}">
        <p14:creationId xmlns:p14="http://schemas.microsoft.com/office/powerpoint/2010/main" val="2329201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Uitleg paragraaf 6.3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Kennis maken met verschillende soorten grafieken.</a:t>
            </a:r>
          </a:p>
          <a:p>
            <a:r>
              <a:rPr lang="nl-NL" dirty="0" smtClean="0"/>
              <a:t>Cirkeldiagram.</a:t>
            </a:r>
          </a:p>
          <a:p>
            <a:pPr lvl="1"/>
            <a:r>
              <a:rPr lang="nl-NL" dirty="0" smtClean="0"/>
              <a:t>Geheel stelt altijd 100% voor. </a:t>
            </a:r>
          </a:p>
          <a:p>
            <a:pPr lvl="1"/>
            <a:r>
              <a:rPr lang="nl-NL" dirty="0" smtClean="0"/>
              <a:t>De cirkel is verdeeld in stukken noemen we sectoren. </a:t>
            </a:r>
          </a:p>
          <a:p>
            <a:pPr lvl="1"/>
            <a:r>
              <a:rPr lang="nl-NL" dirty="0" smtClean="0"/>
              <a:t>Dit zien we als deel van het geheel.</a:t>
            </a:r>
          </a:p>
          <a:p>
            <a:endParaRPr lang="nl-NL" dirty="0" smtClean="0"/>
          </a:p>
          <a:p>
            <a:pPr marL="274320" lvl="1" indent="0">
              <a:buNone/>
            </a:pPr>
            <a:r>
              <a:rPr lang="nl-NL" dirty="0" smtClean="0"/>
              <a:t>Hoeveel procent van de kamer bestaat uit de PvdA?</a:t>
            </a:r>
          </a:p>
          <a:p>
            <a:pPr marL="274320" lvl="1" indent="0">
              <a:buNone/>
            </a:pPr>
            <a:r>
              <a:rPr lang="nl-NL" dirty="0" smtClean="0"/>
              <a:t>Hoeveel procent van de kamer bestaat uit de SGP?</a:t>
            </a:r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691584" y="3152503"/>
            <a:ext cx="2822008" cy="25362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213066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Steelbladdiagram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Steelbladdiagram wordt elk getal gesplitst in twee delen bijvoorbeeld in tientallen en eenheden.</a:t>
            </a:r>
          </a:p>
          <a:p>
            <a:endParaRPr lang="nl-NL" dirty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24001" y="2714080"/>
            <a:ext cx="4325030" cy="32395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259974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Uitleg paragraaf 6.4</a:t>
            </a:r>
            <a:endParaRPr lang="nl-NL" dirty="0"/>
          </a:p>
        </p:txBody>
      </p:sp>
      <p:pic>
        <p:nvPicPr>
          <p:cNvPr id="4" name="Tijdelijke aanduiding voor inhoud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261872" y="2691359"/>
            <a:ext cx="4137442" cy="1666969"/>
          </a:xfrm>
          <a:prstGeom prst="rect">
            <a:avLst/>
          </a:prstGeom>
        </p:spPr>
      </p:pic>
      <p:pic>
        <p:nvPicPr>
          <p:cNvPr id="5" name="Afbeelding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170430" y="2115327"/>
            <a:ext cx="3513501" cy="1885950"/>
          </a:xfrm>
          <a:prstGeom prst="rect">
            <a:avLst/>
          </a:prstGeom>
        </p:spPr>
      </p:pic>
      <p:sp>
        <p:nvSpPr>
          <p:cNvPr id="6" name="AutoShape 2" descr="Afbeeldingsresultaat voor grafiek zonder zaagtand"/>
          <p:cNvSpPr>
            <a:spLocks noChangeAspect="1" noChangeArrowheads="1"/>
          </p:cNvSpPr>
          <p:nvPr/>
        </p:nvSpPr>
        <p:spPr bwMode="auto">
          <a:xfrm flipH="1" flipV="1">
            <a:off x="1875423" y="4868089"/>
            <a:ext cx="8078473" cy="108829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7" name="AutoShape 4" descr="Afbeeldingsresultaat voor grafiek zonder zaagtand"/>
          <p:cNvSpPr>
            <a:spLocks noChangeAspect="1" noChangeArrowheads="1"/>
          </p:cNvSpPr>
          <p:nvPr/>
        </p:nvSpPr>
        <p:spPr bwMode="auto">
          <a:xfrm>
            <a:off x="1021986" y="4868089"/>
            <a:ext cx="6667683" cy="21046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nl-NL" dirty="0" smtClean="0"/>
              <a:t>Verticale as niet bij nul laten beginnen. </a:t>
            </a:r>
          </a:p>
          <a:p>
            <a:endParaRPr lang="nl-NL" dirty="0"/>
          </a:p>
          <a:p>
            <a:r>
              <a:rPr lang="nl-NL" dirty="0" smtClean="0"/>
              <a:t>Keuze van de indeling.</a:t>
            </a:r>
          </a:p>
          <a:p>
            <a:endParaRPr lang="nl-NL" dirty="0"/>
          </a:p>
          <a:p>
            <a:r>
              <a:rPr lang="nl-NL" dirty="0" smtClean="0"/>
              <a:t>Opvallende kleuren gebruiken.</a:t>
            </a:r>
            <a:endParaRPr lang="nl-NL" dirty="0"/>
          </a:p>
        </p:txBody>
      </p:sp>
      <p:sp>
        <p:nvSpPr>
          <p:cNvPr id="8" name="AutoShape 6" descr="Afbeeldingsresultaat voor grafiek zonder zaagtand"/>
          <p:cNvSpPr>
            <a:spLocks noChangeAspect="1" noChangeArrowheads="1"/>
          </p:cNvSpPr>
          <p:nvPr/>
        </p:nvSpPr>
        <p:spPr bwMode="auto">
          <a:xfrm>
            <a:off x="-31750" y="-136525"/>
            <a:ext cx="304800" cy="304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9" name="AutoShape 8" descr="Afbeeldingsresultaat voor grafiek zonder zaagtand"/>
          <p:cNvSpPr>
            <a:spLocks noChangeAspect="1" noChangeArrowheads="1"/>
          </p:cNvSpPr>
          <p:nvPr/>
        </p:nvSpPr>
        <p:spPr bwMode="auto">
          <a:xfrm>
            <a:off x="730250" y="1810527"/>
            <a:ext cx="6341110" cy="304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nl-NL" dirty="0" smtClean="0"/>
              <a:t>Verschillende manier die misleidend zijn.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25780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Te maken opdrachten.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>
                <a:sym typeface="Wingdings" panose="05000000000000000000" pitchFamily="2" charset="2"/>
              </a:rPr>
              <a:t> 6.3  Opdracht 1 tot en met 8.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 6.4  Opdracht 1 tot en met 5.</a:t>
            </a:r>
          </a:p>
          <a:p>
            <a:endParaRPr lang="nl-NL" dirty="0" smtClean="0">
              <a:sym typeface="Wingdings" panose="05000000000000000000" pitchFamily="2" charset="2"/>
            </a:endParaRPr>
          </a:p>
          <a:p>
            <a:r>
              <a:rPr lang="nl-NL" dirty="0" smtClean="0">
                <a:sym typeface="Wingdings" panose="05000000000000000000" pitchFamily="2" charset="2"/>
              </a:rPr>
              <a:t>Vragen? Ik loop rond om deze te beantwoorden.</a:t>
            </a:r>
            <a:endParaRPr lang="nl-NL" dirty="0">
              <a:sym typeface="Wingdings" panose="05000000000000000000" pitchFamily="2" charset="2"/>
            </a:endParaRPr>
          </a:p>
          <a:p>
            <a:r>
              <a:rPr lang="nl-NL" dirty="0" smtClean="0">
                <a:sym typeface="Wingdings" panose="05000000000000000000" pitchFamily="2" charset="2"/>
              </a:rPr>
              <a:t>Maken in 50 minuten.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Klaar? Na kijken bij mij aan het bureau.</a:t>
            </a:r>
          </a:p>
          <a:p>
            <a:endParaRPr lang="nl-NL" dirty="0" smtClean="0">
              <a:sym typeface="Wingdings" panose="05000000000000000000" pitchFamily="2" charset="2"/>
            </a:endParaRP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36373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Doelen behaald?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Paragraaf 6.3.</a:t>
            </a:r>
          </a:p>
          <a:p>
            <a:pPr lvl="1"/>
            <a:r>
              <a:rPr lang="nl-NL" dirty="0"/>
              <a:t>Kennis maken met verschillende soorten grafieken</a:t>
            </a:r>
            <a:r>
              <a:rPr lang="nl-NL" dirty="0" smtClean="0"/>
              <a:t>.</a:t>
            </a:r>
          </a:p>
          <a:p>
            <a:pPr lvl="2"/>
            <a:endParaRPr lang="nl-NL" dirty="0"/>
          </a:p>
          <a:p>
            <a:r>
              <a:rPr lang="nl-NL" dirty="0"/>
              <a:t>Paragraaf 6.4.</a:t>
            </a:r>
          </a:p>
          <a:p>
            <a:pPr lvl="1"/>
            <a:r>
              <a:rPr lang="nl-NL" dirty="0"/>
              <a:t>Kennis maken met verschillende misleidingen bij grafieken en diagrammen.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026235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Volgende les.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Paragraaf 6.5.</a:t>
            </a:r>
          </a:p>
          <a:p>
            <a:pPr lvl="1"/>
            <a:r>
              <a:rPr lang="nl-NL" dirty="0" smtClean="0"/>
              <a:t>Aflezen van schema’s, roosters en lijsten.</a:t>
            </a:r>
          </a:p>
          <a:p>
            <a:r>
              <a:rPr lang="nl-NL" dirty="0" smtClean="0"/>
              <a:t>Paragraaf 6.6</a:t>
            </a:r>
            <a:endParaRPr lang="nl-NL" dirty="0"/>
          </a:p>
          <a:p>
            <a:pPr lvl="1"/>
            <a:r>
              <a:rPr lang="nl-NL" dirty="0" smtClean="0"/>
              <a:t>Combineren van wat je dit hoofdstuk geleerd hebt. </a:t>
            </a:r>
          </a:p>
        </p:txBody>
      </p:sp>
    </p:spTree>
    <p:extLst>
      <p:ext uri="{BB962C8B-B14F-4D97-AF65-F5344CB8AC3E}">
        <p14:creationId xmlns:p14="http://schemas.microsoft.com/office/powerpoint/2010/main" val="40264815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View">
  <a:themeElements>
    <a:clrScheme name="View">
      <a:dk1>
        <a:srgbClr val="000000"/>
      </a:dk1>
      <a:lt1>
        <a:srgbClr val="FFFFFF"/>
      </a:lt1>
      <a:dk2>
        <a:srgbClr val="46464A"/>
      </a:dk2>
      <a:lt2>
        <a:srgbClr val="D6D3CC"/>
      </a:lt2>
      <a:accent1>
        <a:srgbClr val="6F6F74"/>
      </a:accent1>
      <a:accent2>
        <a:srgbClr val="92A9B9"/>
      </a:accent2>
      <a:accent3>
        <a:srgbClr val="A7B789"/>
      </a:accent3>
      <a:accent4>
        <a:srgbClr val="B9A489"/>
      </a:accent4>
      <a:accent5>
        <a:srgbClr val="8D6374"/>
      </a:accent5>
      <a:accent6>
        <a:srgbClr val="9B7362"/>
      </a:accent6>
      <a:hlink>
        <a:srgbClr val="67AABF"/>
      </a:hlink>
      <a:folHlink>
        <a:srgbClr val="ABAFA5"/>
      </a:folHlink>
    </a:clrScheme>
    <a:fontScheme name="View">
      <a:maj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View">
      <a:fillStyleLst>
        <a:solidFill>
          <a:schemeClr val="phClr"/>
        </a:solidFill>
        <a:solidFill>
          <a:schemeClr val="phClr">
            <a:tint val="60000"/>
            <a:satMod val="120000"/>
          </a:schemeClr>
        </a:solidFill>
        <a:solidFill>
          <a:schemeClr val="phClr">
            <a:shade val="75000"/>
            <a:satMod val="16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3970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95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240" dir="5400000" algn="tl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9525" prstMaterial="flat">
            <a:bevelT w="0" h="0" prst="coolSlant"/>
            <a:contourClr>
              <a:schemeClr val="phClr">
                <a:shade val="35000"/>
                <a:satMod val="130000"/>
              </a:schemeClr>
            </a:contourClr>
          </a:sp3d>
        </a:effectStyle>
        <a:effectStyle>
          <a:effectLst>
            <a:outerShdw blurRad="76200" dist="25400" dir="5400000" algn="tl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19050" prstMaterial="flat">
            <a:bevelT w="0" h="0" prst="coolSlant"/>
            <a:contourClr>
              <a:schemeClr val="phClr">
                <a:shade val="25000"/>
                <a:satMod val="14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4000"/>
                <a:shade val="98000"/>
                <a:satMod val="130000"/>
                <a:lumMod val="102000"/>
              </a:schemeClr>
            </a:gs>
            <a:gs pos="100000">
              <a:schemeClr val="phClr">
                <a:tint val="98000"/>
                <a:shade val="78000"/>
                <a:satMod val="14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iew" id="{BA0EB5A6-F2D4-4F82-977B-64ADEE4A2A69}" vid="{3969A8A2-35DB-4E3B-8885-16FD205686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Weergave</Template>
  <TotalTime>188</TotalTime>
  <Words>259</Words>
  <Application>Microsoft Office PowerPoint</Application>
  <PresentationFormat>Breedbeeld</PresentationFormat>
  <Paragraphs>50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4" baseType="lpstr">
      <vt:lpstr>Arial</vt:lpstr>
      <vt:lpstr>Century Schoolbook</vt:lpstr>
      <vt:lpstr>Wingdings</vt:lpstr>
      <vt:lpstr>Wingdings 2</vt:lpstr>
      <vt:lpstr>View</vt:lpstr>
      <vt:lpstr>Rekenen </vt:lpstr>
      <vt:lpstr>Inhoud van de les.</vt:lpstr>
      <vt:lpstr>Doel van de les. </vt:lpstr>
      <vt:lpstr>Uitleg paragraaf 6.3</vt:lpstr>
      <vt:lpstr>Steelbladdiagram</vt:lpstr>
      <vt:lpstr>Uitleg paragraaf 6.4</vt:lpstr>
      <vt:lpstr>Te maken opdrachten. </vt:lpstr>
      <vt:lpstr>Doelen behaald?</vt:lpstr>
      <vt:lpstr>Volgende les.</vt:lpstr>
    </vt:vector>
  </TitlesOfParts>
  <Company>Deltion College Zwolle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Rekenen</dc:title>
  <dc:creator>Mike Temmink</dc:creator>
  <cp:lastModifiedBy>Mike Temmink</cp:lastModifiedBy>
  <cp:revision>3</cp:revision>
  <dcterms:created xsi:type="dcterms:W3CDTF">2016-12-07T13:59:33Z</dcterms:created>
  <dcterms:modified xsi:type="dcterms:W3CDTF">2016-12-07T17:08:33Z</dcterms:modified>
</cp:coreProperties>
</file>

<file path=docProps/thumbnail.jpeg>
</file>